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7.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8.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9.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0.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1.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3.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15.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1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17.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1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19.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20.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21.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22.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23.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24.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25.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26.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 id="2147484395" r:id="rId2"/>
    <p:sldMasterId id="2147484453" r:id="rId3"/>
    <p:sldMasterId id="2147484529" r:id="rId4"/>
    <p:sldMasterId id="2147484598" r:id="rId5"/>
    <p:sldMasterId id="2147484674" r:id="rId6"/>
    <p:sldMasterId id="2147484765" r:id="rId7"/>
    <p:sldMasterId id="2147484804" r:id="rId8"/>
    <p:sldMasterId id="2147484835" r:id="rId9"/>
    <p:sldMasterId id="2147484867" r:id="rId10"/>
    <p:sldMasterId id="2147484889" r:id="rId11"/>
    <p:sldMasterId id="2147484921" r:id="rId12"/>
    <p:sldMasterId id="2147484939" r:id="rId13"/>
    <p:sldMasterId id="2147484985" r:id="rId14"/>
    <p:sldMasterId id="2147484999" r:id="rId15"/>
    <p:sldMasterId id="2147485018" r:id="rId16"/>
    <p:sldMasterId id="2147485032" r:id="rId17"/>
    <p:sldMasterId id="2147485069" r:id="rId18"/>
    <p:sldMasterId id="2147485112" r:id="rId19"/>
    <p:sldMasterId id="2147485121" r:id="rId20"/>
    <p:sldMasterId id="2147485230" r:id="rId21"/>
    <p:sldMasterId id="2147485242" r:id="rId22"/>
    <p:sldMasterId id="2147485254" r:id="rId23"/>
    <p:sldMasterId id="2147485267" r:id="rId24"/>
    <p:sldMasterId id="2147485280" r:id="rId25"/>
    <p:sldMasterId id="2147485293" r:id="rId26"/>
    <p:sldMasterId id="2147485306" r:id="rId27"/>
  </p:sldMasterIdLst>
  <p:notesMasterIdLst>
    <p:notesMasterId r:id="rId72"/>
  </p:notesMasterIdLst>
  <p:handoutMasterIdLst>
    <p:handoutMasterId r:id="rId73"/>
  </p:handoutMasterIdLst>
  <p:sldIdLst>
    <p:sldId id="264" r:id="rId28"/>
    <p:sldId id="2140754511" r:id="rId29"/>
    <p:sldId id="902" r:id="rId30"/>
    <p:sldId id="476" r:id="rId31"/>
    <p:sldId id="2140754520" r:id="rId32"/>
    <p:sldId id="3462" r:id="rId33"/>
    <p:sldId id="378" r:id="rId34"/>
    <p:sldId id="3475" r:id="rId35"/>
    <p:sldId id="2140754523" r:id="rId36"/>
    <p:sldId id="2145707221" r:id="rId37"/>
    <p:sldId id="343" r:id="rId38"/>
    <p:sldId id="438" r:id="rId39"/>
    <p:sldId id="267" r:id="rId40"/>
    <p:sldId id="2140754516" r:id="rId41"/>
    <p:sldId id="3405" r:id="rId42"/>
    <p:sldId id="1948345102" r:id="rId43"/>
    <p:sldId id="3500" r:id="rId44"/>
    <p:sldId id="2140754518" r:id="rId45"/>
    <p:sldId id="2140754514" r:id="rId46"/>
    <p:sldId id="2140754513" r:id="rId47"/>
    <p:sldId id="1948345104" r:id="rId48"/>
    <p:sldId id="1948345107" r:id="rId49"/>
    <p:sldId id="1948345108" r:id="rId50"/>
    <p:sldId id="808" r:id="rId51"/>
    <p:sldId id="1948345041" r:id="rId52"/>
    <p:sldId id="2147470342" r:id="rId53"/>
    <p:sldId id="266" r:id="rId54"/>
    <p:sldId id="2147470356" r:id="rId55"/>
    <p:sldId id="265" r:id="rId56"/>
    <p:sldId id="2147470354" r:id="rId57"/>
    <p:sldId id="2147470355" r:id="rId58"/>
    <p:sldId id="2147470357" r:id="rId59"/>
    <p:sldId id="2147470358" r:id="rId60"/>
    <p:sldId id="256" r:id="rId61"/>
    <p:sldId id="2147470344" r:id="rId62"/>
    <p:sldId id="2147470343" r:id="rId63"/>
    <p:sldId id="2147470345" r:id="rId64"/>
    <p:sldId id="2147470346" r:id="rId65"/>
    <p:sldId id="2147470351" r:id="rId66"/>
    <p:sldId id="2147470353" r:id="rId67"/>
    <p:sldId id="2147470347" r:id="rId68"/>
    <p:sldId id="2140754515" r:id="rId69"/>
    <p:sldId id="2147470360" r:id="rId70"/>
    <p:sldId id="2147470359" r:id="rId71"/>
  </p:sldIdLst>
  <p:sldSz cx="9144000" cy="5143500" type="screen16x9"/>
  <p:notesSz cx="7010400" cy="92964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9FAF7"/>
    <a:srgbClr val="052962"/>
    <a:srgbClr val="00349C"/>
    <a:srgbClr val="4472C4"/>
    <a:srgbClr val="2378B9"/>
    <a:srgbClr val="00688B"/>
    <a:srgbClr val="319FBE"/>
    <a:srgbClr val="376092"/>
    <a:srgbClr val="BB0E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D04458-ACDD-DF43-8256-73E996416D5B}" v="2" dt="2024-05-01T19:30:15.7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13" autoAdjust="0"/>
    <p:restoredTop sz="77823" autoAdjust="0"/>
  </p:normalViewPr>
  <p:slideViewPr>
    <p:cSldViewPr snapToGrid="0" snapToObjects="1">
      <p:cViewPr varScale="1">
        <p:scale>
          <a:sx n="131" d="100"/>
          <a:sy n="131" d="100"/>
        </p:scale>
        <p:origin x="440" y="17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55" d="100"/>
          <a:sy n="55" d="100"/>
        </p:scale>
        <p:origin x="2036" y="5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5.xml"/><Relationship Id="rId37" Type="http://schemas.openxmlformats.org/officeDocument/2006/relationships/slide" Target="slides/slide10.xml"/><Relationship Id="rId40" Type="http://schemas.openxmlformats.org/officeDocument/2006/relationships/slide" Target="slides/slide13.xml"/><Relationship Id="rId45" Type="http://schemas.openxmlformats.org/officeDocument/2006/relationships/slide" Target="slides/slide18.xml"/><Relationship Id="rId53" Type="http://schemas.openxmlformats.org/officeDocument/2006/relationships/slide" Target="slides/slide26.xml"/><Relationship Id="rId58" Type="http://schemas.openxmlformats.org/officeDocument/2006/relationships/slide" Target="slides/slide31.xml"/><Relationship Id="rId66" Type="http://schemas.openxmlformats.org/officeDocument/2006/relationships/slide" Target="slides/slide39.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slide" Target="slides/slide3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slide" Target="slides/slide21.xml"/><Relationship Id="rId56" Type="http://schemas.openxmlformats.org/officeDocument/2006/relationships/slide" Target="slides/slide29.xml"/><Relationship Id="rId64" Type="http://schemas.openxmlformats.org/officeDocument/2006/relationships/slide" Target="slides/slide37.xml"/><Relationship Id="rId69" Type="http://schemas.openxmlformats.org/officeDocument/2006/relationships/slide" Target="slides/slide42.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handoutMaster" Target="handoutMasters/handoutMaster1.xml"/><Relationship Id="rId78"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4.xml"/><Relationship Id="rId2" Type="http://schemas.openxmlformats.org/officeDocument/2006/relationships/slideMaster" Target="slideMasters/slideMaster2.xml"/><Relationship Id="rId2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ffany Razzo" userId="eda5baf6a0dc2dbf" providerId="LiveId" clId="{9FD04458-ACDD-DF43-8256-73E996416D5B}"/>
    <pc:docChg chg="custSel modSld modMainMaster modNotesMaster">
      <pc:chgData name="Tiffany Razzo" userId="eda5baf6a0dc2dbf" providerId="LiveId" clId="{9FD04458-ACDD-DF43-8256-73E996416D5B}" dt="2024-05-01T19:38:05.035" v="3" actId="18331"/>
      <pc:docMkLst>
        <pc:docMk/>
      </pc:docMkLst>
      <pc:sldChg chg="modSp modTransition modNotes">
        <pc:chgData name="Tiffany Razzo" userId="eda5baf6a0dc2dbf" providerId="LiveId" clId="{9FD04458-ACDD-DF43-8256-73E996416D5B}" dt="2024-05-01T19:30:15.762" v="2"/>
        <pc:sldMkLst>
          <pc:docMk/>
          <pc:sldMk cId="0" sldId="256"/>
        </pc:sldMkLst>
        <pc:spChg chg="mod">
          <ac:chgData name="Tiffany Razzo" userId="eda5baf6a0dc2dbf" providerId="LiveId" clId="{9FD04458-ACDD-DF43-8256-73E996416D5B}" dt="2024-05-01T19:30:15.762" v="2"/>
          <ac:spMkLst>
            <pc:docMk/>
            <pc:sldMk cId="0" sldId="256"/>
            <ac:spMk id="2" creationId="{0189A07E-5B4A-1B4D-A507-AA8766903BA2}"/>
          </ac:spMkLst>
        </pc:spChg>
        <pc:spChg chg="mod">
          <ac:chgData name="Tiffany Razzo" userId="eda5baf6a0dc2dbf" providerId="LiveId" clId="{9FD04458-ACDD-DF43-8256-73E996416D5B}" dt="2024-05-01T19:30:15.762" v="2"/>
          <ac:spMkLst>
            <pc:docMk/>
            <pc:sldMk cId="0" sldId="256"/>
            <ac:spMk id="3" creationId="{D677A274-3B01-1AE5-84CF-94DA05FC48C2}"/>
          </ac:spMkLst>
        </pc:spChg>
        <pc:spChg chg="mod">
          <ac:chgData name="Tiffany Razzo" userId="eda5baf6a0dc2dbf" providerId="LiveId" clId="{9FD04458-ACDD-DF43-8256-73E996416D5B}" dt="2024-05-01T19:30:15.762" v="2"/>
          <ac:spMkLst>
            <pc:docMk/>
            <pc:sldMk cId="0" sldId="256"/>
            <ac:spMk id="4" creationId="{BF9A4516-A742-53FE-611C-0DBE26E6F18F}"/>
          </ac:spMkLst>
        </pc:spChg>
        <pc:spChg chg="mod">
          <ac:chgData name="Tiffany Razzo" userId="eda5baf6a0dc2dbf" providerId="LiveId" clId="{9FD04458-ACDD-DF43-8256-73E996416D5B}" dt="2024-05-01T19:30:15.762" v="2"/>
          <ac:spMkLst>
            <pc:docMk/>
            <pc:sldMk cId="0" sldId="256"/>
            <ac:spMk id="14338" creationId="{057638E3-2C16-01C0-D174-D09061CEF371}"/>
          </ac:spMkLst>
        </pc:spChg>
        <pc:spChg chg="mod">
          <ac:chgData name="Tiffany Razzo" userId="eda5baf6a0dc2dbf" providerId="LiveId" clId="{9FD04458-ACDD-DF43-8256-73E996416D5B}" dt="2024-05-01T19:30:15.762" v="2"/>
          <ac:spMkLst>
            <pc:docMk/>
            <pc:sldMk cId="0" sldId="256"/>
            <ac:spMk id="14339" creationId="{0AB300FB-78CF-A072-21DA-20735F77D241}"/>
          </ac:spMkLst>
        </pc:spChg>
        <pc:spChg chg="mod">
          <ac:chgData name="Tiffany Razzo" userId="eda5baf6a0dc2dbf" providerId="LiveId" clId="{9FD04458-ACDD-DF43-8256-73E996416D5B}" dt="2024-05-01T19:30:15.762" v="2"/>
          <ac:spMkLst>
            <pc:docMk/>
            <pc:sldMk cId="0" sldId="256"/>
            <ac:spMk id="14343" creationId="{966EB70B-455A-F2C1-6852-7C5A1C4A5B6D}"/>
          </ac:spMkLst>
        </pc:spChg>
        <pc:spChg chg="mod">
          <ac:chgData name="Tiffany Razzo" userId="eda5baf6a0dc2dbf" providerId="LiveId" clId="{9FD04458-ACDD-DF43-8256-73E996416D5B}" dt="2024-05-01T19:30:15.762" v="2"/>
          <ac:spMkLst>
            <pc:docMk/>
            <pc:sldMk cId="0" sldId="256"/>
            <ac:spMk id="14344" creationId="{14A99B48-3638-861E-34E9-3C9659E7D215}"/>
          </ac:spMkLst>
        </pc:spChg>
        <pc:spChg chg="mod">
          <ac:chgData name="Tiffany Razzo" userId="eda5baf6a0dc2dbf" providerId="LiveId" clId="{9FD04458-ACDD-DF43-8256-73E996416D5B}" dt="2024-05-01T19:30:15.762" v="2"/>
          <ac:spMkLst>
            <pc:docMk/>
            <pc:sldMk cId="0" sldId="256"/>
            <ac:spMk id="16388" creationId="{35EA604E-B160-3494-69EF-04567411AA75}"/>
          </ac:spMkLst>
        </pc:spChg>
        <pc:spChg chg="mod">
          <ac:chgData name="Tiffany Razzo" userId="eda5baf6a0dc2dbf" providerId="LiveId" clId="{9FD04458-ACDD-DF43-8256-73E996416D5B}" dt="2024-05-01T19:30:15.762" v="2"/>
          <ac:spMkLst>
            <pc:docMk/>
            <pc:sldMk cId="0" sldId="256"/>
            <ac:spMk id="16389" creationId="{9BFAD3B6-573D-84B7-B71D-2A4217DBF6F0}"/>
          </ac:spMkLst>
        </pc:spChg>
        <pc:spChg chg="mod">
          <ac:chgData name="Tiffany Razzo" userId="eda5baf6a0dc2dbf" providerId="LiveId" clId="{9FD04458-ACDD-DF43-8256-73E996416D5B}" dt="2024-05-01T19:30:15.762" v="2"/>
          <ac:spMkLst>
            <pc:docMk/>
            <pc:sldMk cId="0" sldId="256"/>
            <ac:spMk id="16390" creationId="{39141226-BAAB-003C-0385-C19EC26AC1B5}"/>
          </ac:spMkLst>
        </pc:spChg>
        <pc:picChg chg="mod">
          <ac:chgData name="Tiffany Razzo" userId="eda5baf6a0dc2dbf" providerId="LiveId" clId="{9FD04458-ACDD-DF43-8256-73E996416D5B}" dt="2024-05-01T19:30:15.762" v="2"/>
          <ac:picMkLst>
            <pc:docMk/>
            <pc:sldMk cId="0" sldId="256"/>
            <ac:picMk id="1026" creationId="{0764D783-CE46-EB10-59D2-6C09430C740D}"/>
          </ac:picMkLst>
        </pc:picChg>
        <pc:picChg chg="mod">
          <ac:chgData name="Tiffany Razzo" userId="eda5baf6a0dc2dbf" providerId="LiveId" clId="{9FD04458-ACDD-DF43-8256-73E996416D5B}" dt="2024-05-01T19:30:15.762" v="2"/>
          <ac:picMkLst>
            <pc:docMk/>
            <pc:sldMk cId="0" sldId="256"/>
            <ac:picMk id="14345" creationId="{EFA2F1A3-83D4-597C-ADEB-EB7D86BF0F31}"/>
          </ac:picMkLst>
        </pc:picChg>
        <pc:picChg chg="mod">
          <ac:chgData name="Tiffany Razzo" userId="eda5baf6a0dc2dbf" providerId="LiveId" clId="{9FD04458-ACDD-DF43-8256-73E996416D5B}" dt="2024-05-01T19:30:15.762" v="2"/>
          <ac:picMkLst>
            <pc:docMk/>
            <pc:sldMk cId="0" sldId="256"/>
            <ac:picMk id="14346" creationId="{C7A952C7-F5E8-87FB-B9D5-989B03E8CA4D}"/>
          </ac:picMkLst>
        </pc:picChg>
      </pc:sldChg>
      <pc:sldChg chg="modSp modNotes">
        <pc:chgData name="Tiffany Razzo" userId="eda5baf6a0dc2dbf" providerId="LiveId" clId="{9FD04458-ACDD-DF43-8256-73E996416D5B}" dt="2024-05-01T19:30:15.762" v="2"/>
        <pc:sldMkLst>
          <pc:docMk/>
          <pc:sldMk cId="1783496850" sldId="264"/>
        </pc:sldMkLst>
        <pc:spChg chg="mod">
          <ac:chgData name="Tiffany Razzo" userId="eda5baf6a0dc2dbf" providerId="LiveId" clId="{9FD04458-ACDD-DF43-8256-73E996416D5B}" dt="2024-05-01T19:30:15.762" v="2"/>
          <ac:spMkLst>
            <pc:docMk/>
            <pc:sldMk cId="1783496850" sldId="264"/>
            <ac:spMk id="2" creationId="{2607F249-156C-5580-E6C6-6232B5E32FF8}"/>
          </ac:spMkLst>
        </pc:spChg>
        <pc:spChg chg="mod">
          <ac:chgData name="Tiffany Razzo" userId="eda5baf6a0dc2dbf" providerId="LiveId" clId="{9FD04458-ACDD-DF43-8256-73E996416D5B}" dt="2024-05-01T19:30:15.762" v="2"/>
          <ac:spMkLst>
            <pc:docMk/>
            <pc:sldMk cId="1783496850" sldId="264"/>
            <ac:spMk id="7" creationId="{00000000-0000-0000-0000-000000000000}"/>
          </ac:spMkLst>
        </pc:spChg>
        <pc:spChg chg="mod">
          <ac:chgData name="Tiffany Razzo" userId="eda5baf6a0dc2dbf" providerId="LiveId" clId="{9FD04458-ACDD-DF43-8256-73E996416D5B}" dt="2024-05-01T19:30:15.762" v="2"/>
          <ac:spMkLst>
            <pc:docMk/>
            <pc:sldMk cId="1783496850" sldId="264"/>
            <ac:spMk id="9" creationId="{00000000-0000-0000-0000-000000000000}"/>
          </ac:spMkLst>
        </pc:spChg>
        <pc:picChg chg="mod">
          <ac:chgData name="Tiffany Razzo" userId="eda5baf6a0dc2dbf" providerId="LiveId" clId="{9FD04458-ACDD-DF43-8256-73E996416D5B}" dt="2024-05-01T19:30:15.762" v="2"/>
          <ac:picMkLst>
            <pc:docMk/>
            <pc:sldMk cId="1783496850" sldId="264"/>
            <ac:picMk id="168966" creationId="{00000000-0000-0000-0000-000000000000}"/>
          </ac:picMkLst>
        </pc:picChg>
        <pc:cxnChg chg="mod">
          <ac:chgData name="Tiffany Razzo" userId="eda5baf6a0dc2dbf" providerId="LiveId" clId="{9FD04458-ACDD-DF43-8256-73E996416D5B}" dt="2024-05-01T19:30:15.762" v="2"/>
          <ac:cxnSpMkLst>
            <pc:docMk/>
            <pc:sldMk cId="1783496850" sldId="264"/>
            <ac:cxnSpMk id="168965" creationId="{00000000-0000-0000-0000-000000000000}"/>
          </ac:cxnSpMkLst>
        </pc:cxnChg>
      </pc:sldChg>
      <pc:sldChg chg="modSp setBg modNotes">
        <pc:chgData name="Tiffany Razzo" userId="eda5baf6a0dc2dbf" providerId="LiveId" clId="{9FD04458-ACDD-DF43-8256-73E996416D5B}" dt="2024-05-01T19:38:05.035" v="3" actId="18331"/>
        <pc:sldMkLst>
          <pc:docMk/>
          <pc:sldMk cId="16070978" sldId="265"/>
        </pc:sldMkLst>
        <pc:spChg chg="mod">
          <ac:chgData name="Tiffany Razzo" userId="eda5baf6a0dc2dbf" providerId="LiveId" clId="{9FD04458-ACDD-DF43-8256-73E996416D5B}" dt="2024-05-01T19:30:15.762" v="2"/>
          <ac:spMkLst>
            <pc:docMk/>
            <pc:sldMk cId="16070978" sldId="265"/>
            <ac:spMk id="2" creationId="{D68A774B-F7D0-FF56-3F19-CA03CA3A2E05}"/>
          </ac:spMkLst>
        </pc:spChg>
        <pc:spChg chg="mod">
          <ac:chgData name="Tiffany Razzo" userId="eda5baf6a0dc2dbf" providerId="LiveId" clId="{9FD04458-ACDD-DF43-8256-73E996416D5B}" dt="2024-05-01T19:30:15.762" v="2"/>
          <ac:spMkLst>
            <pc:docMk/>
            <pc:sldMk cId="16070978" sldId="265"/>
            <ac:spMk id="3" creationId="{6838065A-38DE-7303-2287-4504FC6AE99A}"/>
          </ac:spMkLst>
        </pc:spChg>
        <pc:spChg chg="mod">
          <ac:chgData name="Tiffany Razzo" userId="eda5baf6a0dc2dbf" providerId="LiveId" clId="{9FD04458-ACDD-DF43-8256-73E996416D5B}" dt="2024-05-01T19:30:15.762" v="2"/>
          <ac:spMkLst>
            <pc:docMk/>
            <pc:sldMk cId="16070978" sldId="265"/>
            <ac:spMk id="6" creationId="{3E1F1D29-34DE-0A72-AE58-F2BEC19E4078}"/>
          </ac:spMkLst>
        </pc:spChg>
        <pc:picChg chg="mod">
          <ac:chgData name="Tiffany Razzo" userId="eda5baf6a0dc2dbf" providerId="LiveId" clId="{9FD04458-ACDD-DF43-8256-73E996416D5B}" dt="2024-05-01T19:30:15.762" v="2"/>
          <ac:picMkLst>
            <pc:docMk/>
            <pc:sldMk cId="16070978" sldId="265"/>
            <ac:picMk id="5" creationId="{28FD23D8-FB47-4CB7-D873-FB082C93A913}"/>
          </ac:picMkLst>
        </pc:picChg>
      </pc:sldChg>
      <pc:sldChg chg="modSp setBg">
        <pc:chgData name="Tiffany Razzo" userId="eda5baf6a0dc2dbf" providerId="LiveId" clId="{9FD04458-ACDD-DF43-8256-73E996416D5B}" dt="2024-05-01T19:38:05.035" v="3" actId="18331"/>
        <pc:sldMkLst>
          <pc:docMk/>
          <pc:sldMk cId="2397248789" sldId="266"/>
        </pc:sldMkLst>
        <pc:spChg chg="mod">
          <ac:chgData name="Tiffany Razzo" userId="eda5baf6a0dc2dbf" providerId="LiveId" clId="{9FD04458-ACDD-DF43-8256-73E996416D5B}" dt="2024-05-01T19:30:15.762" v="2"/>
          <ac:spMkLst>
            <pc:docMk/>
            <pc:sldMk cId="2397248789" sldId="266"/>
            <ac:spMk id="2" creationId="{D68A774B-F7D0-FF56-3F19-CA03CA3A2E05}"/>
          </ac:spMkLst>
        </pc:spChg>
        <pc:spChg chg="mod">
          <ac:chgData name="Tiffany Razzo" userId="eda5baf6a0dc2dbf" providerId="LiveId" clId="{9FD04458-ACDD-DF43-8256-73E996416D5B}" dt="2024-05-01T19:30:15.762" v="2"/>
          <ac:spMkLst>
            <pc:docMk/>
            <pc:sldMk cId="2397248789" sldId="266"/>
            <ac:spMk id="4" creationId="{FD35C01A-A84A-3F59-5B43-C3DB17D3C6F6}"/>
          </ac:spMkLst>
        </pc:spChg>
        <pc:spChg chg="mod">
          <ac:chgData name="Tiffany Razzo" userId="eda5baf6a0dc2dbf" providerId="LiveId" clId="{9FD04458-ACDD-DF43-8256-73E996416D5B}" dt="2024-05-01T19:30:15.762" v="2"/>
          <ac:spMkLst>
            <pc:docMk/>
            <pc:sldMk cId="2397248789" sldId="266"/>
            <ac:spMk id="7" creationId="{B928EA5C-951D-4549-76C8-A6312999F9E8}"/>
          </ac:spMkLst>
        </pc:spChg>
        <pc:spChg chg="mod">
          <ac:chgData name="Tiffany Razzo" userId="eda5baf6a0dc2dbf" providerId="LiveId" clId="{9FD04458-ACDD-DF43-8256-73E996416D5B}" dt="2024-05-01T19:30:15.762" v="2"/>
          <ac:spMkLst>
            <pc:docMk/>
            <pc:sldMk cId="2397248789" sldId="266"/>
            <ac:spMk id="8" creationId="{C3BDC2FB-AE88-FEC4-9207-4B11278EF9EF}"/>
          </ac:spMkLst>
        </pc:spChg>
        <pc:picChg chg="mod">
          <ac:chgData name="Tiffany Razzo" userId="eda5baf6a0dc2dbf" providerId="LiveId" clId="{9FD04458-ACDD-DF43-8256-73E996416D5B}" dt="2024-05-01T19:30:15.762" v="2"/>
          <ac:picMkLst>
            <pc:docMk/>
            <pc:sldMk cId="2397248789" sldId="266"/>
            <ac:picMk id="2050" creationId="{A1B94315-FED8-C967-6EF6-FDCB0A98A7F7}"/>
          </ac:picMkLst>
        </pc:picChg>
        <pc:picChg chg="mod">
          <ac:chgData name="Tiffany Razzo" userId="eda5baf6a0dc2dbf" providerId="LiveId" clId="{9FD04458-ACDD-DF43-8256-73E996416D5B}" dt="2024-05-01T19:30:15.762" v="2"/>
          <ac:picMkLst>
            <pc:docMk/>
            <pc:sldMk cId="2397248789" sldId="266"/>
            <ac:picMk id="2052" creationId="{14526E97-7B45-36AE-8AF9-49D2E362EE84}"/>
          </ac:picMkLst>
        </pc:picChg>
      </pc:sldChg>
      <pc:sldChg chg="modSp">
        <pc:chgData name="Tiffany Razzo" userId="eda5baf6a0dc2dbf" providerId="LiveId" clId="{9FD04458-ACDD-DF43-8256-73E996416D5B}" dt="2024-05-01T19:30:15.762" v="2"/>
        <pc:sldMkLst>
          <pc:docMk/>
          <pc:sldMk cId="3881854551" sldId="267"/>
        </pc:sldMkLst>
        <pc:spChg chg="mod">
          <ac:chgData name="Tiffany Razzo" userId="eda5baf6a0dc2dbf" providerId="LiveId" clId="{9FD04458-ACDD-DF43-8256-73E996416D5B}" dt="2024-05-01T19:30:15.762" v="2"/>
          <ac:spMkLst>
            <pc:docMk/>
            <pc:sldMk cId="3881854551" sldId="267"/>
            <ac:spMk id="2" creationId="{00000000-0000-0000-0000-000000000000}"/>
          </ac:spMkLst>
        </pc:spChg>
        <pc:spChg chg="mod">
          <ac:chgData name="Tiffany Razzo" userId="eda5baf6a0dc2dbf" providerId="LiveId" clId="{9FD04458-ACDD-DF43-8256-73E996416D5B}" dt="2024-05-01T19:30:15.762" v="2"/>
          <ac:spMkLst>
            <pc:docMk/>
            <pc:sldMk cId="3881854551" sldId="267"/>
            <ac:spMk id="3" creationId="{00000000-0000-0000-0000-000000000000}"/>
          </ac:spMkLst>
        </pc:spChg>
        <pc:spChg chg="mod">
          <ac:chgData name="Tiffany Razzo" userId="eda5baf6a0dc2dbf" providerId="LiveId" clId="{9FD04458-ACDD-DF43-8256-73E996416D5B}" dt="2024-05-01T19:30:15.762" v="2"/>
          <ac:spMkLst>
            <pc:docMk/>
            <pc:sldMk cId="3881854551" sldId="267"/>
            <ac:spMk id="6" creationId="{00000000-0000-0000-0000-000000000000}"/>
          </ac:spMkLst>
        </pc:spChg>
        <pc:spChg chg="mod">
          <ac:chgData name="Tiffany Razzo" userId="eda5baf6a0dc2dbf" providerId="LiveId" clId="{9FD04458-ACDD-DF43-8256-73E996416D5B}" dt="2024-05-01T19:30:15.762" v="2"/>
          <ac:spMkLst>
            <pc:docMk/>
            <pc:sldMk cId="3881854551" sldId="267"/>
            <ac:spMk id="10" creationId="{00000000-0000-0000-0000-000000000000}"/>
          </ac:spMkLst>
        </pc:spChg>
        <pc:spChg chg="mod">
          <ac:chgData name="Tiffany Razzo" userId="eda5baf6a0dc2dbf" providerId="LiveId" clId="{9FD04458-ACDD-DF43-8256-73E996416D5B}" dt="2024-05-01T19:30:15.762" v="2"/>
          <ac:spMkLst>
            <pc:docMk/>
            <pc:sldMk cId="3881854551" sldId="267"/>
            <ac:spMk id="13" creationId="{00000000-0000-0000-0000-000000000000}"/>
          </ac:spMkLst>
        </pc:spChg>
        <pc:spChg chg="mod">
          <ac:chgData name="Tiffany Razzo" userId="eda5baf6a0dc2dbf" providerId="LiveId" clId="{9FD04458-ACDD-DF43-8256-73E996416D5B}" dt="2024-05-01T19:30:15.762" v="2"/>
          <ac:spMkLst>
            <pc:docMk/>
            <pc:sldMk cId="3881854551" sldId="267"/>
            <ac:spMk id="19" creationId="{00000000-0000-0000-0000-000000000000}"/>
          </ac:spMkLst>
        </pc:spChg>
        <pc:spChg chg="mod">
          <ac:chgData name="Tiffany Razzo" userId="eda5baf6a0dc2dbf" providerId="LiveId" clId="{9FD04458-ACDD-DF43-8256-73E996416D5B}" dt="2024-05-01T19:30:15.762" v="2"/>
          <ac:spMkLst>
            <pc:docMk/>
            <pc:sldMk cId="3881854551" sldId="267"/>
            <ac:spMk id="21" creationId="{00000000-0000-0000-0000-000000000000}"/>
          </ac:spMkLst>
        </pc:spChg>
        <pc:spChg chg="mod">
          <ac:chgData name="Tiffany Razzo" userId="eda5baf6a0dc2dbf" providerId="LiveId" clId="{9FD04458-ACDD-DF43-8256-73E996416D5B}" dt="2024-05-01T19:30:15.762" v="2"/>
          <ac:spMkLst>
            <pc:docMk/>
            <pc:sldMk cId="3881854551" sldId="267"/>
            <ac:spMk id="26" creationId="{00000000-0000-0000-0000-000000000000}"/>
          </ac:spMkLst>
        </pc:spChg>
        <pc:spChg chg="mod">
          <ac:chgData name="Tiffany Razzo" userId="eda5baf6a0dc2dbf" providerId="LiveId" clId="{9FD04458-ACDD-DF43-8256-73E996416D5B}" dt="2024-05-01T19:30:15.762" v="2"/>
          <ac:spMkLst>
            <pc:docMk/>
            <pc:sldMk cId="3881854551" sldId="267"/>
            <ac:spMk id="36" creationId="{00000000-0000-0000-0000-000000000000}"/>
          </ac:spMkLst>
        </pc:spChg>
        <pc:spChg chg="mod">
          <ac:chgData name="Tiffany Razzo" userId="eda5baf6a0dc2dbf" providerId="LiveId" clId="{9FD04458-ACDD-DF43-8256-73E996416D5B}" dt="2024-05-01T19:30:15.762" v="2"/>
          <ac:spMkLst>
            <pc:docMk/>
            <pc:sldMk cId="3881854551" sldId="267"/>
            <ac:spMk id="40" creationId="{00000000-0000-0000-0000-000000000000}"/>
          </ac:spMkLst>
        </pc:spChg>
        <pc:spChg chg="mod">
          <ac:chgData name="Tiffany Razzo" userId="eda5baf6a0dc2dbf" providerId="LiveId" clId="{9FD04458-ACDD-DF43-8256-73E996416D5B}" dt="2024-05-01T19:30:15.762" v="2"/>
          <ac:spMkLst>
            <pc:docMk/>
            <pc:sldMk cId="3881854551" sldId="267"/>
            <ac:spMk id="45" creationId="{00000000-0000-0000-0000-000000000000}"/>
          </ac:spMkLst>
        </pc:spChg>
        <pc:grpChg chg="mod">
          <ac:chgData name="Tiffany Razzo" userId="eda5baf6a0dc2dbf" providerId="LiveId" clId="{9FD04458-ACDD-DF43-8256-73E996416D5B}" dt="2024-05-01T19:30:15.762" v="2"/>
          <ac:grpSpMkLst>
            <pc:docMk/>
            <pc:sldMk cId="3881854551" sldId="267"/>
            <ac:grpSpMk id="16" creationId="{00000000-0000-0000-0000-000000000000}"/>
          </ac:grpSpMkLst>
        </pc:grpChg>
        <pc:grpChg chg="mod">
          <ac:chgData name="Tiffany Razzo" userId="eda5baf6a0dc2dbf" providerId="LiveId" clId="{9FD04458-ACDD-DF43-8256-73E996416D5B}" dt="2024-05-01T19:30:15.762" v="2"/>
          <ac:grpSpMkLst>
            <pc:docMk/>
            <pc:sldMk cId="3881854551" sldId="267"/>
            <ac:grpSpMk id="25" creationId="{00000000-0000-0000-0000-000000000000}"/>
          </ac:grpSpMkLst>
        </pc:grpChg>
        <pc:grpChg chg="mod">
          <ac:chgData name="Tiffany Razzo" userId="eda5baf6a0dc2dbf" providerId="LiveId" clId="{9FD04458-ACDD-DF43-8256-73E996416D5B}" dt="2024-05-01T19:30:15.762" v="2"/>
          <ac:grpSpMkLst>
            <pc:docMk/>
            <pc:sldMk cId="3881854551" sldId="267"/>
            <ac:grpSpMk id="27" creationId="{00000000-0000-0000-0000-000000000000}"/>
          </ac:grpSpMkLst>
        </pc:grpChg>
        <pc:grpChg chg="mod">
          <ac:chgData name="Tiffany Razzo" userId="eda5baf6a0dc2dbf" providerId="LiveId" clId="{9FD04458-ACDD-DF43-8256-73E996416D5B}" dt="2024-05-01T19:30:15.762" v="2"/>
          <ac:grpSpMkLst>
            <pc:docMk/>
            <pc:sldMk cId="3881854551" sldId="267"/>
            <ac:grpSpMk id="28" creationId="{00000000-0000-0000-0000-000000000000}"/>
          </ac:grpSpMkLst>
        </pc:grpChg>
        <pc:grpChg chg="mod">
          <ac:chgData name="Tiffany Razzo" userId="eda5baf6a0dc2dbf" providerId="LiveId" clId="{9FD04458-ACDD-DF43-8256-73E996416D5B}" dt="2024-05-01T19:30:15.762" v="2"/>
          <ac:grpSpMkLst>
            <pc:docMk/>
            <pc:sldMk cId="3881854551" sldId="267"/>
            <ac:grpSpMk id="41" creationId="{00000000-0000-0000-0000-000000000000}"/>
          </ac:grpSpMkLst>
        </pc:grpChg>
        <pc:picChg chg="mod">
          <ac:chgData name="Tiffany Razzo" userId="eda5baf6a0dc2dbf" providerId="LiveId" clId="{9FD04458-ACDD-DF43-8256-73E996416D5B}" dt="2024-05-01T19:30:15.762" v="2"/>
          <ac:picMkLst>
            <pc:docMk/>
            <pc:sldMk cId="3881854551" sldId="267"/>
            <ac:picMk id="5" creationId="{00000000-0000-0000-0000-000000000000}"/>
          </ac:picMkLst>
        </pc:picChg>
        <pc:picChg chg="mod">
          <ac:chgData name="Tiffany Razzo" userId="eda5baf6a0dc2dbf" providerId="LiveId" clId="{9FD04458-ACDD-DF43-8256-73E996416D5B}" dt="2024-05-01T19:30:15.762" v="2"/>
          <ac:picMkLst>
            <pc:docMk/>
            <pc:sldMk cId="3881854551" sldId="267"/>
            <ac:picMk id="9" creationId="{00000000-0000-0000-0000-000000000000}"/>
          </ac:picMkLst>
        </pc:picChg>
        <pc:picChg chg="mod">
          <ac:chgData name="Tiffany Razzo" userId="eda5baf6a0dc2dbf" providerId="LiveId" clId="{9FD04458-ACDD-DF43-8256-73E996416D5B}" dt="2024-05-01T19:30:15.762" v="2"/>
          <ac:picMkLst>
            <pc:docMk/>
            <pc:sldMk cId="3881854551" sldId="267"/>
            <ac:picMk id="15" creationId="{00000000-0000-0000-0000-000000000000}"/>
          </ac:picMkLst>
        </pc:picChg>
        <pc:picChg chg="mod">
          <ac:chgData name="Tiffany Razzo" userId="eda5baf6a0dc2dbf" providerId="LiveId" clId="{9FD04458-ACDD-DF43-8256-73E996416D5B}" dt="2024-05-01T19:30:15.762" v="2"/>
          <ac:picMkLst>
            <pc:docMk/>
            <pc:sldMk cId="3881854551" sldId="267"/>
            <ac:picMk id="17" creationId="{00000000-0000-0000-0000-000000000000}"/>
          </ac:picMkLst>
        </pc:picChg>
        <pc:picChg chg="mod">
          <ac:chgData name="Tiffany Razzo" userId="eda5baf6a0dc2dbf" providerId="LiveId" clId="{9FD04458-ACDD-DF43-8256-73E996416D5B}" dt="2024-05-01T19:30:15.762" v="2"/>
          <ac:picMkLst>
            <pc:docMk/>
            <pc:sldMk cId="3881854551" sldId="267"/>
            <ac:picMk id="18" creationId="{00000000-0000-0000-0000-000000000000}"/>
          </ac:picMkLst>
        </pc:picChg>
        <pc:picChg chg="mod">
          <ac:chgData name="Tiffany Razzo" userId="eda5baf6a0dc2dbf" providerId="LiveId" clId="{9FD04458-ACDD-DF43-8256-73E996416D5B}" dt="2024-05-01T19:30:15.762" v="2"/>
          <ac:picMkLst>
            <pc:docMk/>
            <pc:sldMk cId="3881854551" sldId="267"/>
            <ac:picMk id="29" creationId="{00000000-0000-0000-0000-000000000000}"/>
          </ac:picMkLst>
        </pc:picChg>
        <pc:picChg chg="mod">
          <ac:chgData name="Tiffany Razzo" userId="eda5baf6a0dc2dbf" providerId="LiveId" clId="{9FD04458-ACDD-DF43-8256-73E996416D5B}" dt="2024-05-01T19:30:15.762" v="2"/>
          <ac:picMkLst>
            <pc:docMk/>
            <pc:sldMk cId="3881854551" sldId="267"/>
            <ac:picMk id="30" creationId="{00000000-0000-0000-0000-000000000000}"/>
          </ac:picMkLst>
        </pc:picChg>
        <pc:picChg chg="mod">
          <ac:chgData name="Tiffany Razzo" userId="eda5baf6a0dc2dbf" providerId="LiveId" clId="{9FD04458-ACDD-DF43-8256-73E996416D5B}" dt="2024-05-01T19:30:15.762" v="2"/>
          <ac:picMkLst>
            <pc:docMk/>
            <pc:sldMk cId="3881854551" sldId="267"/>
            <ac:picMk id="31" creationId="{00000000-0000-0000-0000-000000000000}"/>
          </ac:picMkLst>
        </pc:picChg>
        <pc:picChg chg="mod">
          <ac:chgData name="Tiffany Razzo" userId="eda5baf6a0dc2dbf" providerId="LiveId" clId="{9FD04458-ACDD-DF43-8256-73E996416D5B}" dt="2024-05-01T19:30:15.762" v="2"/>
          <ac:picMkLst>
            <pc:docMk/>
            <pc:sldMk cId="3881854551" sldId="267"/>
            <ac:picMk id="32" creationId="{00000000-0000-0000-0000-000000000000}"/>
          </ac:picMkLst>
        </pc:picChg>
        <pc:picChg chg="mod">
          <ac:chgData name="Tiffany Razzo" userId="eda5baf6a0dc2dbf" providerId="LiveId" clId="{9FD04458-ACDD-DF43-8256-73E996416D5B}" dt="2024-05-01T19:30:15.762" v="2"/>
          <ac:picMkLst>
            <pc:docMk/>
            <pc:sldMk cId="3881854551" sldId="267"/>
            <ac:picMk id="33" creationId="{00000000-0000-0000-0000-000000000000}"/>
          </ac:picMkLst>
        </pc:picChg>
        <pc:picChg chg="mod">
          <ac:chgData name="Tiffany Razzo" userId="eda5baf6a0dc2dbf" providerId="LiveId" clId="{9FD04458-ACDD-DF43-8256-73E996416D5B}" dt="2024-05-01T19:30:15.762" v="2"/>
          <ac:picMkLst>
            <pc:docMk/>
            <pc:sldMk cId="3881854551" sldId="267"/>
            <ac:picMk id="34" creationId="{00000000-0000-0000-0000-000000000000}"/>
          </ac:picMkLst>
        </pc:picChg>
        <pc:picChg chg="mod">
          <ac:chgData name="Tiffany Razzo" userId="eda5baf6a0dc2dbf" providerId="LiveId" clId="{9FD04458-ACDD-DF43-8256-73E996416D5B}" dt="2024-05-01T19:30:15.762" v="2"/>
          <ac:picMkLst>
            <pc:docMk/>
            <pc:sldMk cId="3881854551" sldId="267"/>
            <ac:picMk id="35" creationId="{8E5CEACA-CF39-4EE7-9BCE-DC9E6AA85A0C}"/>
          </ac:picMkLst>
        </pc:picChg>
        <pc:picChg chg="mod">
          <ac:chgData name="Tiffany Razzo" userId="eda5baf6a0dc2dbf" providerId="LiveId" clId="{9FD04458-ACDD-DF43-8256-73E996416D5B}" dt="2024-05-01T19:30:15.762" v="2"/>
          <ac:picMkLst>
            <pc:docMk/>
            <pc:sldMk cId="3881854551" sldId="267"/>
            <ac:picMk id="37" creationId="{00000000-0000-0000-0000-000000000000}"/>
          </ac:picMkLst>
        </pc:picChg>
        <pc:picChg chg="mod">
          <ac:chgData name="Tiffany Razzo" userId="eda5baf6a0dc2dbf" providerId="LiveId" clId="{9FD04458-ACDD-DF43-8256-73E996416D5B}" dt="2024-05-01T19:30:15.762" v="2"/>
          <ac:picMkLst>
            <pc:docMk/>
            <pc:sldMk cId="3881854551" sldId="267"/>
            <ac:picMk id="42" creationId="{00000000-0000-0000-0000-000000000000}"/>
          </ac:picMkLst>
        </pc:picChg>
        <pc:picChg chg="mod">
          <ac:chgData name="Tiffany Razzo" userId="eda5baf6a0dc2dbf" providerId="LiveId" clId="{9FD04458-ACDD-DF43-8256-73E996416D5B}" dt="2024-05-01T19:30:15.762" v="2"/>
          <ac:picMkLst>
            <pc:docMk/>
            <pc:sldMk cId="3881854551" sldId="267"/>
            <ac:picMk id="43" creationId="{00000000-0000-0000-0000-000000000000}"/>
          </ac:picMkLst>
        </pc:picChg>
        <pc:picChg chg="mod">
          <ac:chgData name="Tiffany Razzo" userId="eda5baf6a0dc2dbf" providerId="LiveId" clId="{9FD04458-ACDD-DF43-8256-73E996416D5B}" dt="2024-05-01T19:30:15.762" v="2"/>
          <ac:picMkLst>
            <pc:docMk/>
            <pc:sldMk cId="3881854551" sldId="267"/>
            <ac:picMk id="44" creationId="{00000000-0000-0000-0000-000000000000}"/>
          </ac:picMkLst>
        </pc:picChg>
      </pc:sldChg>
      <pc:sldChg chg="modSp">
        <pc:chgData name="Tiffany Razzo" userId="eda5baf6a0dc2dbf" providerId="LiveId" clId="{9FD04458-ACDD-DF43-8256-73E996416D5B}" dt="2024-05-01T19:30:15.762" v="2"/>
        <pc:sldMkLst>
          <pc:docMk/>
          <pc:sldMk cId="1435987878" sldId="343"/>
        </pc:sldMkLst>
        <pc:spChg chg="mod">
          <ac:chgData name="Tiffany Razzo" userId="eda5baf6a0dc2dbf" providerId="LiveId" clId="{9FD04458-ACDD-DF43-8256-73E996416D5B}" dt="2024-05-01T19:30:15.762" v="2"/>
          <ac:spMkLst>
            <pc:docMk/>
            <pc:sldMk cId="1435987878" sldId="343"/>
            <ac:spMk id="2" creationId="{00000000-0000-0000-0000-000000000000}"/>
          </ac:spMkLst>
        </pc:spChg>
        <pc:spChg chg="mod">
          <ac:chgData name="Tiffany Razzo" userId="eda5baf6a0dc2dbf" providerId="LiveId" clId="{9FD04458-ACDD-DF43-8256-73E996416D5B}" dt="2024-05-01T19:30:15.762" v="2"/>
          <ac:spMkLst>
            <pc:docMk/>
            <pc:sldMk cId="1435987878" sldId="343"/>
            <ac:spMk id="3" creationId="{00000000-0000-0000-0000-000000000000}"/>
          </ac:spMkLst>
        </pc:spChg>
        <pc:spChg chg="mod">
          <ac:chgData name="Tiffany Razzo" userId="eda5baf6a0dc2dbf" providerId="LiveId" clId="{9FD04458-ACDD-DF43-8256-73E996416D5B}" dt="2024-05-01T19:30:15.762" v="2"/>
          <ac:spMkLst>
            <pc:docMk/>
            <pc:sldMk cId="1435987878" sldId="343"/>
            <ac:spMk id="4" creationId="{00000000-0000-0000-0000-000000000000}"/>
          </ac:spMkLst>
        </pc:spChg>
        <pc:spChg chg="mod">
          <ac:chgData name="Tiffany Razzo" userId="eda5baf6a0dc2dbf" providerId="LiveId" clId="{9FD04458-ACDD-DF43-8256-73E996416D5B}" dt="2024-05-01T19:30:15.762" v="2"/>
          <ac:spMkLst>
            <pc:docMk/>
            <pc:sldMk cId="1435987878" sldId="343"/>
            <ac:spMk id="6" creationId="{00000000-0000-0000-0000-000000000000}"/>
          </ac:spMkLst>
        </pc:spChg>
        <pc:spChg chg="mod">
          <ac:chgData name="Tiffany Razzo" userId="eda5baf6a0dc2dbf" providerId="LiveId" clId="{9FD04458-ACDD-DF43-8256-73E996416D5B}" dt="2024-05-01T19:30:15.762" v="2"/>
          <ac:spMkLst>
            <pc:docMk/>
            <pc:sldMk cId="1435987878" sldId="343"/>
            <ac:spMk id="7" creationId="{00000000-0000-0000-0000-000000000000}"/>
          </ac:spMkLst>
        </pc:spChg>
        <pc:spChg chg="mod">
          <ac:chgData name="Tiffany Razzo" userId="eda5baf6a0dc2dbf" providerId="LiveId" clId="{9FD04458-ACDD-DF43-8256-73E996416D5B}" dt="2024-05-01T19:30:15.762" v="2"/>
          <ac:spMkLst>
            <pc:docMk/>
            <pc:sldMk cId="1435987878" sldId="343"/>
            <ac:spMk id="9" creationId="{00000000-0000-0000-0000-000000000000}"/>
          </ac:spMkLst>
        </pc:spChg>
        <pc:spChg chg="mod">
          <ac:chgData name="Tiffany Razzo" userId="eda5baf6a0dc2dbf" providerId="LiveId" clId="{9FD04458-ACDD-DF43-8256-73E996416D5B}" dt="2024-05-01T19:30:15.762" v="2"/>
          <ac:spMkLst>
            <pc:docMk/>
            <pc:sldMk cId="1435987878" sldId="343"/>
            <ac:spMk id="10" creationId="{00000000-0000-0000-0000-000000000000}"/>
          </ac:spMkLst>
        </pc:spChg>
        <pc:spChg chg="mod">
          <ac:chgData name="Tiffany Razzo" userId="eda5baf6a0dc2dbf" providerId="LiveId" clId="{9FD04458-ACDD-DF43-8256-73E996416D5B}" dt="2024-05-01T19:30:15.762" v="2"/>
          <ac:spMkLst>
            <pc:docMk/>
            <pc:sldMk cId="1435987878" sldId="343"/>
            <ac:spMk id="13" creationId="{00000000-0000-0000-0000-000000000000}"/>
          </ac:spMkLst>
        </pc:spChg>
        <pc:spChg chg="mod">
          <ac:chgData name="Tiffany Razzo" userId="eda5baf6a0dc2dbf" providerId="LiveId" clId="{9FD04458-ACDD-DF43-8256-73E996416D5B}" dt="2024-05-01T19:30:15.762" v="2"/>
          <ac:spMkLst>
            <pc:docMk/>
            <pc:sldMk cId="1435987878" sldId="343"/>
            <ac:spMk id="14" creationId="{00000000-0000-0000-0000-000000000000}"/>
          </ac:spMkLst>
        </pc:spChg>
        <pc:spChg chg="mod">
          <ac:chgData name="Tiffany Razzo" userId="eda5baf6a0dc2dbf" providerId="LiveId" clId="{9FD04458-ACDD-DF43-8256-73E996416D5B}" dt="2024-05-01T19:30:15.762" v="2"/>
          <ac:spMkLst>
            <pc:docMk/>
            <pc:sldMk cId="1435987878" sldId="343"/>
            <ac:spMk id="15" creationId="{00000000-0000-0000-0000-000000000000}"/>
          </ac:spMkLst>
        </pc:spChg>
        <pc:spChg chg="mod">
          <ac:chgData name="Tiffany Razzo" userId="eda5baf6a0dc2dbf" providerId="LiveId" clId="{9FD04458-ACDD-DF43-8256-73E996416D5B}" dt="2024-05-01T19:30:15.762" v="2"/>
          <ac:spMkLst>
            <pc:docMk/>
            <pc:sldMk cId="1435987878" sldId="343"/>
            <ac:spMk id="16" creationId="{00000000-0000-0000-0000-000000000000}"/>
          </ac:spMkLst>
        </pc:spChg>
        <pc:spChg chg="mod">
          <ac:chgData name="Tiffany Razzo" userId="eda5baf6a0dc2dbf" providerId="LiveId" clId="{9FD04458-ACDD-DF43-8256-73E996416D5B}" dt="2024-05-01T19:30:15.762" v="2"/>
          <ac:spMkLst>
            <pc:docMk/>
            <pc:sldMk cId="1435987878" sldId="343"/>
            <ac:spMk id="17" creationId="{00000000-0000-0000-0000-000000000000}"/>
          </ac:spMkLst>
        </pc:spChg>
        <pc:spChg chg="mod">
          <ac:chgData name="Tiffany Razzo" userId="eda5baf6a0dc2dbf" providerId="LiveId" clId="{9FD04458-ACDD-DF43-8256-73E996416D5B}" dt="2024-05-01T19:30:15.762" v="2"/>
          <ac:spMkLst>
            <pc:docMk/>
            <pc:sldMk cId="1435987878" sldId="343"/>
            <ac:spMk id="265218" creationId="{00000000-0000-0000-0000-000000000000}"/>
          </ac:spMkLst>
        </pc:spChg>
        <pc:spChg chg="mod">
          <ac:chgData name="Tiffany Razzo" userId="eda5baf6a0dc2dbf" providerId="LiveId" clId="{9FD04458-ACDD-DF43-8256-73E996416D5B}" dt="2024-05-01T19:30:15.762" v="2"/>
          <ac:spMkLst>
            <pc:docMk/>
            <pc:sldMk cId="1435987878" sldId="343"/>
            <ac:spMk id="286735" creationId="{00000000-0000-0000-0000-000000000000}"/>
          </ac:spMkLst>
        </pc:spChg>
        <pc:picChg chg="mod">
          <ac:chgData name="Tiffany Razzo" userId="eda5baf6a0dc2dbf" providerId="LiveId" clId="{9FD04458-ACDD-DF43-8256-73E996416D5B}" dt="2024-05-01T19:30:15.762" v="2"/>
          <ac:picMkLst>
            <pc:docMk/>
            <pc:sldMk cId="1435987878" sldId="343"/>
            <ac:picMk id="286723" creationId="{00000000-0000-0000-0000-000000000000}"/>
          </ac:picMkLst>
        </pc:picChg>
      </pc:sldChg>
      <pc:sldChg chg="modSp">
        <pc:chgData name="Tiffany Razzo" userId="eda5baf6a0dc2dbf" providerId="LiveId" clId="{9FD04458-ACDD-DF43-8256-73E996416D5B}" dt="2024-05-01T19:30:15.762" v="2"/>
        <pc:sldMkLst>
          <pc:docMk/>
          <pc:sldMk cId="2182327068" sldId="378"/>
        </pc:sldMkLst>
        <pc:spChg chg="mod">
          <ac:chgData name="Tiffany Razzo" userId="eda5baf6a0dc2dbf" providerId="LiveId" clId="{9FD04458-ACDD-DF43-8256-73E996416D5B}" dt="2024-05-01T19:30:15.762" v="2"/>
          <ac:spMkLst>
            <pc:docMk/>
            <pc:sldMk cId="2182327068" sldId="378"/>
            <ac:spMk id="8" creationId="{00000000-0000-0000-0000-000000000000}"/>
          </ac:spMkLst>
        </pc:spChg>
        <pc:picChg chg="mod">
          <ac:chgData name="Tiffany Razzo" userId="eda5baf6a0dc2dbf" providerId="LiveId" clId="{9FD04458-ACDD-DF43-8256-73E996416D5B}" dt="2024-05-01T19:30:15.762" v="2"/>
          <ac:picMkLst>
            <pc:docMk/>
            <pc:sldMk cId="2182327068" sldId="378"/>
            <ac:picMk id="12" creationId="{E00FA60A-CC05-443F-99FA-1CF837F6461D}"/>
          </ac:picMkLst>
        </pc:picChg>
        <pc:picChg chg="mod">
          <ac:chgData name="Tiffany Razzo" userId="eda5baf6a0dc2dbf" providerId="LiveId" clId="{9FD04458-ACDD-DF43-8256-73E996416D5B}" dt="2024-05-01T19:30:15.762" v="2"/>
          <ac:picMkLst>
            <pc:docMk/>
            <pc:sldMk cId="2182327068" sldId="378"/>
            <ac:picMk id="14" creationId="{ED55A7AC-650A-49A1-A201-718502DBA0F1}"/>
          </ac:picMkLst>
        </pc:picChg>
        <pc:picChg chg="mod">
          <ac:chgData name="Tiffany Razzo" userId="eda5baf6a0dc2dbf" providerId="LiveId" clId="{9FD04458-ACDD-DF43-8256-73E996416D5B}" dt="2024-05-01T19:30:15.762" v="2"/>
          <ac:picMkLst>
            <pc:docMk/>
            <pc:sldMk cId="2182327068" sldId="378"/>
            <ac:picMk id="18" creationId="{F8C1C73A-8FDF-431A-BD35-AB1C89E01F62}"/>
          </ac:picMkLst>
        </pc:picChg>
      </pc:sldChg>
      <pc:sldChg chg="modSp">
        <pc:chgData name="Tiffany Razzo" userId="eda5baf6a0dc2dbf" providerId="LiveId" clId="{9FD04458-ACDD-DF43-8256-73E996416D5B}" dt="2024-05-01T19:30:15.762" v="2"/>
        <pc:sldMkLst>
          <pc:docMk/>
          <pc:sldMk cId="2262742037" sldId="438"/>
        </pc:sldMkLst>
        <pc:spChg chg="mod">
          <ac:chgData name="Tiffany Razzo" userId="eda5baf6a0dc2dbf" providerId="LiveId" clId="{9FD04458-ACDD-DF43-8256-73E996416D5B}" dt="2024-05-01T19:30:15.762" v="2"/>
          <ac:spMkLst>
            <pc:docMk/>
            <pc:sldMk cId="2262742037" sldId="438"/>
            <ac:spMk id="2" creationId="{9DFC05E6-E43C-428E-8092-DD70F3D2AAEE}"/>
          </ac:spMkLst>
        </pc:spChg>
        <pc:spChg chg="mod">
          <ac:chgData name="Tiffany Razzo" userId="eda5baf6a0dc2dbf" providerId="LiveId" clId="{9FD04458-ACDD-DF43-8256-73E996416D5B}" dt="2024-05-01T19:30:15.762" v="2"/>
          <ac:spMkLst>
            <pc:docMk/>
            <pc:sldMk cId="2262742037" sldId="438"/>
            <ac:spMk id="18" creationId="{02CA2FAE-C365-4B61-8C57-693955C2367F}"/>
          </ac:spMkLst>
        </pc:spChg>
        <pc:spChg chg="mod">
          <ac:chgData name="Tiffany Razzo" userId="eda5baf6a0dc2dbf" providerId="LiveId" clId="{9FD04458-ACDD-DF43-8256-73E996416D5B}" dt="2024-05-01T19:30:15.762" v="2"/>
          <ac:spMkLst>
            <pc:docMk/>
            <pc:sldMk cId="2262742037" sldId="438"/>
            <ac:spMk id="20" creationId="{3DC93F60-0882-481B-83A4-BF32D7CAA8C3}"/>
          </ac:spMkLst>
        </pc:spChg>
        <pc:spChg chg="mod">
          <ac:chgData name="Tiffany Razzo" userId="eda5baf6a0dc2dbf" providerId="LiveId" clId="{9FD04458-ACDD-DF43-8256-73E996416D5B}" dt="2024-05-01T19:30:15.762" v="2"/>
          <ac:spMkLst>
            <pc:docMk/>
            <pc:sldMk cId="2262742037" sldId="438"/>
            <ac:spMk id="21" creationId="{CF078777-0EDE-4741-9B37-B37F9BCDCAB8}"/>
          </ac:spMkLst>
        </pc:spChg>
        <pc:spChg chg="mod">
          <ac:chgData name="Tiffany Razzo" userId="eda5baf6a0dc2dbf" providerId="LiveId" clId="{9FD04458-ACDD-DF43-8256-73E996416D5B}" dt="2024-05-01T19:30:15.762" v="2"/>
          <ac:spMkLst>
            <pc:docMk/>
            <pc:sldMk cId="2262742037" sldId="438"/>
            <ac:spMk id="22" creationId="{EB9BE5D3-120C-4377-A6AC-D10A0412551E}"/>
          </ac:spMkLst>
        </pc:spChg>
        <pc:spChg chg="mod">
          <ac:chgData name="Tiffany Razzo" userId="eda5baf6a0dc2dbf" providerId="LiveId" clId="{9FD04458-ACDD-DF43-8256-73E996416D5B}" dt="2024-05-01T19:30:15.762" v="2"/>
          <ac:spMkLst>
            <pc:docMk/>
            <pc:sldMk cId="2262742037" sldId="438"/>
            <ac:spMk id="23" creationId="{4B7254DB-992E-4541-9722-DE11C5B58749}"/>
          </ac:spMkLst>
        </pc:spChg>
        <pc:spChg chg="mod">
          <ac:chgData name="Tiffany Razzo" userId="eda5baf6a0dc2dbf" providerId="LiveId" clId="{9FD04458-ACDD-DF43-8256-73E996416D5B}" dt="2024-05-01T19:30:15.762" v="2"/>
          <ac:spMkLst>
            <pc:docMk/>
            <pc:sldMk cId="2262742037" sldId="438"/>
            <ac:spMk id="24" creationId="{BC8791DE-F503-4894-AD10-827F01663C67}"/>
          </ac:spMkLst>
        </pc:spChg>
        <pc:grpChg chg="mod">
          <ac:chgData name="Tiffany Razzo" userId="eda5baf6a0dc2dbf" providerId="LiveId" clId="{9FD04458-ACDD-DF43-8256-73E996416D5B}" dt="2024-05-01T19:30:15.762" v="2"/>
          <ac:grpSpMkLst>
            <pc:docMk/>
            <pc:sldMk cId="2262742037" sldId="438"/>
            <ac:grpSpMk id="31" creationId="{A3E069CA-D467-49ED-A611-E6385363B6A5}"/>
          </ac:grpSpMkLst>
        </pc:grpChg>
        <pc:grpChg chg="mod">
          <ac:chgData name="Tiffany Razzo" userId="eda5baf6a0dc2dbf" providerId="LiveId" clId="{9FD04458-ACDD-DF43-8256-73E996416D5B}" dt="2024-05-01T19:30:15.762" v="2"/>
          <ac:grpSpMkLst>
            <pc:docMk/>
            <pc:sldMk cId="2262742037" sldId="438"/>
            <ac:grpSpMk id="35" creationId="{F4AD838A-A586-4035-A491-94D980DC0FC5}"/>
          </ac:grpSpMkLst>
        </pc:grpChg>
        <pc:picChg chg="mod">
          <ac:chgData name="Tiffany Razzo" userId="eda5baf6a0dc2dbf" providerId="LiveId" clId="{9FD04458-ACDD-DF43-8256-73E996416D5B}" dt="2024-05-01T19:30:15.762" v="2"/>
          <ac:picMkLst>
            <pc:docMk/>
            <pc:sldMk cId="2262742037" sldId="438"/>
            <ac:picMk id="25" creationId="{D50AD4CD-3D9A-4457-A13F-B3B70CC176DB}"/>
          </ac:picMkLst>
        </pc:picChg>
        <pc:picChg chg="mod">
          <ac:chgData name="Tiffany Razzo" userId="eda5baf6a0dc2dbf" providerId="LiveId" clId="{9FD04458-ACDD-DF43-8256-73E996416D5B}" dt="2024-05-01T19:30:15.762" v="2"/>
          <ac:picMkLst>
            <pc:docMk/>
            <pc:sldMk cId="2262742037" sldId="438"/>
            <ac:picMk id="28" creationId="{C6C73703-AB52-4BF2-8990-BF1E9FF92BF9}"/>
          </ac:picMkLst>
        </pc:picChg>
        <pc:picChg chg="mod">
          <ac:chgData name="Tiffany Razzo" userId="eda5baf6a0dc2dbf" providerId="LiveId" clId="{9FD04458-ACDD-DF43-8256-73E996416D5B}" dt="2024-05-01T19:30:15.762" v="2"/>
          <ac:picMkLst>
            <pc:docMk/>
            <pc:sldMk cId="2262742037" sldId="438"/>
            <ac:picMk id="34" creationId="{FDD4E5C9-F72E-4E90-9E56-1DFE3842CF00}"/>
          </ac:picMkLst>
        </pc:picChg>
        <pc:cxnChg chg="mod">
          <ac:chgData name="Tiffany Razzo" userId="eda5baf6a0dc2dbf" providerId="LiveId" clId="{9FD04458-ACDD-DF43-8256-73E996416D5B}" dt="2024-05-01T19:30:15.762" v="2"/>
          <ac:cxnSpMkLst>
            <pc:docMk/>
            <pc:sldMk cId="2262742037" sldId="438"/>
            <ac:cxnSpMk id="7" creationId="{1C8E2FE3-91E1-4904-A35D-D337CA1DE573}"/>
          </ac:cxnSpMkLst>
        </pc:cxnChg>
        <pc:cxnChg chg="mod">
          <ac:chgData name="Tiffany Razzo" userId="eda5baf6a0dc2dbf" providerId="LiveId" clId="{9FD04458-ACDD-DF43-8256-73E996416D5B}" dt="2024-05-01T19:30:15.762" v="2"/>
          <ac:cxnSpMkLst>
            <pc:docMk/>
            <pc:sldMk cId="2262742037" sldId="438"/>
            <ac:cxnSpMk id="9" creationId="{BA81253A-0B4D-4A94-9E34-E26695DE2CD5}"/>
          </ac:cxnSpMkLst>
        </pc:cxnChg>
        <pc:cxnChg chg="mod">
          <ac:chgData name="Tiffany Razzo" userId="eda5baf6a0dc2dbf" providerId="LiveId" clId="{9FD04458-ACDD-DF43-8256-73E996416D5B}" dt="2024-05-01T19:30:15.762" v="2"/>
          <ac:cxnSpMkLst>
            <pc:docMk/>
            <pc:sldMk cId="2262742037" sldId="438"/>
            <ac:cxnSpMk id="11" creationId="{F32E9A2F-43C3-4272-AE9A-5DF7475403D7}"/>
          </ac:cxnSpMkLst>
        </pc:cxnChg>
        <pc:cxnChg chg="mod">
          <ac:chgData name="Tiffany Razzo" userId="eda5baf6a0dc2dbf" providerId="LiveId" clId="{9FD04458-ACDD-DF43-8256-73E996416D5B}" dt="2024-05-01T19:30:15.762" v="2"/>
          <ac:cxnSpMkLst>
            <pc:docMk/>
            <pc:sldMk cId="2262742037" sldId="438"/>
            <ac:cxnSpMk id="13" creationId="{4C6869F4-967B-45B6-B959-1457B7C5A479}"/>
          </ac:cxnSpMkLst>
        </pc:cxnChg>
        <pc:cxnChg chg="mod">
          <ac:chgData name="Tiffany Razzo" userId="eda5baf6a0dc2dbf" providerId="LiveId" clId="{9FD04458-ACDD-DF43-8256-73E996416D5B}" dt="2024-05-01T19:30:15.762" v="2"/>
          <ac:cxnSpMkLst>
            <pc:docMk/>
            <pc:sldMk cId="2262742037" sldId="438"/>
            <ac:cxnSpMk id="15" creationId="{0AF2D0AA-8CD5-4485-9069-15C871FF4817}"/>
          </ac:cxnSpMkLst>
        </pc:cxnChg>
        <pc:cxnChg chg="mod">
          <ac:chgData name="Tiffany Razzo" userId="eda5baf6a0dc2dbf" providerId="LiveId" clId="{9FD04458-ACDD-DF43-8256-73E996416D5B}" dt="2024-05-01T19:30:15.762" v="2"/>
          <ac:cxnSpMkLst>
            <pc:docMk/>
            <pc:sldMk cId="2262742037" sldId="438"/>
            <ac:cxnSpMk id="17" creationId="{4F2F347C-E779-4610-A4D8-FF373C482459}"/>
          </ac:cxnSpMkLst>
        </pc:cxnChg>
        <pc:cxnChg chg="mod">
          <ac:chgData name="Tiffany Razzo" userId="eda5baf6a0dc2dbf" providerId="LiveId" clId="{9FD04458-ACDD-DF43-8256-73E996416D5B}" dt="2024-05-01T19:30:15.762" v="2"/>
          <ac:cxnSpMkLst>
            <pc:docMk/>
            <pc:sldMk cId="2262742037" sldId="438"/>
            <ac:cxnSpMk id="26" creationId="{0339E57C-A9B8-46D3-86C9-032393CADF13}"/>
          </ac:cxnSpMkLst>
        </pc:cxnChg>
        <pc:cxnChg chg="mod">
          <ac:chgData name="Tiffany Razzo" userId="eda5baf6a0dc2dbf" providerId="LiveId" clId="{9FD04458-ACDD-DF43-8256-73E996416D5B}" dt="2024-05-01T19:30:15.762" v="2"/>
          <ac:cxnSpMkLst>
            <pc:docMk/>
            <pc:sldMk cId="2262742037" sldId="438"/>
            <ac:cxnSpMk id="27" creationId="{554F4A7A-EDD1-4E2F-BD0C-FD74325ABDC3}"/>
          </ac:cxnSpMkLst>
        </pc:cxnChg>
        <pc:cxnChg chg="mod">
          <ac:chgData name="Tiffany Razzo" userId="eda5baf6a0dc2dbf" providerId="LiveId" clId="{9FD04458-ACDD-DF43-8256-73E996416D5B}" dt="2024-05-01T19:30:15.762" v="2"/>
          <ac:cxnSpMkLst>
            <pc:docMk/>
            <pc:sldMk cId="2262742037" sldId="438"/>
            <ac:cxnSpMk id="29" creationId="{D8ED074A-A3AB-4022-BDB3-C8B97AADF11D}"/>
          </ac:cxnSpMkLst>
        </pc:cxnChg>
        <pc:cxnChg chg="mod">
          <ac:chgData name="Tiffany Razzo" userId="eda5baf6a0dc2dbf" providerId="LiveId" clId="{9FD04458-ACDD-DF43-8256-73E996416D5B}" dt="2024-05-01T19:30:15.762" v="2"/>
          <ac:cxnSpMkLst>
            <pc:docMk/>
            <pc:sldMk cId="2262742037" sldId="438"/>
            <ac:cxnSpMk id="30" creationId="{81307555-E64F-46E8-B0E3-C9B0F94B65C1}"/>
          </ac:cxnSpMkLst>
        </pc:cxnChg>
        <pc:cxnChg chg="mod">
          <ac:chgData name="Tiffany Razzo" userId="eda5baf6a0dc2dbf" providerId="LiveId" clId="{9FD04458-ACDD-DF43-8256-73E996416D5B}" dt="2024-05-01T19:30:15.762" v="2"/>
          <ac:cxnSpMkLst>
            <pc:docMk/>
            <pc:sldMk cId="2262742037" sldId="438"/>
            <ac:cxnSpMk id="32" creationId="{EABA8C2C-CB1A-4EBD-9EB7-524B90340E6F}"/>
          </ac:cxnSpMkLst>
        </pc:cxnChg>
        <pc:cxnChg chg="mod">
          <ac:chgData name="Tiffany Razzo" userId="eda5baf6a0dc2dbf" providerId="LiveId" clId="{9FD04458-ACDD-DF43-8256-73E996416D5B}" dt="2024-05-01T19:30:15.762" v="2"/>
          <ac:cxnSpMkLst>
            <pc:docMk/>
            <pc:sldMk cId="2262742037" sldId="438"/>
            <ac:cxnSpMk id="33" creationId="{07B45CC8-84BF-4414-9BC5-ED4CB2684A33}"/>
          </ac:cxnSpMkLst>
        </pc:cxnChg>
      </pc:sldChg>
      <pc:sldChg chg="modSp">
        <pc:chgData name="Tiffany Razzo" userId="eda5baf6a0dc2dbf" providerId="LiveId" clId="{9FD04458-ACDD-DF43-8256-73E996416D5B}" dt="2024-05-01T19:30:15.762" v="2"/>
        <pc:sldMkLst>
          <pc:docMk/>
          <pc:sldMk cId="14876777" sldId="476"/>
        </pc:sldMkLst>
        <pc:spChg chg="mod">
          <ac:chgData name="Tiffany Razzo" userId="eda5baf6a0dc2dbf" providerId="LiveId" clId="{9FD04458-ACDD-DF43-8256-73E996416D5B}" dt="2024-05-01T19:30:15.762" v="2"/>
          <ac:spMkLst>
            <pc:docMk/>
            <pc:sldMk cId="14876777" sldId="476"/>
            <ac:spMk id="8" creationId="{4A33E910-F2B4-4B3B-B468-16D58BF2D206}"/>
          </ac:spMkLst>
        </pc:spChg>
        <pc:picChg chg="mod">
          <ac:chgData name="Tiffany Razzo" userId="eda5baf6a0dc2dbf" providerId="LiveId" clId="{9FD04458-ACDD-DF43-8256-73E996416D5B}" dt="2024-05-01T19:30:15.762" v="2"/>
          <ac:picMkLst>
            <pc:docMk/>
            <pc:sldMk cId="14876777" sldId="476"/>
            <ac:picMk id="7" creationId="{89E86122-FE05-42C4-817F-E8C79E598B2D}"/>
          </ac:picMkLst>
        </pc:picChg>
      </pc:sldChg>
      <pc:sldChg chg="modSp">
        <pc:chgData name="Tiffany Razzo" userId="eda5baf6a0dc2dbf" providerId="LiveId" clId="{9FD04458-ACDD-DF43-8256-73E996416D5B}" dt="2024-05-01T19:30:15.762" v="2"/>
        <pc:sldMkLst>
          <pc:docMk/>
          <pc:sldMk cId="1202378575" sldId="808"/>
        </pc:sldMkLst>
        <pc:spChg chg="mod">
          <ac:chgData name="Tiffany Razzo" userId="eda5baf6a0dc2dbf" providerId="LiveId" clId="{9FD04458-ACDD-DF43-8256-73E996416D5B}" dt="2024-05-01T19:30:15.762" v="2"/>
          <ac:spMkLst>
            <pc:docMk/>
            <pc:sldMk cId="1202378575" sldId="808"/>
            <ac:spMk id="3" creationId="{FBDBDABB-663B-C54F-8E35-C382AC6306D5}"/>
          </ac:spMkLst>
        </pc:spChg>
        <pc:spChg chg="mod">
          <ac:chgData name="Tiffany Razzo" userId="eda5baf6a0dc2dbf" providerId="LiveId" clId="{9FD04458-ACDD-DF43-8256-73E996416D5B}" dt="2024-05-01T19:30:15.762" v="2"/>
          <ac:spMkLst>
            <pc:docMk/>
            <pc:sldMk cId="1202378575" sldId="808"/>
            <ac:spMk id="14" creationId="{787BB2AD-6B6F-D14B-B2E9-F4B2DA88BF22}"/>
          </ac:spMkLst>
        </pc:spChg>
        <pc:spChg chg="mod">
          <ac:chgData name="Tiffany Razzo" userId="eda5baf6a0dc2dbf" providerId="LiveId" clId="{9FD04458-ACDD-DF43-8256-73E996416D5B}" dt="2024-05-01T19:30:15.762" v="2"/>
          <ac:spMkLst>
            <pc:docMk/>
            <pc:sldMk cId="1202378575" sldId="808"/>
            <ac:spMk id="15" creationId="{2791EAA1-BC4A-9C42-8CE5-98033CDA73A9}"/>
          </ac:spMkLst>
        </pc:spChg>
        <pc:spChg chg="mod">
          <ac:chgData name="Tiffany Razzo" userId="eda5baf6a0dc2dbf" providerId="LiveId" clId="{9FD04458-ACDD-DF43-8256-73E996416D5B}" dt="2024-05-01T19:30:15.762" v="2"/>
          <ac:spMkLst>
            <pc:docMk/>
            <pc:sldMk cId="1202378575" sldId="808"/>
            <ac:spMk id="19" creationId="{4C966B7C-55D0-FA4B-BF53-E63907697229}"/>
          </ac:spMkLst>
        </pc:spChg>
        <pc:spChg chg="mod">
          <ac:chgData name="Tiffany Razzo" userId="eda5baf6a0dc2dbf" providerId="LiveId" clId="{9FD04458-ACDD-DF43-8256-73E996416D5B}" dt="2024-05-01T19:30:15.762" v="2"/>
          <ac:spMkLst>
            <pc:docMk/>
            <pc:sldMk cId="1202378575" sldId="808"/>
            <ac:spMk id="20" creationId="{18AE6931-F82B-F94D-A9AE-92636133377F}"/>
          </ac:spMkLst>
        </pc:spChg>
        <pc:spChg chg="mod">
          <ac:chgData name="Tiffany Razzo" userId="eda5baf6a0dc2dbf" providerId="LiveId" clId="{9FD04458-ACDD-DF43-8256-73E996416D5B}" dt="2024-05-01T19:30:15.762" v="2"/>
          <ac:spMkLst>
            <pc:docMk/>
            <pc:sldMk cId="1202378575" sldId="808"/>
            <ac:spMk id="21" creationId="{4319A6BF-8C2B-874E-8987-BAF4EA1983B0}"/>
          </ac:spMkLst>
        </pc:spChg>
        <pc:spChg chg="mod">
          <ac:chgData name="Tiffany Razzo" userId="eda5baf6a0dc2dbf" providerId="LiveId" clId="{9FD04458-ACDD-DF43-8256-73E996416D5B}" dt="2024-05-01T19:30:15.762" v="2"/>
          <ac:spMkLst>
            <pc:docMk/>
            <pc:sldMk cId="1202378575" sldId="808"/>
            <ac:spMk id="22" creationId="{66A03FB6-DCB1-CE42-8B21-DA856D467C23}"/>
          </ac:spMkLst>
        </pc:spChg>
        <pc:spChg chg="mod">
          <ac:chgData name="Tiffany Razzo" userId="eda5baf6a0dc2dbf" providerId="LiveId" clId="{9FD04458-ACDD-DF43-8256-73E996416D5B}" dt="2024-05-01T19:30:15.762" v="2"/>
          <ac:spMkLst>
            <pc:docMk/>
            <pc:sldMk cId="1202378575" sldId="808"/>
            <ac:spMk id="31" creationId="{06234FC4-6233-944E-850F-B1A755470C16}"/>
          </ac:spMkLst>
        </pc:spChg>
        <pc:graphicFrameChg chg="mod">
          <ac:chgData name="Tiffany Razzo" userId="eda5baf6a0dc2dbf" providerId="LiveId" clId="{9FD04458-ACDD-DF43-8256-73E996416D5B}" dt="2024-05-01T19:30:15.762" v="2"/>
          <ac:graphicFrameMkLst>
            <pc:docMk/>
            <pc:sldMk cId="1202378575" sldId="808"/>
            <ac:graphicFrameMk id="23" creationId="{A8DDFFB0-8210-4079-BF65-EDCE018F0778}"/>
          </ac:graphicFrameMkLst>
        </pc:graphicFrameChg>
        <pc:picChg chg="mod">
          <ac:chgData name="Tiffany Razzo" userId="eda5baf6a0dc2dbf" providerId="LiveId" clId="{9FD04458-ACDD-DF43-8256-73E996416D5B}" dt="2024-05-01T19:30:15.762" v="2"/>
          <ac:picMkLst>
            <pc:docMk/>
            <pc:sldMk cId="1202378575" sldId="808"/>
            <ac:picMk id="5" creationId="{037F9B4C-C2C9-7741-9953-379D8926BEAD}"/>
          </ac:picMkLst>
        </pc:picChg>
        <pc:picChg chg="mod">
          <ac:chgData name="Tiffany Razzo" userId="eda5baf6a0dc2dbf" providerId="LiveId" clId="{9FD04458-ACDD-DF43-8256-73E996416D5B}" dt="2024-05-01T19:30:15.762" v="2"/>
          <ac:picMkLst>
            <pc:docMk/>
            <pc:sldMk cId="1202378575" sldId="808"/>
            <ac:picMk id="7" creationId="{3CA3E4E1-46F5-E34A-8346-C0500E3F08E7}"/>
          </ac:picMkLst>
        </pc:picChg>
        <pc:picChg chg="mod">
          <ac:chgData name="Tiffany Razzo" userId="eda5baf6a0dc2dbf" providerId="LiveId" clId="{9FD04458-ACDD-DF43-8256-73E996416D5B}" dt="2024-05-01T19:30:15.762" v="2"/>
          <ac:picMkLst>
            <pc:docMk/>
            <pc:sldMk cId="1202378575" sldId="808"/>
            <ac:picMk id="9" creationId="{3D051B69-797C-CB41-B49A-E85DE287BD9D}"/>
          </ac:picMkLst>
        </pc:picChg>
        <pc:picChg chg="mod">
          <ac:chgData name="Tiffany Razzo" userId="eda5baf6a0dc2dbf" providerId="LiveId" clId="{9FD04458-ACDD-DF43-8256-73E996416D5B}" dt="2024-05-01T19:30:15.762" v="2"/>
          <ac:picMkLst>
            <pc:docMk/>
            <pc:sldMk cId="1202378575" sldId="808"/>
            <ac:picMk id="11" creationId="{08FB5BEB-C41C-7B4B-9EBB-D05A32EECCDB}"/>
          </ac:picMkLst>
        </pc:picChg>
      </pc:sldChg>
      <pc:sldChg chg="modSp modNotes">
        <pc:chgData name="Tiffany Razzo" userId="eda5baf6a0dc2dbf" providerId="LiveId" clId="{9FD04458-ACDD-DF43-8256-73E996416D5B}" dt="2024-05-01T19:30:15.762" v="2"/>
        <pc:sldMkLst>
          <pc:docMk/>
          <pc:sldMk cId="3533570928" sldId="902"/>
        </pc:sldMkLst>
        <pc:spChg chg="mod">
          <ac:chgData name="Tiffany Razzo" userId="eda5baf6a0dc2dbf" providerId="LiveId" clId="{9FD04458-ACDD-DF43-8256-73E996416D5B}" dt="2024-05-01T19:30:15.762" v="2"/>
          <ac:spMkLst>
            <pc:docMk/>
            <pc:sldMk cId="3533570928" sldId="902"/>
            <ac:spMk id="2" creationId="{D40B56DE-1D88-44FB-AF30-267DAF3F931D}"/>
          </ac:spMkLst>
        </pc:spChg>
        <pc:spChg chg="mod">
          <ac:chgData name="Tiffany Razzo" userId="eda5baf6a0dc2dbf" providerId="LiveId" clId="{9FD04458-ACDD-DF43-8256-73E996416D5B}" dt="2024-05-01T19:30:15.762" v="2"/>
          <ac:spMkLst>
            <pc:docMk/>
            <pc:sldMk cId="3533570928" sldId="902"/>
            <ac:spMk id="8" creationId="{E584639E-12BA-4AE8-AAC4-AD0C2F8FFE3E}"/>
          </ac:spMkLst>
        </pc:spChg>
        <pc:spChg chg="mod">
          <ac:chgData name="Tiffany Razzo" userId="eda5baf6a0dc2dbf" providerId="LiveId" clId="{9FD04458-ACDD-DF43-8256-73E996416D5B}" dt="2024-05-01T19:30:15.762" v="2"/>
          <ac:spMkLst>
            <pc:docMk/>
            <pc:sldMk cId="3533570928" sldId="902"/>
            <ac:spMk id="9" creationId="{76C31D36-D57C-46E2-A59C-77625180CF63}"/>
          </ac:spMkLst>
        </pc:spChg>
        <pc:spChg chg="mod">
          <ac:chgData name="Tiffany Razzo" userId="eda5baf6a0dc2dbf" providerId="LiveId" clId="{9FD04458-ACDD-DF43-8256-73E996416D5B}" dt="2024-05-01T19:30:15.762" v="2"/>
          <ac:spMkLst>
            <pc:docMk/>
            <pc:sldMk cId="3533570928" sldId="902"/>
            <ac:spMk id="69634" creationId="{B07ACCEB-FA6A-40FA-AE82-57680DF8FD98}"/>
          </ac:spMkLst>
        </pc:spChg>
        <pc:graphicFrameChg chg="mod">
          <ac:chgData name="Tiffany Razzo" userId="eda5baf6a0dc2dbf" providerId="LiveId" clId="{9FD04458-ACDD-DF43-8256-73E996416D5B}" dt="2024-05-01T19:30:15.762" v="2"/>
          <ac:graphicFrameMkLst>
            <pc:docMk/>
            <pc:sldMk cId="3533570928" sldId="902"/>
            <ac:graphicFrameMk id="5" creationId="{544D00E0-EF68-42F0-AD71-2DA828B25B36}"/>
          </ac:graphicFrameMkLst>
        </pc:graphicFrameChg>
        <pc:picChg chg="mod">
          <ac:chgData name="Tiffany Razzo" userId="eda5baf6a0dc2dbf" providerId="LiveId" clId="{9FD04458-ACDD-DF43-8256-73E996416D5B}" dt="2024-05-01T19:30:15.762" v="2"/>
          <ac:picMkLst>
            <pc:docMk/>
            <pc:sldMk cId="3533570928" sldId="902"/>
            <ac:picMk id="4" creationId="{CDD5F87A-F464-4FCA-B37A-C627B5A4D83D}"/>
          </ac:picMkLst>
        </pc:picChg>
      </pc:sldChg>
      <pc:sldChg chg="modSp modNotes">
        <pc:chgData name="Tiffany Razzo" userId="eda5baf6a0dc2dbf" providerId="LiveId" clId="{9FD04458-ACDD-DF43-8256-73E996416D5B}" dt="2024-05-01T19:30:15.762" v="2"/>
        <pc:sldMkLst>
          <pc:docMk/>
          <pc:sldMk cId="167979271" sldId="3405"/>
        </pc:sldMkLst>
        <pc:spChg chg="mod">
          <ac:chgData name="Tiffany Razzo" userId="eda5baf6a0dc2dbf" providerId="LiveId" clId="{9FD04458-ACDD-DF43-8256-73E996416D5B}" dt="2024-05-01T19:30:15.762" v="2"/>
          <ac:spMkLst>
            <pc:docMk/>
            <pc:sldMk cId="167979271" sldId="3405"/>
            <ac:spMk id="2" creationId="{FDBB337E-8FD9-4897-A32D-8F77F4CFA6F8}"/>
          </ac:spMkLst>
        </pc:spChg>
        <pc:spChg chg="mod">
          <ac:chgData name="Tiffany Razzo" userId="eda5baf6a0dc2dbf" providerId="LiveId" clId="{9FD04458-ACDD-DF43-8256-73E996416D5B}" dt="2024-05-01T19:30:15.762" v="2"/>
          <ac:spMkLst>
            <pc:docMk/>
            <pc:sldMk cId="167979271" sldId="3405"/>
            <ac:spMk id="3" creationId="{BC7371A1-8CE7-4BD4-9644-536E23D5646B}"/>
          </ac:spMkLst>
        </pc:spChg>
        <pc:spChg chg="mod">
          <ac:chgData name="Tiffany Razzo" userId="eda5baf6a0dc2dbf" providerId="LiveId" clId="{9FD04458-ACDD-DF43-8256-73E996416D5B}" dt="2024-05-01T19:30:15.762" v="2"/>
          <ac:spMkLst>
            <pc:docMk/>
            <pc:sldMk cId="167979271" sldId="3405"/>
            <ac:spMk id="5" creationId="{687308C6-C1C6-4C88-B473-9A4C01A755EB}"/>
          </ac:spMkLst>
        </pc:spChg>
        <pc:spChg chg="mod">
          <ac:chgData name="Tiffany Razzo" userId="eda5baf6a0dc2dbf" providerId="LiveId" clId="{9FD04458-ACDD-DF43-8256-73E996416D5B}" dt="2024-05-01T19:30:15.762" v="2"/>
          <ac:spMkLst>
            <pc:docMk/>
            <pc:sldMk cId="167979271" sldId="3405"/>
            <ac:spMk id="7" creationId="{B9025DCE-8236-4820-A65D-07C9E0CD0D9C}"/>
          </ac:spMkLst>
        </pc:spChg>
        <pc:spChg chg="mod">
          <ac:chgData name="Tiffany Razzo" userId="eda5baf6a0dc2dbf" providerId="LiveId" clId="{9FD04458-ACDD-DF43-8256-73E996416D5B}" dt="2024-05-01T19:30:15.762" v="2"/>
          <ac:spMkLst>
            <pc:docMk/>
            <pc:sldMk cId="167979271" sldId="3405"/>
            <ac:spMk id="8" creationId="{747FEF20-7660-470D-B59B-DB04E28BA238}"/>
          </ac:spMkLst>
        </pc:spChg>
        <pc:spChg chg="mod">
          <ac:chgData name="Tiffany Razzo" userId="eda5baf6a0dc2dbf" providerId="LiveId" clId="{9FD04458-ACDD-DF43-8256-73E996416D5B}" dt="2024-05-01T19:30:15.762" v="2"/>
          <ac:spMkLst>
            <pc:docMk/>
            <pc:sldMk cId="167979271" sldId="3405"/>
            <ac:spMk id="9" creationId="{50B8FF43-5E71-4294-874F-267279AD5556}"/>
          </ac:spMkLst>
        </pc:spChg>
        <pc:spChg chg="mod">
          <ac:chgData name="Tiffany Razzo" userId="eda5baf6a0dc2dbf" providerId="LiveId" clId="{9FD04458-ACDD-DF43-8256-73E996416D5B}" dt="2024-05-01T19:30:15.762" v="2"/>
          <ac:spMkLst>
            <pc:docMk/>
            <pc:sldMk cId="167979271" sldId="3405"/>
            <ac:spMk id="10" creationId="{1C700623-31B0-4DB1-A762-3BF958D220CA}"/>
          </ac:spMkLst>
        </pc:spChg>
        <pc:spChg chg="mod">
          <ac:chgData name="Tiffany Razzo" userId="eda5baf6a0dc2dbf" providerId="LiveId" clId="{9FD04458-ACDD-DF43-8256-73E996416D5B}" dt="2024-05-01T19:30:15.762" v="2"/>
          <ac:spMkLst>
            <pc:docMk/>
            <pc:sldMk cId="167979271" sldId="3405"/>
            <ac:spMk id="11" creationId="{9E0498E0-484A-42B9-A494-0338AE995E4B}"/>
          </ac:spMkLst>
        </pc:spChg>
        <pc:spChg chg="mod">
          <ac:chgData name="Tiffany Razzo" userId="eda5baf6a0dc2dbf" providerId="LiveId" clId="{9FD04458-ACDD-DF43-8256-73E996416D5B}" dt="2024-05-01T19:30:15.762" v="2"/>
          <ac:spMkLst>
            <pc:docMk/>
            <pc:sldMk cId="167979271" sldId="3405"/>
            <ac:spMk id="12" creationId="{79107652-81D7-469B-8695-3E9FFB022D17}"/>
          </ac:spMkLst>
        </pc:spChg>
        <pc:spChg chg="mod">
          <ac:chgData name="Tiffany Razzo" userId="eda5baf6a0dc2dbf" providerId="LiveId" clId="{9FD04458-ACDD-DF43-8256-73E996416D5B}" dt="2024-05-01T19:30:15.762" v="2"/>
          <ac:spMkLst>
            <pc:docMk/>
            <pc:sldMk cId="167979271" sldId="3405"/>
            <ac:spMk id="13" creationId="{7AC1C648-D0CB-4057-9F13-9C0BABD97198}"/>
          </ac:spMkLst>
        </pc:spChg>
        <pc:spChg chg="mod">
          <ac:chgData name="Tiffany Razzo" userId="eda5baf6a0dc2dbf" providerId="LiveId" clId="{9FD04458-ACDD-DF43-8256-73E996416D5B}" dt="2024-05-01T19:30:15.762" v="2"/>
          <ac:spMkLst>
            <pc:docMk/>
            <pc:sldMk cId="167979271" sldId="3405"/>
            <ac:spMk id="14" creationId="{4B8F9FB3-0975-48B4-BA9F-AF8156515D6F}"/>
          </ac:spMkLst>
        </pc:spChg>
        <pc:spChg chg="mod">
          <ac:chgData name="Tiffany Razzo" userId="eda5baf6a0dc2dbf" providerId="LiveId" clId="{9FD04458-ACDD-DF43-8256-73E996416D5B}" dt="2024-05-01T19:30:15.762" v="2"/>
          <ac:spMkLst>
            <pc:docMk/>
            <pc:sldMk cId="167979271" sldId="3405"/>
            <ac:spMk id="15" creationId="{C08A27A9-5AAF-428C-A082-15415D8A6344}"/>
          </ac:spMkLst>
        </pc:spChg>
        <pc:spChg chg="mod">
          <ac:chgData name="Tiffany Razzo" userId="eda5baf6a0dc2dbf" providerId="LiveId" clId="{9FD04458-ACDD-DF43-8256-73E996416D5B}" dt="2024-05-01T19:30:15.762" v="2"/>
          <ac:spMkLst>
            <pc:docMk/>
            <pc:sldMk cId="167979271" sldId="3405"/>
            <ac:spMk id="16" creationId="{93F4B753-1F1C-4FF7-8EED-59067B6BF23B}"/>
          </ac:spMkLst>
        </pc:spChg>
        <pc:graphicFrameChg chg="mod">
          <ac:chgData name="Tiffany Razzo" userId="eda5baf6a0dc2dbf" providerId="LiveId" clId="{9FD04458-ACDD-DF43-8256-73E996416D5B}" dt="2024-05-01T19:30:15.762" v="2"/>
          <ac:graphicFrameMkLst>
            <pc:docMk/>
            <pc:sldMk cId="167979271" sldId="3405"/>
            <ac:graphicFrameMk id="6" creationId="{DAD61BF0-A587-4C71-8C3B-1907474948D9}"/>
          </ac:graphicFrameMkLst>
        </pc:graphicFrameChg>
        <pc:picChg chg="mod">
          <ac:chgData name="Tiffany Razzo" userId="eda5baf6a0dc2dbf" providerId="LiveId" clId="{9FD04458-ACDD-DF43-8256-73E996416D5B}" dt="2024-05-01T19:30:15.762" v="2"/>
          <ac:picMkLst>
            <pc:docMk/>
            <pc:sldMk cId="167979271" sldId="3405"/>
            <ac:picMk id="4" creationId="{149FEBED-76D6-4DD6-8C41-0E09E5A34DC9}"/>
          </ac:picMkLst>
        </pc:picChg>
      </pc:sldChg>
      <pc:sldChg chg="modSp modNotes">
        <pc:chgData name="Tiffany Razzo" userId="eda5baf6a0dc2dbf" providerId="LiveId" clId="{9FD04458-ACDD-DF43-8256-73E996416D5B}" dt="2024-05-01T19:30:15.762" v="2"/>
        <pc:sldMkLst>
          <pc:docMk/>
          <pc:sldMk cId="1926070911" sldId="3462"/>
        </pc:sldMkLst>
        <pc:spChg chg="mod">
          <ac:chgData name="Tiffany Razzo" userId="eda5baf6a0dc2dbf" providerId="LiveId" clId="{9FD04458-ACDD-DF43-8256-73E996416D5B}" dt="2024-05-01T19:30:15.762" v="2"/>
          <ac:spMkLst>
            <pc:docMk/>
            <pc:sldMk cId="1926070911" sldId="3462"/>
            <ac:spMk id="2" creationId="{3684BDFF-BA13-45D6-BA7B-E94404B8438C}"/>
          </ac:spMkLst>
        </pc:spChg>
        <pc:spChg chg="mod">
          <ac:chgData name="Tiffany Razzo" userId="eda5baf6a0dc2dbf" providerId="LiveId" clId="{9FD04458-ACDD-DF43-8256-73E996416D5B}" dt="2024-05-01T19:30:15.762" v="2"/>
          <ac:spMkLst>
            <pc:docMk/>
            <pc:sldMk cId="1926070911" sldId="3462"/>
            <ac:spMk id="4" creationId="{2398B44E-1765-4884-B17D-814EA58BCF1D}"/>
          </ac:spMkLst>
        </pc:spChg>
        <pc:spChg chg="mod">
          <ac:chgData name="Tiffany Razzo" userId="eda5baf6a0dc2dbf" providerId="LiveId" clId="{9FD04458-ACDD-DF43-8256-73E996416D5B}" dt="2024-05-01T19:30:15.762" v="2"/>
          <ac:spMkLst>
            <pc:docMk/>
            <pc:sldMk cId="1926070911" sldId="3462"/>
            <ac:spMk id="5" creationId="{9A7B7520-0D21-491B-B2BD-146823761856}"/>
          </ac:spMkLst>
        </pc:spChg>
        <pc:spChg chg="mod">
          <ac:chgData name="Tiffany Razzo" userId="eda5baf6a0dc2dbf" providerId="LiveId" clId="{9FD04458-ACDD-DF43-8256-73E996416D5B}" dt="2024-05-01T19:30:15.762" v="2"/>
          <ac:spMkLst>
            <pc:docMk/>
            <pc:sldMk cId="1926070911" sldId="3462"/>
            <ac:spMk id="6" creationId="{7BAFD0FF-BB52-48F7-9247-6158B31B6480}"/>
          </ac:spMkLst>
        </pc:spChg>
        <pc:spChg chg="mod">
          <ac:chgData name="Tiffany Razzo" userId="eda5baf6a0dc2dbf" providerId="LiveId" clId="{9FD04458-ACDD-DF43-8256-73E996416D5B}" dt="2024-05-01T19:30:15.762" v="2"/>
          <ac:spMkLst>
            <pc:docMk/>
            <pc:sldMk cId="1926070911" sldId="3462"/>
            <ac:spMk id="7" creationId="{D7EF1198-68FE-48CF-8553-49E34940062C}"/>
          </ac:spMkLst>
        </pc:spChg>
        <pc:spChg chg="mod">
          <ac:chgData name="Tiffany Razzo" userId="eda5baf6a0dc2dbf" providerId="LiveId" clId="{9FD04458-ACDD-DF43-8256-73E996416D5B}" dt="2024-05-01T19:30:15.762" v="2"/>
          <ac:spMkLst>
            <pc:docMk/>
            <pc:sldMk cId="1926070911" sldId="3462"/>
            <ac:spMk id="8" creationId="{86AE37B1-9C71-4AFA-B8CF-6FAB1C4136EA}"/>
          </ac:spMkLst>
        </pc:spChg>
        <pc:spChg chg="mod">
          <ac:chgData name="Tiffany Razzo" userId="eda5baf6a0dc2dbf" providerId="LiveId" clId="{9FD04458-ACDD-DF43-8256-73E996416D5B}" dt="2024-05-01T19:30:15.762" v="2"/>
          <ac:spMkLst>
            <pc:docMk/>
            <pc:sldMk cId="1926070911" sldId="3462"/>
            <ac:spMk id="9" creationId="{CEE5C470-5722-4D33-98D4-D2D50104C448}"/>
          </ac:spMkLst>
        </pc:spChg>
        <pc:spChg chg="mod">
          <ac:chgData name="Tiffany Razzo" userId="eda5baf6a0dc2dbf" providerId="LiveId" clId="{9FD04458-ACDD-DF43-8256-73E996416D5B}" dt="2024-05-01T19:30:15.762" v="2"/>
          <ac:spMkLst>
            <pc:docMk/>
            <pc:sldMk cId="1926070911" sldId="3462"/>
            <ac:spMk id="10" creationId="{AD80D9ED-A587-41DD-81A1-D2620B3FF5D1}"/>
          </ac:spMkLst>
        </pc:spChg>
        <pc:spChg chg="mod">
          <ac:chgData name="Tiffany Razzo" userId="eda5baf6a0dc2dbf" providerId="LiveId" clId="{9FD04458-ACDD-DF43-8256-73E996416D5B}" dt="2024-05-01T19:30:15.762" v="2"/>
          <ac:spMkLst>
            <pc:docMk/>
            <pc:sldMk cId="1926070911" sldId="3462"/>
            <ac:spMk id="11" creationId="{6D9B7A7F-D804-4322-AA8B-C5B56401FF6A}"/>
          </ac:spMkLst>
        </pc:spChg>
        <pc:spChg chg="mod">
          <ac:chgData name="Tiffany Razzo" userId="eda5baf6a0dc2dbf" providerId="LiveId" clId="{9FD04458-ACDD-DF43-8256-73E996416D5B}" dt="2024-05-01T19:30:15.762" v="2"/>
          <ac:spMkLst>
            <pc:docMk/>
            <pc:sldMk cId="1926070911" sldId="3462"/>
            <ac:spMk id="12" creationId="{58072E19-6947-4231-AC5C-BADF4FB415F3}"/>
          </ac:spMkLst>
        </pc:spChg>
        <pc:spChg chg="mod">
          <ac:chgData name="Tiffany Razzo" userId="eda5baf6a0dc2dbf" providerId="LiveId" clId="{9FD04458-ACDD-DF43-8256-73E996416D5B}" dt="2024-05-01T19:30:15.762" v="2"/>
          <ac:spMkLst>
            <pc:docMk/>
            <pc:sldMk cId="1926070911" sldId="3462"/>
            <ac:spMk id="13" creationId="{02D63BCE-7461-4DEA-BC38-A8ADABFB02D6}"/>
          </ac:spMkLst>
        </pc:spChg>
        <pc:spChg chg="mod">
          <ac:chgData name="Tiffany Razzo" userId="eda5baf6a0dc2dbf" providerId="LiveId" clId="{9FD04458-ACDD-DF43-8256-73E996416D5B}" dt="2024-05-01T19:30:15.762" v="2"/>
          <ac:spMkLst>
            <pc:docMk/>
            <pc:sldMk cId="1926070911" sldId="3462"/>
            <ac:spMk id="14" creationId="{AC987DFE-D074-4F54-AEFF-469DCE0D0C6D}"/>
          </ac:spMkLst>
        </pc:spChg>
        <pc:spChg chg="mod">
          <ac:chgData name="Tiffany Razzo" userId="eda5baf6a0dc2dbf" providerId="LiveId" clId="{9FD04458-ACDD-DF43-8256-73E996416D5B}" dt="2024-05-01T19:30:15.762" v="2"/>
          <ac:spMkLst>
            <pc:docMk/>
            <pc:sldMk cId="1926070911" sldId="3462"/>
            <ac:spMk id="15" creationId="{794846D1-1117-4684-8EB6-9DCF207CB1FD}"/>
          </ac:spMkLst>
        </pc:spChg>
        <pc:spChg chg="mod">
          <ac:chgData name="Tiffany Razzo" userId="eda5baf6a0dc2dbf" providerId="LiveId" clId="{9FD04458-ACDD-DF43-8256-73E996416D5B}" dt="2024-05-01T19:30:15.762" v="2"/>
          <ac:spMkLst>
            <pc:docMk/>
            <pc:sldMk cId="1926070911" sldId="3462"/>
            <ac:spMk id="16" creationId="{476BB93D-4552-44EA-8E72-6FB43966D3BB}"/>
          </ac:spMkLst>
        </pc:spChg>
        <pc:spChg chg="mod">
          <ac:chgData name="Tiffany Razzo" userId="eda5baf6a0dc2dbf" providerId="LiveId" clId="{9FD04458-ACDD-DF43-8256-73E996416D5B}" dt="2024-05-01T19:30:15.762" v="2"/>
          <ac:spMkLst>
            <pc:docMk/>
            <pc:sldMk cId="1926070911" sldId="3462"/>
            <ac:spMk id="17" creationId="{6B3B2530-9534-4E2F-95BD-4269EB3C5147}"/>
          </ac:spMkLst>
        </pc:spChg>
        <pc:spChg chg="mod">
          <ac:chgData name="Tiffany Razzo" userId="eda5baf6a0dc2dbf" providerId="LiveId" clId="{9FD04458-ACDD-DF43-8256-73E996416D5B}" dt="2024-05-01T19:30:15.762" v="2"/>
          <ac:spMkLst>
            <pc:docMk/>
            <pc:sldMk cId="1926070911" sldId="3462"/>
            <ac:spMk id="25" creationId="{AC30F381-F95C-432C-B708-21D649E64B09}"/>
          </ac:spMkLst>
        </pc:spChg>
        <pc:grpChg chg="mod">
          <ac:chgData name="Tiffany Razzo" userId="eda5baf6a0dc2dbf" providerId="LiveId" clId="{9FD04458-ACDD-DF43-8256-73E996416D5B}" dt="2024-05-01T19:30:15.762" v="2"/>
          <ac:grpSpMkLst>
            <pc:docMk/>
            <pc:sldMk cId="1926070911" sldId="3462"/>
            <ac:grpSpMk id="18" creationId="{21C2B108-4BD3-4C3D-A420-9FAE77467479}"/>
          </ac:grpSpMkLst>
        </pc:grpChg>
        <pc:grpChg chg="mod">
          <ac:chgData name="Tiffany Razzo" userId="eda5baf6a0dc2dbf" providerId="LiveId" clId="{9FD04458-ACDD-DF43-8256-73E996416D5B}" dt="2024-05-01T19:30:15.762" v="2"/>
          <ac:grpSpMkLst>
            <pc:docMk/>
            <pc:sldMk cId="1926070911" sldId="3462"/>
            <ac:grpSpMk id="19" creationId="{4ECC5BFF-1D4A-4ECA-9268-36705D95D2A5}"/>
          </ac:grpSpMkLst>
        </pc:grpChg>
        <pc:grpChg chg="mod">
          <ac:chgData name="Tiffany Razzo" userId="eda5baf6a0dc2dbf" providerId="LiveId" clId="{9FD04458-ACDD-DF43-8256-73E996416D5B}" dt="2024-05-01T19:30:15.762" v="2"/>
          <ac:grpSpMkLst>
            <pc:docMk/>
            <pc:sldMk cId="1926070911" sldId="3462"/>
            <ac:grpSpMk id="20" creationId="{2C6A05D2-229D-4459-A8EC-6A1ED22E863B}"/>
          </ac:grpSpMkLst>
        </pc:grpChg>
        <pc:grpChg chg="mod">
          <ac:chgData name="Tiffany Razzo" userId="eda5baf6a0dc2dbf" providerId="LiveId" clId="{9FD04458-ACDD-DF43-8256-73E996416D5B}" dt="2024-05-01T19:30:15.762" v="2"/>
          <ac:grpSpMkLst>
            <pc:docMk/>
            <pc:sldMk cId="1926070911" sldId="3462"/>
            <ac:grpSpMk id="21" creationId="{0D9B05A9-E41E-4192-A057-69FAD7F8DE81}"/>
          </ac:grpSpMkLst>
        </pc:grpChg>
        <pc:grpChg chg="mod">
          <ac:chgData name="Tiffany Razzo" userId="eda5baf6a0dc2dbf" providerId="LiveId" clId="{9FD04458-ACDD-DF43-8256-73E996416D5B}" dt="2024-05-01T19:30:15.762" v="2"/>
          <ac:grpSpMkLst>
            <pc:docMk/>
            <pc:sldMk cId="1926070911" sldId="3462"/>
            <ac:grpSpMk id="22" creationId="{C5B8A83C-27D4-4194-83B5-0AC44AF8A736}"/>
          </ac:grpSpMkLst>
        </pc:grpChg>
        <pc:grpChg chg="mod">
          <ac:chgData name="Tiffany Razzo" userId="eda5baf6a0dc2dbf" providerId="LiveId" clId="{9FD04458-ACDD-DF43-8256-73E996416D5B}" dt="2024-05-01T19:30:15.762" v="2"/>
          <ac:grpSpMkLst>
            <pc:docMk/>
            <pc:sldMk cId="1926070911" sldId="3462"/>
            <ac:grpSpMk id="23" creationId="{CD25C465-7BED-4E7F-A105-694CC5D7F46E}"/>
          </ac:grpSpMkLst>
        </pc:grpChg>
        <pc:grpChg chg="mod">
          <ac:chgData name="Tiffany Razzo" userId="eda5baf6a0dc2dbf" providerId="LiveId" clId="{9FD04458-ACDD-DF43-8256-73E996416D5B}" dt="2024-05-01T19:30:15.762" v="2"/>
          <ac:grpSpMkLst>
            <pc:docMk/>
            <pc:sldMk cId="1926070911" sldId="3462"/>
            <ac:grpSpMk id="24" creationId="{D66A9975-56E1-4893-9C5B-B1589233C1BE}"/>
          </ac:grpSpMkLst>
        </pc:grpChg>
        <pc:picChg chg="mod">
          <ac:chgData name="Tiffany Razzo" userId="eda5baf6a0dc2dbf" providerId="LiveId" clId="{9FD04458-ACDD-DF43-8256-73E996416D5B}" dt="2024-05-01T19:30:15.762" v="2"/>
          <ac:picMkLst>
            <pc:docMk/>
            <pc:sldMk cId="1926070911" sldId="3462"/>
            <ac:picMk id="3" creationId="{E04AB71D-4F39-46E9-B6A6-B0440B747343}"/>
          </ac:picMkLst>
        </pc:picChg>
      </pc:sldChg>
      <pc:sldChg chg="modSp modNotes">
        <pc:chgData name="Tiffany Razzo" userId="eda5baf6a0dc2dbf" providerId="LiveId" clId="{9FD04458-ACDD-DF43-8256-73E996416D5B}" dt="2024-05-01T19:30:15.762" v="2"/>
        <pc:sldMkLst>
          <pc:docMk/>
          <pc:sldMk cId="3737202225" sldId="3475"/>
        </pc:sldMkLst>
        <pc:spChg chg="mod">
          <ac:chgData name="Tiffany Razzo" userId="eda5baf6a0dc2dbf" providerId="LiveId" clId="{9FD04458-ACDD-DF43-8256-73E996416D5B}" dt="2024-05-01T19:30:15.762" v="2"/>
          <ac:spMkLst>
            <pc:docMk/>
            <pc:sldMk cId="3737202225" sldId="3475"/>
            <ac:spMk id="2" creationId="{3684BDFF-BA13-45D6-BA7B-E94404B8438C}"/>
          </ac:spMkLst>
        </pc:spChg>
        <pc:spChg chg="mod">
          <ac:chgData name="Tiffany Razzo" userId="eda5baf6a0dc2dbf" providerId="LiveId" clId="{9FD04458-ACDD-DF43-8256-73E996416D5B}" dt="2024-05-01T19:30:15.762" v="2"/>
          <ac:spMkLst>
            <pc:docMk/>
            <pc:sldMk cId="3737202225" sldId="3475"/>
            <ac:spMk id="4" creationId="{2398B44E-1765-4884-B17D-814EA58BCF1D}"/>
          </ac:spMkLst>
        </pc:spChg>
        <pc:spChg chg="mod">
          <ac:chgData name="Tiffany Razzo" userId="eda5baf6a0dc2dbf" providerId="LiveId" clId="{9FD04458-ACDD-DF43-8256-73E996416D5B}" dt="2024-05-01T19:30:15.762" v="2"/>
          <ac:spMkLst>
            <pc:docMk/>
            <pc:sldMk cId="3737202225" sldId="3475"/>
            <ac:spMk id="5" creationId="{9A7B7520-0D21-491B-B2BD-146823761856}"/>
          </ac:spMkLst>
        </pc:spChg>
        <pc:spChg chg="mod">
          <ac:chgData name="Tiffany Razzo" userId="eda5baf6a0dc2dbf" providerId="LiveId" clId="{9FD04458-ACDD-DF43-8256-73E996416D5B}" dt="2024-05-01T19:30:15.762" v="2"/>
          <ac:spMkLst>
            <pc:docMk/>
            <pc:sldMk cId="3737202225" sldId="3475"/>
            <ac:spMk id="6" creationId="{7BAFD0FF-BB52-48F7-9247-6158B31B6480}"/>
          </ac:spMkLst>
        </pc:spChg>
        <pc:spChg chg="mod">
          <ac:chgData name="Tiffany Razzo" userId="eda5baf6a0dc2dbf" providerId="LiveId" clId="{9FD04458-ACDD-DF43-8256-73E996416D5B}" dt="2024-05-01T19:30:15.762" v="2"/>
          <ac:spMkLst>
            <pc:docMk/>
            <pc:sldMk cId="3737202225" sldId="3475"/>
            <ac:spMk id="7" creationId="{D7EF1198-68FE-48CF-8553-49E34940062C}"/>
          </ac:spMkLst>
        </pc:spChg>
        <pc:spChg chg="mod">
          <ac:chgData name="Tiffany Razzo" userId="eda5baf6a0dc2dbf" providerId="LiveId" clId="{9FD04458-ACDD-DF43-8256-73E996416D5B}" dt="2024-05-01T19:30:15.762" v="2"/>
          <ac:spMkLst>
            <pc:docMk/>
            <pc:sldMk cId="3737202225" sldId="3475"/>
            <ac:spMk id="8" creationId="{86AE37B1-9C71-4AFA-B8CF-6FAB1C4136EA}"/>
          </ac:spMkLst>
        </pc:spChg>
        <pc:spChg chg="mod">
          <ac:chgData name="Tiffany Razzo" userId="eda5baf6a0dc2dbf" providerId="LiveId" clId="{9FD04458-ACDD-DF43-8256-73E996416D5B}" dt="2024-05-01T19:30:15.762" v="2"/>
          <ac:spMkLst>
            <pc:docMk/>
            <pc:sldMk cId="3737202225" sldId="3475"/>
            <ac:spMk id="9" creationId="{CEE5C470-5722-4D33-98D4-D2D50104C448}"/>
          </ac:spMkLst>
        </pc:spChg>
        <pc:spChg chg="mod">
          <ac:chgData name="Tiffany Razzo" userId="eda5baf6a0dc2dbf" providerId="LiveId" clId="{9FD04458-ACDD-DF43-8256-73E996416D5B}" dt="2024-05-01T19:30:15.762" v="2"/>
          <ac:spMkLst>
            <pc:docMk/>
            <pc:sldMk cId="3737202225" sldId="3475"/>
            <ac:spMk id="10" creationId="{AD80D9ED-A587-41DD-81A1-D2620B3FF5D1}"/>
          </ac:spMkLst>
        </pc:spChg>
        <pc:spChg chg="mod">
          <ac:chgData name="Tiffany Razzo" userId="eda5baf6a0dc2dbf" providerId="LiveId" clId="{9FD04458-ACDD-DF43-8256-73E996416D5B}" dt="2024-05-01T19:30:15.762" v="2"/>
          <ac:spMkLst>
            <pc:docMk/>
            <pc:sldMk cId="3737202225" sldId="3475"/>
            <ac:spMk id="11" creationId="{6D9B7A7F-D804-4322-AA8B-C5B56401FF6A}"/>
          </ac:spMkLst>
        </pc:spChg>
        <pc:spChg chg="mod">
          <ac:chgData name="Tiffany Razzo" userId="eda5baf6a0dc2dbf" providerId="LiveId" clId="{9FD04458-ACDD-DF43-8256-73E996416D5B}" dt="2024-05-01T19:30:15.762" v="2"/>
          <ac:spMkLst>
            <pc:docMk/>
            <pc:sldMk cId="3737202225" sldId="3475"/>
            <ac:spMk id="12" creationId="{58072E19-6947-4231-AC5C-BADF4FB415F3}"/>
          </ac:spMkLst>
        </pc:spChg>
        <pc:spChg chg="mod">
          <ac:chgData name="Tiffany Razzo" userId="eda5baf6a0dc2dbf" providerId="LiveId" clId="{9FD04458-ACDD-DF43-8256-73E996416D5B}" dt="2024-05-01T19:30:15.762" v="2"/>
          <ac:spMkLst>
            <pc:docMk/>
            <pc:sldMk cId="3737202225" sldId="3475"/>
            <ac:spMk id="13" creationId="{02D63BCE-7461-4DEA-BC38-A8ADABFB02D6}"/>
          </ac:spMkLst>
        </pc:spChg>
        <pc:spChg chg="mod">
          <ac:chgData name="Tiffany Razzo" userId="eda5baf6a0dc2dbf" providerId="LiveId" clId="{9FD04458-ACDD-DF43-8256-73E996416D5B}" dt="2024-05-01T19:30:15.762" v="2"/>
          <ac:spMkLst>
            <pc:docMk/>
            <pc:sldMk cId="3737202225" sldId="3475"/>
            <ac:spMk id="14" creationId="{AC987DFE-D074-4F54-AEFF-469DCE0D0C6D}"/>
          </ac:spMkLst>
        </pc:spChg>
        <pc:spChg chg="mod">
          <ac:chgData name="Tiffany Razzo" userId="eda5baf6a0dc2dbf" providerId="LiveId" clId="{9FD04458-ACDD-DF43-8256-73E996416D5B}" dt="2024-05-01T19:30:15.762" v="2"/>
          <ac:spMkLst>
            <pc:docMk/>
            <pc:sldMk cId="3737202225" sldId="3475"/>
            <ac:spMk id="15" creationId="{794846D1-1117-4684-8EB6-9DCF207CB1FD}"/>
          </ac:spMkLst>
        </pc:spChg>
        <pc:spChg chg="mod">
          <ac:chgData name="Tiffany Razzo" userId="eda5baf6a0dc2dbf" providerId="LiveId" clId="{9FD04458-ACDD-DF43-8256-73E996416D5B}" dt="2024-05-01T19:30:15.762" v="2"/>
          <ac:spMkLst>
            <pc:docMk/>
            <pc:sldMk cId="3737202225" sldId="3475"/>
            <ac:spMk id="16" creationId="{476BB93D-4552-44EA-8E72-6FB43966D3BB}"/>
          </ac:spMkLst>
        </pc:spChg>
        <pc:spChg chg="mod">
          <ac:chgData name="Tiffany Razzo" userId="eda5baf6a0dc2dbf" providerId="LiveId" clId="{9FD04458-ACDD-DF43-8256-73E996416D5B}" dt="2024-05-01T19:30:15.762" v="2"/>
          <ac:spMkLst>
            <pc:docMk/>
            <pc:sldMk cId="3737202225" sldId="3475"/>
            <ac:spMk id="17" creationId="{6B3B2530-9534-4E2F-95BD-4269EB3C5147}"/>
          </ac:spMkLst>
        </pc:spChg>
        <pc:spChg chg="mod">
          <ac:chgData name="Tiffany Razzo" userId="eda5baf6a0dc2dbf" providerId="LiveId" clId="{9FD04458-ACDD-DF43-8256-73E996416D5B}" dt="2024-05-01T19:30:15.762" v="2"/>
          <ac:spMkLst>
            <pc:docMk/>
            <pc:sldMk cId="3737202225" sldId="3475"/>
            <ac:spMk id="37" creationId="{B608F20B-B98E-48AC-B63D-05C0AB4E518A}"/>
          </ac:spMkLst>
        </pc:spChg>
        <pc:spChg chg="mod">
          <ac:chgData name="Tiffany Razzo" userId="eda5baf6a0dc2dbf" providerId="LiveId" clId="{9FD04458-ACDD-DF43-8256-73E996416D5B}" dt="2024-05-01T19:30:15.762" v="2"/>
          <ac:spMkLst>
            <pc:docMk/>
            <pc:sldMk cId="3737202225" sldId="3475"/>
            <ac:spMk id="38" creationId="{168749E1-5B00-4D50-AE9F-954B22CBC35A}"/>
          </ac:spMkLst>
        </pc:spChg>
        <pc:spChg chg="mod">
          <ac:chgData name="Tiffany Razzo" userId="eda5baf6a0dc2dbf" providerId="LiveId" clId="{9FD04458-ACDD-DF43-8256-73E996416D5B}" dt="2024-05-01T19:30:15.762" v="2"/>
          <ac:spMkLst>
            <pc:docMk/>
            <pc:sldMk cId="3737202225" sldId="3475"/>
            <ac:spMk id="40" creationId="{92586126-6A1D-4743-8FB5-2FA5BBB17512}"/>
          </ac:spMkLst>
        </pc:spChg>
        <pc:spChg chg="mod">
          <ac:chgData name="Tiffany Razzo" userId="eda5baf6a0dc2dbf" providerId="LiveId" clId="{9FD04458-ACDD-DF43-8256-73E996416D5B}" dt="2024-05-01T19:30:15.762" v="2"/>
          <ac:spMkLst>
            <pc:docMk/>
            <pc:sldMk cId="3737202225" sldId="3475"/>
            <ac:spMk id="41" creationId="{B982818C-08E1-4EAA-8719-F7F47765C696}"/>
          </ac:spMkLst>
        </pc:spChg>
        <pc:spChg chg="mod">
          <ac:chgData name="Tiffany Razzo" userId="eda5baf6a0dc2dbf" providerId="LiveId" clId="{9FD04458-ACDD-DF43-8256-73E996416D5B}" dt="2024-05-01T19:30:15.762" v="2"/>
          <ac:spMkLst>
            <pc:docMk/>
            <pc:sldMk cId="3737202225" sldId="3475"/>
            <ac:spMk id="42" creationId="{994C2FA2-5AF2-4040-961C-74DDEE35121A}"/>
          </ac:spMkLst>
        </pc:spChg>
        <pc:grpChg chg="mod">
          <ac:chgData name="Tiffany Razzo" userId="eda5baf6a0dc2dbf" providerId="LiveId" clId="{9FD04458-ACDD-DF43-8256-73E996416D5B}" dt="2024-05-01T19:30:15.762" v="2"/>
          <ac:grpSpMkLst>
            <pc:docMk/>
            <pc:sldMk cId="3737202225" sldId="3475"/>
            <ac:grpSpMk id="18" creationId="{21C2B108-4BD3-4C3D-A420-9FAE77467479}"/>
          </ac:grpSpMkLst>
        </pc:grpChg>
        <pc:grpChg chg="mod">
          <ac:chgData name="Tiffany Razzo" userId="eda5baf6a0dc2dbf" providerId="LiveId" clId="{9FD04458-ACDD-DF43-8256-73E996416D5B}" dt="2024-05-01T19:30:15.762" v="2"/>
          <ac:grpSpMkLst>
            <pc:docMk/>
            <pc:sldMk cId="3737202225" sldId="3475"/>
            <ac:grpSpMk id="19" creationId="{4ECC5BFF-1D4A-4ECA-9268-36705D95D2A5}"/>
          </ac:grpSpMkLst>
        </pc:grpChg>
        <pc:grpChg chg="mod">
          <ac:chgData name="Tiffany Razzo" userId="eda5baf6a0dc2dbf" providerId="LiveId" clId="{9FD04458-ACDD-DF43-8256-73E996416D5B}" dt="2024-05-01T19:30:15.762" v="2"/>
          <ac:grpSpMkLst>
            <pc:docMk/>
            <pc:sldMk cId="3737202225" sldId="3475"/>
            <ac:grpSpMk id="20" creationId="{2C6A05D2-229D-4459-A8EC-6A1ED22E863B}"/>
          </ac:grpSpMkLst>
        </pc:grpChg>
        <pc:grpChg chg="mod">
          <ac:chgData name="Tiffany Razzo" userId="eda5baf6a0dc2dbf" providerId="LiveId" clId="{9FD04458-ACDD-DF43-8256-73E996416D5B}" dt="2024-05-01T19:30:15.762" v="2"/>
          <ac:grpSpMkLst>
            <pc:docMk/>
            <pc:sldMk cId="3737202225" sldId="3475"/>
            <ac:grpSpMk id="21" creationId="{0D9B05A9-E41E-4192-A057-69FAD7F8DE81}"/>
          </ac:grpSpMkLst>
        </pc:grpChg>
        <pc:grpChg chg="mod">
          <ac:chgData name="Tiffany Razzo" userId="eda5baf6a0dc2dbf" providerId="LiveId" clId="{9FD04458-ACDD-DF43-8256-73E996416D5B}" dt="2024-05-01T19:30:15.762" v="2"/>
          <ac:grpSpMkLst>
            <pc:docMk/>
            <pc:sldMk cId="3737202225" sldId="3475"/>
            <ac:grpSpMk id="22" creationId="{C5B8A83C-27D4-4194-83B5-0AC44AF8A736}"/>
          </ac:grpSpMkLst>
        </pc:grpChg>
        <pc:grpChg chg="mod">
          <ac:chgData name="Tiffany Razzo" userId="eda5baf6a0dc2dbf" providerId="LiveId" clId="{9FD04458-ACDD-DF43-8256-73E996416D5B}" dt="2024-05-01T19:30:15.762" v="2"/>
          <ac:grpSpMkLst>
            <pc:docMk/>
            <pc:sldMk cId="3737202225" sldId="3475"/>
            <ac:grpSpMk id="23" creationId="{CD25C465-7BED-4E7F-A105-694CC5D7F46E}"/>
          </ac:grpSpMkLst>
        </pc:grpChg>
        <pc:grpChg chg="mod">
          <ac:chgData name="Tiffany Razzo" userId="eda5baf6a0dc2dbf" providerId="LiveId" clId="{9FD04458-ACDD-DF43-8256-73E996416D5B}" dt="2024-05-01T19:30:15.762" v="2"/>
          <ac:grpSpMkLst>
            <pc:docMk/>
            <pc:sldMk cId="3737202225" sldId="3475"/>
            <ac:grpSpMk id="24" creationId="{D66A9975-56E1-4893-9C5B-B1589233C1BE}"/>
          </ac:grpSpMkLst>
        </pc:grpChg>
        <pc:picChg chg="mod">
          <ac:chgData name="Tiffany Razzo" userId="eda5baf6a0dc2dbf" providerId="LiveId" clId="{9FD04458-ACDD-DF43-8256-73E996416D5B}" dt="2024-05-01T19:30:15.762" v="2"/>
          <ac:picMkLst>
            <pc:docMk/>
            <pc:sldMk cId="3737202225" sldId="3475"/>
            <ac:picMk id="3" creationId="{E04AB71D-4F39-46E9-B6A6-B0440B747343}"/>
          </ac:picMkLst>
        </pc:picChg>
      </pc:sldChg>
      <pc:sldChg chg="modSp mod">
        <pc:chgData name="Tiffany Razzo" userId="eda5baf6a0dc2dbf" providerId="LiveId" clId="{9FD04458-ACDD-DF43-8256-73E996416D5B}" dt="2024-05-01T19:30:15.762" v="2"/>
        <pc:sldMkLst>
          <pc:docMk/>
          <pc:sldMk cId="3477087513" sldId="3500"/>
        </pc:sldMkLst>
        <pc:spChg chg="mod">
          <ac:chgData name="Tiffany Razzo" userId="eda5baf6a0dc2dbf" providerId="LiveId" clId="{9FD04458-ACDD-DF43-8256-73E996416D5B}" dt="2024-05-01T19:30:15.762" v="2"/>
          <ac:spMkLst>
            <pc:docMk/>
            <pc:sldMk cId="3477087513" sldId="3500"/>
            <ac:spMk id="2" creationId="{EE426118-0C3F-41DE-9536-0B337D575317}"/>
          </ac:spMkLst>
        </pc:spChg>
        <pc:spChg chg="mod">
          <ac:chgData name="Tiffany Razzo" userId="eda5baf6a0dc2dbf" providerId="LiveId" clId="{9FD04458-ACDD-DF43-8256-73E996416D5B}" dt="2024-05-01T19:30:15.762" v="2"/>
          <ac:spMkLst>
            <pc:docMk/>
            <pc:sldMk cId="3477087513" sldId="3500"/>
            <ac:spMk id="3" creationId="{45992659-8B98-4C81-93D4-231A755AF665}"/>
          </ac:spMkLst>
        </pc:spChg>
        <pc:spChg chg="mod">
          <ac:chgData name="Tiffany Razzo" userId="eda5baf6a0dc2dbf" providerId="LiveId" clId="{9FD04458-ACDD-DF43-8256-73E996416D5B}" dt="2024-05-01T19:30:15.762" v="2"/>
          <ac:spMkLst>
            <pc:docMk/>
            <pc:sldMk cId="3477087513" sldId="3500"/>
            <ac:spMk id="4" creationId="{15A6A00A-5C5B-4D33-BE01-A2AFF975CA40}"/>
          </ac:spMkLst>
        </pc:spChg>
        <pc:spChg chg="mod">
          <ac:chgData name="Tiffany Razzo" userId="eda5baf6a0dc2dbf" providerId="LiveId" clId="{9FD04458-ACDD-DF43-8256-73E996416D5B}" dt="2024-05-01T19:30:15.762" v="2"/>
          <ac:spMkLst>
            <pc:docMk/>
            <pc:sldMk cId="3477087513" sldId="3500"/>
            <ac:spMk id="5" creationId="{35070791-1B24-47B6-AE34-CE7707C28431}"/>
          </ac:spMkLst>
        </pc:spChg>
        <pc:spChg chg="mod">
          <ac:chgData name="Tiffany Razzo" userId="eda5baf6a0dc2dbf" providerId="LiveId" clId="{9FD04458-ACDD-DF43-8256-73E996416D5B}" dt="2024-05-01T19:30:15.762" v="2"/>
          <ac:spMkLst>
            <pc:docMk/>
            <pc:sldMk cId="3477087513" sldId="3500"/>
            <ac:spMk id="6" creationId="{D21D112C-81C7-4554-ABE6-92455EBB4BD2}"/>
          </ac:spMkLst>
        </pc:spChg>
        <pc:spChg chg="mod">
          <ac:chgData name="Tiffany Razzo" userId="eda5baf6a0dc2dbf" providerId="LiveId" clId="{9FD04458-ACDD-DF43-8256-73E996416D5B}" dt="2024-05-01T19:30:15.762" v="2"/>
          <ac:spMkLst>
            <pc:docMk/>
            <pc:sldMk cId="3477087513" sldId="3500"/>
            <ac:spMk id="8" creationId="{88A6ACD3-FBD2-4007-8DB8-E07AED4A4EEC}"/>
          </ac:spMkLst>
        </pc:spChg>
        <pc:spChg chg="mod">
          <ac:chgData name="Tiffany Razzo" userId="eda5baf6a0dc2dbf" providerId="LiveId" clId="{9FD04458-ACDD-DF43-8256-73E996416D5B}" dt="2024-05-01T19:30:15.762" v="2"/>
          <ac:spMkLst>
            <pc:docMk/>
            <pc:sldMk cId="3477087513" sldId="3500"/>
            <ac:spMk id="10" creationId="{23991272-59B0-44A4-B4B0-878BD8E7A126}"/>
          </ac:spMkLst>
        </pc:spChg>
        <pc:spChg chg="mod">
          <ac:chgData name="Tiffany Razzo" userId="eda5baf6a0dc2dbf" providerId="LiveId" clId="{9FD04458-ACDD-DF43-8256-73E996416D5B}" dt="2024-05-01T19:30:15.762" v="2"/>
          <ac:spMkLst>
            <pc:docMk/>
            <pc:sldMk cId="3477087513" sldId="3500"/>
            <ac:spMk id="11" creationId="{45B3CADB-31B8-4828-BE0E-FB106195EEA2}"/>
          </ac:spMkLst>
        </pc:spChg>
        <pc:picChg chg="mod">
          <ac:chgData name="Tiffany Razzo" userId="eda5baf6a0dc2dbf" providerId="LiveId" clId="{9FD04458-ACDD-DF43-8256-73E996416D5B}" dt="2024-05-01T19:30:15.762" v="2"/>
          <ac:picMkLst>
            <pc:docMk/>
            <pc:sldMk cId="3477087513" sldId="3500"/>
            <ac:picMk id="7" creationId="{506A00A3-392C-417D-81E5-5E744FA5366B}"/>
          </ac:picMkLst>
        </pc:picChg>
        <pc:picChg chg="mod">
          <ac:chgData name="Tiffany Razzo" userId="eda5baf6a0dc2dbf" providerId="LiveId" clId="{9FD04458-ACDD-DF43-8256-73E996416D5B}" dt="2024-05-01T19:30:15.762" v="2"/>
          <ac:picMkLst>
            <pc:docMk/>
            <pc:sldMk cId="3477087513" sldId="3500"/>
            <ac:picMk id="9" creationId="{897F902C-410D-466A-8B7E-3F2FB3863B0F}"/>
          </ac:picMkLst>
        </pc:picChg>
        <pc:picChg chg="mod">
          <ac:chgData name="Tiffany Razzo" userId="eda5baf6a0dc2dbf" providerId="LiveId" clId="{9FD04458-ACDD-DF43-8256-73E996416D5B}" dt="2024-05-01T19:30:15.762" v="2"/>
          <ac:picMkLst>
            <pc:docMk/>
            <pc:sldMk cId="3477087513" sldId="3500"/>
            <ac:picMk id="1026" creationId="{C5BE0FD8-0A59-4C8C-8CD1-25BD95C68066}"/>
          </ac:picMkLst>
        </pc:picChg>
      </pc:sldChg>
      <pc:sldChg chg="modSp">
        <pc:chgData name="Tiffany Razzo" userId="eda5baf6a0dc2dbf" providerId="LiveId" clId="{9FD04458-ACDD-DF43-8256-73E996416D5B}" dt="2024-05-01T19:30:15.762" v="2"/>
        <pc:sldMkLst>
          <pc:docMk/>
          <pc:sldMk cId="900221572" sldId="1948345041"/>
        </pc:sldMkLst>
        <pc:spChg chg="mod">
          <ac:chgData name="Tiffany Razzo" userId="eda5baf6a0dc2dbf" providerId="LiveId" clId="{9FD04458-ACDD-DF43-8256-73E996416D5B}" dt="2024-05-01T19:30:15.762" v="2"/>
          <ac:spMkLst>
            <pc:docMk/>
            <pc:sldMk cId="900221572" sldId="1948345041"/>
            <ac:spMk id="2" creationId="{E807AEF2-CA5D-6F56-E378-2A230BB7B5D4}"/>
          </ac:spMkLst>
        </pc:spChg>
        <pc:spChg chg="mod">
          <ac:chgData name="Tiffany Razzo" userId="eda5baf6a0dc2dbf" providerId="LiveId" clId="{9FD04458-ACDD-DF43-8256-73E996416D5B}" dt="2024-05-01T19:30:15.762" v="2"/>
          <ac:spMkLst>
            <pc:docMk/>
            <pc:sldMk cId="900221572" sldId="1948345041"/>
            <ac:spMk id="3" creationId="{B9B443A3-88B7-EA59-DAC5-6F2ABACCDF15}"/>
          </ac:spMkLst>
        </pc:spChg>
      </pc:sldChg>
      <pc:sldChg chg="modSp">
        <pc:chgData name="Tiffany Razzo" userId="eda5baf6a0dc2dbf" providerId="LiveId" clId="{9FD04458-ACDD-DF43-8256-73E996416D5B}" dt="2024-05-01T19:30:15.762" v="2"/>
        <pc:sldMkLst>
          <pc:docMk/>
          <pc:sldMk cId="2960019" sldId="1948345102"/>
        </pc:sldMkLst>
        <pc:spChg chg="mod">
          <ac:chgData name="Tiffany Razzo" userId="eda5baf6a0dc2dbf" providerId="LiveId" clId="{9FD04458-ACDD-DF43-8256-73E996416D5B}" dt="2024-05-01T19:30:15.762" v="2"/>
          <ac:spMkLst>
            <pc:docMk/>
            <pc:sldMk cId="2960019" sldId="1948345102"/>
            <ac:spMk id="2" creationId="{CD4E8C37-9ED8-8117-9E5E-88CA74C7B61D}"/>
          </ac:spMkLst>
        </pc:spChg>
        <pc:spChg chg="mod">
          <ac:chgData name="Tiffany Razzo" userId="eda5baf6a0dc2dbf" providerId="LiveId" clId="{9FD04458-ACDD-DF43-8256-73E996416D5B}" dt="2024-05-01T19:30:15.762" v="2"/>
          <ac:spMkLst>
            <pc:docMk/>
            <pc:sldMk cId="2960019" sldId="1948345102"/>
            <ac:spMk id="3" creationId="{FC535D54-D22F-9BE2-0405-9C62D73DE80D}"/>
          </ac:spMkLst>
        </pc:spChg>
        <pc:spChg chg="mod">
          <ac:chgData name="Tiffany Razzo" userId="eda5baf6a0dc2dbf" providerId="LiveId" clId="{9FD04458-ACDD-DF43-8256-73E996416D5B}" dt="2024-05-01T19:30:15.762" v="2"/>
          <ac:spMkLst>
            <pc:docMk/>
            <pc:sldMk cId="2960019" sldId="1948345102"/>
            <ac:spMk id="4" creationId="{C66D6842-DCA0-416B-C6AA-FA964AAEB16A}"/>
          </ac:spMkLst>
        </pc:spChg>
        <pc:spChg chg="mod">
          <ac:chgData name="Tiffany Razzo" userId="eda5baf6a0dc2dbf" providerId="LiveId" clId="{9FD04458-ACDD-DF43-8256-73E996416D5B}" dt="2024-05-01T19:30:15.762" v="2"/>
          <ac:spMkLst>
            <pc:docMk/>
            <pc:sldMk cId="2960019" sldId="1948345102"/>
            <ac:spMk id="5" creationId="{BB40BF5E-AE01-C524-A445-FCF05920873C}"/>
          </ac:spMkLst>
        </pc:spChg>
      </pc:sldChg>
      <pc:sldChg chg="modSp modNotes">
        <pc:chgData name="Tiffany Razzo" userId="eda5baf6a0dc2dbf" providerId="LiveId" clId="{9FD04458-ACDD-DF43-8256-73E996416D5B}" dt="2024-05-01T19:30:15.762" v="2"/>
        <pc:sldMkLst>
          <pc:docMk/>
          <pc:sldMk cId="769797612" sldId="1948345104"/>
        </pc:sldMkLst>
        <pc:spChg chg="mod">
          <ac:chgData name="Tiffany Razzo" userId="eda5baf6a0dc2dbf" providerId="LiveId" clId="{9FD04458-ACDD-DF43-8256-73E996416D5B}" dt="2024-05-01T19:30:15.762" v="2"/>
          <ac:spMkLst>
            <pc:docMk/>
            <pc:sldMk cId="769797612" sldId="1948345104"/>
            <ac:spMk id="4" creationId="{2398B44E-1765-4884-B17D-814EA58BCF1D}"/>
          </ac:spMkLst>
        </pc:spChg>
        <pc:spChg chg="mod">
          <ac:chgData name="Tiffany Razzo" userId="eda5baf6a0dc2dbf" providerId="LiveId" clId="{9FD04458-ACDD-DF43-8256-73E996416D5B}" dt="2024-05-01T19:30:15.762" v="2"/>
          <ac:spMkLst>
            <pc:docMk/>
            <pc:sldMk cId="769797612" sldId="1948345104"/>
            <ac:spMk id="5" creationId="{9A7B7520-0D21-491B-B2BD-146823761856}"/>
          </ac:spMkLst>
        </pc:spChg>
        <pc:spChg chg="mod">
          <ac:chgData name="Tiffany Razzo" userId="eda5baf6a0dc2dbf" providerId="LiveId" clId="{9FD04458-ACDD-DF43-8256-73E996416D5B}" dt="2024-05-01T19:30:15.762" v="2"/>
          <ac:spMkLst>
            <pc:docMk/>
            <pc:sldMk cId="769797612" sldId="1948345104"/>
            <ac:spMk id="6" creationId="{7BAFD0FF-BB52-48F7-9247-6158B31B6480}"/>
          </ac:spMkLst>
        </pc:spChg>
        <pc:spChg chg="mod">
          <ac:chgData name="Tiffany Razzo" userId="eda5baf6a0dc2dbf" providerId="LiveId" clId="{9FD04458-ACDD-DF43-8256-73E996416D5B}" dt="2024-05-01T19:30:15.762" v="2"/>
          <ac:spMkLst>
            <pc:docMk/>
            <pc:sldMk cId="769797612" sldId="1948345104"/>
            <ac:spMk id="7" creationId="{D7EF1198-68FE-48CF-8553-49E34940062C}"/>
          </ac:spMkLst>
        </pc:spChg>
        <pc:spChg chg="mod">
          <ac:chgData name="Tiffany Razzo" userId="eda5baf6a0dc2dbf" providerId="LiveId" clId="{9FD04458-ACDD-DF43-8256-73E996416D5B}" dt="2024-05-01T19:30:15.762" v="2"/>
          <ac:spMkLst>
            <pc:docMk/>
            <pc:sldMk cId="769797612" sldId="1948345104"/>
            <ac:spMk id="8" creationId="{86AE37B1-9C71-4AFA-B8CF-6FAB1C4136EA}"/>
          </ac:spMkLst>
        </pc:spChg>
        <pc:spChg chg="mod">
          <ac:chgData name="Tiffany Razzo" userId="eda5baf6a0dc2dbf" providerId="LiveId" clId="{9FD04458-ACDD-DF43-8256-73E996416D5B}" dt="2024-05-01T19:30:15.762" v="2"/>
          <ac:spMkLst>
            <pc:docMk/>
            <pc:sldMk cId="769797612" sldId="1948345104"/>
            <ac:spMk id="9" creationId="{CEE5C470-5722-4D33-98D4-D2D50104C448}"/>
          </ac:spMkLst>
        </pc:spChg>
        <pc:spChg chg="mod">
          <ac:chgData name="Tiffany Razzo" userId="eda5baf6a0dc2dbf" providerId="LiveId" clId="{9FD04458-ACDD-DF43-8256-73E996416D5B}" dt="2024-05-01T19:30:15.762" v="2"/>
          <ac:spMkLst>
            <pc:docMk/>
            <pc:sldMk cId="769797612" sldId="1948345104"/>
            <ac:spMk id="10" creationId="{AD80D9ED-A587-41DD-81A1-D2620B3FF5D1}"/>
          </ac:spMkLst>
        </pc:spChg>
        <pc:spChg chg="mod">
          <ac:chgData name="Tiffany Razzo" userId="eda5baf6a0dc2dbf" providerId="LiveId" clId="{9FD04458-ACDD-DF43-8256-73E996416D5B}" dt="2024-05-01T19:30:15.762" v="2"/>
          <ac:spMkLst>
            <pc:docMk/>
            <pc:sldMk cId="769797612" sldId="1948345104"/>
            <ac:spMk id="11" creationId="{6D9B7A7F-D804-4322-AA8B-C5B56401FF6A}"/>
          </ac:spMkLst>
        </pc:spChg>
        <pc:spChg chg="mod">
          <ac:chgData name="Tiffany Razzo" userId="eda5baf6a0dc2dbf" providerId="LiveId" clId="{9FD04458-ACDD-DF43-8256-73E996416D5B}" dt="2024-05-01T19:30:15.762" v="2"/>
          <ac:spMkLst>
            <pc:docMk/>
            <pc:sldMk cId="769797612" sldId="1948345104"/>
            <ac:spMk id="12" creationId="{58072E19-6947-4231-AC5C-BADF4FB415F3}"/>
          </ac:spMkLst>
        </pc:spChg>
        <pc:spChg chg="mod">
          <ac:chgData name="Tiffany Razzo" userId="eda5baf6a0dc2dbf" providerId="LiveId" clId="{9FD04458-ACDD-DF43-8256-73E996416D5B}" dt="2024-05-01T19:30:15.762" v="2"/>
          <ac:spMkLst>
            <pc:docMk/>
            <pc:sldMk cId="769797612" sldId="1948345104"/>
            <ac:spMk id="13" creationId="{02D63BCE-7461-4DEA-BC38-A8ADABFB02D6}"/>
          </ac:spMkLst>
        </pc:spChg>
        <pc:spChg chg="mod">
          <ac:chgData name="Tiffany Razzo" userId="eda5baf6a0dc2dbf" providerId="LiveId" clId="{9FD04458-ACDD-DF43-8256-73E996416D5B}" dt="2024-05-01T19:30:15.762" v="2"/>
          <ac:spMkLst>
            <pc:docMk/>
            <pc:sldMk cId="769797612" sldId="1948345104"/>
            <ac:spMk id="14" creationId="{AC987DFE-D074-4F54-AEFF-469DCE0D0C6D}"/>
          </ac:spMkLst>
        </pc:spChg>
        <pc:spChg chg="mod">
          <ac:chgData name="Tiffany Razzo" userId="eda5baf6a0dc2dbf" providerId="LiveId" clId="{9FD04458-ACDD-DF43-8256-73E996416D5B}" dt="2024-05-01T19:30:15.762" v="2"/>
          <ac:spMkLst>
            <pc:docMk/>
            <pc:sldMk cId="769797612" sldId="1948345104"/>
            <ac:spMk id="15" creationId="{794846D1-1117-4684-8EB6-9DCF207CB1FD}"/>
          </ac:spMkLst>
        </pc:spChg>
        <pc:spChg chg="mod">
          <ac:chgData name="Tiffany Razzo" userId="eda5baf6a0dc2dbf" providerId="LiveId" clId="{9FD04458-ACDD-DF43-8256-73E996416D5B}" dt="2024-05-01T19:30:15.762" v="2"/>
          <ac:spMkLst>
            <pc:docMk/>
            <pc:sldMk cId="769797612" sldId="1948345104"/>
            <ac:spMk id="16" creationId="{476BB93D-4552-44EA-8E72-6FB43966D3BB}"/>
          </ac:spMkLst>
        </pc:spChg>
        <pc:spChg chg="mod">
          <ac:chgData name="Tiffany Razzo" userId="eda5baf6a0dc2dbf" providerId="LiveId" clId="{9FD04458-ACDD-DF43-8256-73E996416D5B}" dt="2024-05-01T19:30:15.762" v="2"/>
          <ac:spMkLst>
            <pc:docMk/>
            <pc:sldMk cId="769797612" sldId="1948345104"/>
            <ac:spMk id="17" creationId="{6B3B2530-9534-4E2F-95BD-4269EB3C5147}"/>
          </ac:spMkLst>
        </pc:spChg>
        <pc:grpChg chg="mod">
          <ac:chgData name="Tiffany Razzo" userId="eda5baf6a0dc2dbf" providerId="LiveId" clId="{9FD04458-ACDD-DF43-8256-73E996416D5B}" dt="2024-05-01T19:30:15.762" v="2"/>
          <ac:grpSpMkLst>
            <pc:docMk/>
            <pc:sldMk cId="769797612" sldId="1948345104"/>
            <ac:grpSpMk id="18" creationId="{21C2B108-4BD3-4C3D-A420-9FAE77467479}"/>
          </ac:grpSpMkLst>
        </pc:grpChg>
        <pc:grpChg chg="mod">
          <ac:chgData name="Tiffany Razzo" userId="eda5baf6a0dc2dbf" providerId="LiveId" clId="{9FD04458-ACDD-DF43-8256-73E996416D5B}" dt="2024-05-01T19:30:15.762" v="2"/>
          <ac:grpSpMkLst>
            <pc:docMk/>
            <pc:sldMk cId="769797612" sldId="1948345104"/>
            <ac:grpSpMk id="19" creationId="{4ECC5BFF-1D4A-4ECA-9268-36705D95D2A5}"/>
          </ac:grpSpMkLst>
        </pc:grpChg>
        <pc:grpChg chg="mod">
          <ac:chgData name="Tiffany Razzo" userId="eda5baf6a0dc2dbf" providerId="LiveId" clId="{9FD04458-ACDD-DF43-8256-73E996416D5B}" dt="2024-05-01T19:30:15.762" v="2"/>
          <ac:grpSpMkLst>
            <pc:docMk/>
            <pc:sldMk cId="769797612" sldId="1948345104"/>
            <ac:grpSpMk id="20" creationId="{2C6A05D2-229D-4459-A8EC-6A1ED22E863B}"/>
          </ac:grpSpMkLst>
        </pc:grpChg>
        <pc:grpChg chg="mod">
          <ac:chgData name="Tiffany Razzo" userId="eda5baf6a0dc2dbf" providerId="LiveId" clId="{9FD04458-ACDD-DF43-8256-73E996416D5B}" dt="2024-05-01T19:30:15.762" v="2"/>
          <ac:grpSpMkLst>
            <pc:docMk/>
            <pc:sldMk cId="769797612" sldId="1948345104"/>
            <ac:grpSpMk id="21" creationId="{0D9B05A9-E41E-4192-A057-69FAD7F8DE81}"/>
          </ac:grpSpMkLst>
        </pc:grpChg>
        <pc:grpChg chg="mod">
          <ac:chgData name="Tiffany Razzo" userId="eda5baf6a0dc2dbf" providerId="LiveId" clId="{9FD04458-ACDD-DF43-8256-73E996416D5B}" dt="2024-05-01T19:30:15.762" v="2"/>
          <ac:grpSpMkLst>
            <pc:docMk/>
            <pc:sldMk cId="769797612" sldId="1948345104"/>
            <ac:grpSpMk id="22" creationId="{C5B8A83C-27D4-4194-83B5-0AC44AF8A736}"/>
          </ac:grpSpMkLst>
        </pc:grpChg>
        <pc:grpChg chg="mod">
          <ac:chgData name="Tiffany Razzo" userId="eda5baf6a0dc2dbf" providerId="LiveId" clId="{9FD04458-ACDD-DF43-8256-73E996416D5B}" dt="2024-05-01T19:30:15.762" v="2"/>
          <ac:grpSpMkLst>
            <pc:docMk/>
            <pc:sldMk cId="769797612" sldId="1948345104"/>
            <ac:grpSpMk id="23" creationId="{CD25C465-7BED-4E7F-A105-694CC5D7F46E}"/>
          </ac:grpSpMkLst>
        </pc:grpChg>
        <pc:grpChg chg="mod">
          <ac:chgData name="Tiffany Razzo" userId="eda5baf6a0dc2dbf" providerId="LiveId" clId="{9FD04458-ACDD-DF43-8256-73E996416D5B}" dt="2024-05-01T19:30:15.762" v="2"/>
          <ac:grpSpMkLst>
            <pc:docMk/>
            <pc:sldMk cId="769797612" sldId="1948345104"/>
            <ac:grpSpMk id="24" creationId="{D66A9975-56E1-4893-9C5B-B1589233C1BE}"/>
          </ac:grpSpMkLst>
        </pc:grpChg>
        <pc:picChg chg="mod">
          <ac:chgData name="Tiffany Razzo" userId="eda5baf6a0dc2dbf" providerId="LiveId" clId="{9FD04458-ACDD-DF43-8256-73E996416D5B}" dt="2024-05-01T19:30:15.762" v="2"/>
          <ac:picMkLst>
            <pc:docMk/>
            <pc:sldMk cId="769797612" sldId="1948345104"/>
            <ac:picMk id="3" creationId="{E04AB71D-4F39-46E9-B6A6-B0440B747343}"/>
          </ac:picMkLst>
        </pc:picChg>
      </pc:sldChg>
      <pc:sldChg chg="modSp modNotes">
        <pc:chgData name="Tiffany Razzo" userId="eda5baf6a0dc2dbf" providerId="LiveId" clId="{9FD04458-ACDD-DF43-8256-73E996416D5B}" dt="2024-05-01T19:30:15.762" v="2"/>
        <pc:sldMkLst>
          <pc:docMk/>
          <pc:sldMk cId="1892456540" sldId="1948345107"/>
        </pc:sldMkLst>
        <pc:spChg chg="mod">
          <ac:chgData name="Tiffany Razzo" userId="eda5baf6a0dc2dbf" providerId="LiveId" clId="{9FD04458-ACDD-DF43-8256-73E996416D5B}" dt="2024-05-01T19:30:15.762" v="2"/>
          <ac:spMkLst>
            <pc:docMk/>
            <pc:sldMk cId="1892456540" sldId="1948345107"/>
            <ac:spMk id="2" creationId="{2D5BDB4B-17DC-4B2A-99B7-03B347C4CD48}"/>
          </ac:spMkLst>
        </pc:spChg>
        <pc:spChg chg="mod">
          <ac:chgData name="Tiffany Razzo" userId="eda5baf6a0dc2dbf" providerId="LiveId" clId="{9FD04458-ACDD-DF43-8256-73E996416D5B}" dt="2024-05-01T19:30:15.762" v="2"/>
          <ac:spMkLst>
            <pc:docMk/>
            <pc:sldMk cId="1892456540" sldId="1948345107"/>
            <ac:spMk id="3" creationId="{9A2125B7-32ED-40FD-A77E-0EC6915948FD}"/>
          </ac:spMkLst>
        </pc:spChg>
        <pc:spChg chg="mod">
          <ac:chgData name="Tiffany Razzo" userId="eda5baf6a0dc2dbf" providerId="LiveId" clId="{9FD04458-ACDD-DF43-8256-73E996416D5B}" dt="2024-05-01T19:30:15.762" v="2"/>
          <ac:spMkLst>
            <pc:docMk/>
            <pc:sldMk cId="1892456540" sldId="1948345107"/>
            <ac:spMk id="4" creationId="{717C1D5F-CF82-423E-8C42-5393961C9CC1}"/>
          </ac:spMkLst>
        </pc:spChg>
        <pc:spChg chg="mod">
          <ac:chgData name="Tiffany Razzo" userId="eda5baf6a0dc2dbf" providerId="LiveId" clId="{9FD04458-ACDD-DF43-8256-73E996416D5B}" dt="2024-05-01T19:30:15.762" v="2"/>
          <ac:spMkLst>
            <pc:docMk/>
            <pc:sldMk cId="1892456540" sldId="1948345107"/>
            <ac:spMk id="6" creationId="{1D3447A1-5883-4086-ACDA-0BDEBE2ED18A}"/>
          </ac:spMkLst>
        </pc:spChg>
        <pc:spChg chg="mod">
          <ac:chgData name="Tiffany Razzo" userId="eda5baf6a0dc2dbf" providerId="LiveId" clId="{9FD04458-ACDD-DF43-8256-73E996416D5B}" dt="2024-05-01T19:30:15.762" v="2"/>
          <ac:spMkLst>
            <pc:docMk/>
            <pc:sldMk cId="1892456540" sldId="1948345107"/>
            <ac:spMk id="9" creationId="{8F0184B2-D2B7-48E8-96E4-D8E09E3B406E}"/>
          </ac:spMkLst>
        </pc:spChg>
        <pc:spChg chg="mod">
          <ac:chgData name="Tiffany Razzo" userId="eda5baf6a0dc2dbf" providerId="LiveId" clId="{9FD04458-ACDD-DF43-8256-73E996416D5B}" dt="2024-05-01T19:30:15.762" v="2"/>
          <ac:spMkLst>
            <pc:docMk/>
            <pc:sldMk cId="1892456540" sldId="1948345107"/>
            <ac:spMk id="10" creationId="{BF3BE4C7-42A5-4B36-B215-6D902DAE6CC1}"/>
          </ac:spMkLst>
        </pc:spChg>
        <pc:spChg chg="mod">
          <ac:chgData name="Tiffany Razzo" userId="eda5baf6a0dc2dbf" providerId="LiveId" clId="{9FD04458-ACDD-DF43-8256-73E996416D5B}" dt="2024-05-01T19:30:15.762" v="2"/>
          <ac:spMkLst>
            <pc:docMk/>
            <pc:sldMk cId="1892456540" sldId="1948345107"/>
            <ac:spMk id="11" creationId="{C0467E5B-E0FF-4991-9385-FF9723B8CEEE}"/>
          </ac:spMkLst>
        </pc:spChg>
        <pc:spChg chg="mod">
          <ac:chgData name="Tiffany Razzo" userId="eda5baf6a0dc2dbf" providerId="LiveId" clId="{9FD04458-ACDD-DF43-8256-73E996416D5B}" dt="2024-05-01T19:30:15.762" v="2"/>
          <ac:spMkLst>
            <pc:docMk/>
            <pc:sldMk cId="1892456540" sldId="1948345107"/>
            <ac:spMk id="12" creationId="{81351236-50E4-4897-97EA-39BB500361C5}"/>
          </ac:spMkLst>
        </pc:spChg>
        <pc:spChg chg="mod">
          <ac:chgData name="Tiffany Razzo" userId="eda5baf6a0dc2dbf" providerId="LiveId" clId="{9FD04458-ACDD-DF43-8256-73E996416D5B}" dt="2024-05-01T19:30:15.762" v="2"/>
          <ac:spMkLst>
            <pc:docMk/>
            <pc:sldMk cId="1892456540" sldId="1948345107"/>
            <ac:spMk id="15" creationId="{EB0F555A-053E-4134-9513-70F8A15CCAEC}"/>
          </ac:spMkLst>
        </pc:spChg>
        <pc:spChg chg="mod">
          <ac:chgData name="Tiffany Razzo" userId="eda5baf6a0dc2dbf" providerId="LiveId" clId="{9FD04458-ACDD-DF43-8256-73E996416D5B}" dt="2024-05-01T19:30:15.762" v="2"/>
          <ac:spMkLst>
            <pc:docMk/>
            <pc:sldMk cId="1892456540" sldId="1948345107"/>
            <ac:spMk id="16" creationId="{6F03F6E8-AA62-4BB7-9B60-0BD01D330C77}"/>
          </ac:spMkLst>
        </pc:spChg>
        <pc:spChg chg="mod">
          <ac:chgData name="Tiffany Razzo" userId="eda5baf6a0dc2dbf" providerId="LiveId" clId="{9FD04458-ACDD-DF43-8256-73E996416D5B}" dt="2024-05-01T19:30:15.762" v="2"/>
          <ac:spMkLst>
            <pc:docMk/>
            <pc:sldMk cId="1892456540" sldId="1948345107"/>
            <ac:spMk id="17" creationId="{8FE6FA59-EC52-4A12-B92C-715EA453AA32}"/>
          </ac:spMkLst>
        </pc:spChg>
        <pc:spChg chg="mod">
          <ac:chgData name="Tiffany Razzo" userId="eda5baf6a0dc2dbf" providerId="LiveId" clId="{9FD04458-ACDD-DF43-8256-73E996416D5B}" dt="2024-05-01T19:30:15.762" v="2"/>
          <ac:spMkLst>
            <pc:docMk/>
            <pc:sldMk cId="1892456540" sldId="1948345107"/>
            <ac:spMk id="18" creationId="{4CDA3654-0B37-488C-B664-DE7CA0C336FF}"/>
          </ac:spMkLst>
        </pc:spChg>
        <pc:spChg chg="mod">
          <ac:chgData name="Tiffany Razzo" userId="eda5baf6a0dc2dbf" providerId="LiveId" clId="{9FD04458-ACDD-DF43-8256-73E996416D5B}" dt="2024-05-01T19:30:15.762" v="2"/>
          <ac:spMkLst>
            <pc:docMk/>
            <pc:sldMk cId="1892456540" sldId="1948345107"/>
            <ac:spMk id="19" creationId="{45C670AB-188C-4BAE-8072-20620289B45F}"/>
          </ac:spMkLst>
        </pc:spChg>
        <pc:spChg chg="mod">
          <ac:chgData name="Tiffany Razzo" userId="eda5baf6a0dc2dbf" providerId="LiveId" clId="{9FD04458-ACDD-DF43-8256-73E996416D5B}" dt="2024-05-01T19:30:15.762" v="2"/>
          <ac:spMkLst>
            <pc:docMk/>
            <pc:sldMk cId="1892456540" sldId="1948345107"/>
            <ac:spMk id="20" creationId="{FDBC7FB8-B575-41D9-9DCF-244D135EFF7A}"/>
          </ac:spMkLst>
        </pc:spChg>
        <pc:spChg chg="mod">
          <ac:chgData name="Tiffany Razzo" userId="eda5baf6a0dc2dbf" providerId="LiveId" clId="{9FD04458-ACDD-DF43-8256-73E996416D5B}" dt="2024-05-01T19:30:15.762" v="2"/>
          <ac:spMkLst>
            <pc:docMk/>
            <pc:sldMk cId="1892456540" sldId="1948345107"/>
            <ac:spMk id="22" creationId="{0B8D1501-ABFE-49E0-A95B-02FBEEC11D6D}"/>
          </ac:spMkLst>
        </pc:spChg>
        <pc:spChg chg="mod">
          <ac:chgData name="Tiffany Razzo" userId="eda5baf6a0dc2dbf" providerId="LiveId" clId="{9FD04458-ACDD-DF43-8256-73E996416D5B}" dt="2024-05-01T19:30:15.762" v="2"/>
          <ac:spMkLst>
            <pc:docMk/>
            <pc:sldMk cId="1892456540" sldId="1948345107"/>
            <ac:spMk id="23" creationId="{52383611-4D02-4663-A492-D49181C8AA9D}"/>
          </ac:spMkLst>
        </pc:spChg>
        <pc:spChg chg="mod">
          <ac:chgData name="Tiffany Razzo" userId="eda5baf6a0dc2dbf" providerId="LiveId" clId="{9FD04458-ACDD-DF43-8256-73E996416D5B}" dt="2024-05-01T19:30:15.762" v="2"/>
          <ac:spMkLst>
            <pc:docMk/>
            <pc:sldMk cId="1892456540" sldId="1948345107"/>
            <ac:spMk id="24" creationId="{28DC522B-D5F6-4C5E-9E97-709B53BB756F}"/>
          </ac:spMkLst>
        </pc:spChg>
        <pc:spChg chg="mod">
          <ac:chgData name="Tiffany Razzo" userId="eda5baf6a0dc2dbf" providerId="LiveId" clId="{9FD04458-ACDD-DF43-8256-73E996416D5B}" dt="2024-05-01T19:30:15.762" v="2"/>
          <ac:spMkLst>
            <pc:docMk/>
            <pc:sldMk cId="1892456540" sldId="1948345107"/>
            <ac:spMk id="25" creationId="{1127D20A-664E-465C-92C8-C835C7ABF6A2}"/>
          </ac:spMkLst>
        </pc:spChg>
        <pc:spChg chg="mod">
          <ac:chgData name="Tiffany Razzo" userId="eda5baf6a0dc2dbf" providerId="LiveId" clId="{9FD04458-ACDD-DF43-8256-73E996416D5B}" dt="2024-05-01T19:30:15.762" v="2"/>
          <ac:spMkLst>
            <pc:docMk/>
            <pc:sldMk cId="1892456540" sldId="1948345107"/>
            <ac:spMk id="26" creationId="{F48B732B-3F14-4C81-BCEE-9DDCA99BC97C}"/>
          </ac:spMkLst>
        </pc:spChg>
        <pc:spChg chg="mod">
          <ac:chgData name="Tiffany Razzo" userId="eda5baf6a0dc2dbf" providerId="LiveId" clId="{9FD04458-ACDD-DF43-8256-73E996416D5B}" dt="2024-05-01T19:30:15.762" v="2"/>
          <ac:spMkLst>
            <pc:docMk/>
            <pc:sldMk cId="1892456540" sldId="1948345107"/>
            <ac:spMk id="27" creationId="{83AC5655-C726-4421-9C30-C0A2292308C2}"/>
          </ac:spMkLst>
        </pc:spChg>
        <pc:spChg chg="mod">
          <ac:chgData name="Tiffany Razzo" userId="eda5baf6a0dc2dbf" providerId="LiveId" clId="{9FD04458-ACDD-DF43-8256-73E996416D5B}" dt="2024-05-01T19:30:15.762" v="2"/>
          <ac:spMkLst>
            <pc:docMk/>
            <pc:sldMk cId="1892456540" sldId="1948345107"/>
            <ac:spMk id="28" creationId="{874EC4BC-E24C-4442-9B39-2BDD03C6353E}"/>
          </ac:spMkLst>
        </pc:spChg>
        <pc:spChg chg="mod">
          <ac:chgData name="Tiffany Razzo" userId="eda5baf6a0dc2dbf" providerId="LiveId" clId="{9FD04458-ACDD-DF43-8256-73E996416D5B}" dt="2024-05-01T19:30:15.762" v="2"/>
          <ac:spMkLst>
            <pc:docMk/>
            <pc:sldMk cId="1892456540" sldId="1948345107"/>
            <ac:spMk id="29" creationId="{EED69ABA-6200-4F17-9202-675D244F6E1F}"/>
          </ac:spMkLst>
        </pc:spChg>
        <pc:spChg chg="mod">
          <ac:chgData name="Tiffany Razzo" userId="eda5baf6a0dc2dbf" providerId="LiveId" clId="{9FD04458-ACDD-DF43-8256-73E996416D5B}" dt="2024-05-01T19:30:15.762" v="2"/>
          <ac:spMkLst>
            <pc:docMk/>
            <pc:sldMk cId="1892456540" sldId="1948345107"/>
            <ac:spMk id="30" creationId="{5C3614CF-D163-445F-B731-C5B1ADE905AA}"/>
          </ac:spMkLst>
        </pc:spChg>
        <pc:spChg chg="mod">
          <ac:chgData name="Tiffany Razzo" userId="eda5baf6a0dc2dbf" providerId="LiveId" clId="{9FD04458-ACDD-DF43-8256-73E996416D5B}" dt="2024-05-01T19:30:15.762" v="2"/>
          <ac:spMkLst>
            <pc:docMk/>
            <pc:sldMk cId="1892456540" sldId="1948345107"/>
            <ac:spMk id="33" creationId="{698FF3C8-56A1-4DCB-8BD4-2E94E5A69173}"/>
          </ac:spMkLst>
        </pc:spChg>
        <pc:spChg chg="mod">
          <ac:chgData name="Tiffany Razzo" userId="eda5baf6a0dc2dbf" providerId="LiveId" clId="{9FD04458-ACDD-DF43-8256-73E996416D5B}" dt="2024-05-01T19:30:15.762" v="2"/>
          <ac:spMkLst>
            <pc:docMk/>
            <pc:sldMk cId="1892456540" sldId="1948345107"/>
            <ac:spMk id="35" creationId="{1BBDA961-9E9B-4BCD-97A1-0BB3E596E87F}"/>
          </ac:spMkLst>
        </pc:spChg>
        <pc:picChg chg="mod">
          <ac:chgData name="Tiffany Razzo" userId="eda5baf6a0dc2dbf" providerId="LiveId" clId="{9FD04458-ACDD-DF43-8256-73E996416D5B}" dt="2024-05-01T19:30:15.762" v="2"/>
          <ac:picMkLst>
            <pc:docMk/>
            <pc:sldMk cId="1892456540" sldId="1948345107"/>
            <ac:picMk id="7" creationId="{2E670171-ED0E-46A8-BF88-52CDDB8FE0F9}"/>
          </ac:picMkLst>
        </pc:picChg>
        <pc:picChg chg="mod">
          <ac:chgData name="Tiffany Razzo" userId="eda5baf6a0dc2dbf" providerId="LiveId" clId="{9FD04458-ACDD-DF43-8256-73E996416D5B}" dt="2024-05-01T19:30:15.762" v="2"/>
          <ac:picMkLst>
            <pc:docMk/>
            <pc:sldMk cId="1892456540" sldId="1948345107"/>
            <ac:picMk id="13" creationId="{2FD798C4-4899-4CE0-ADC1-C4CFC023A1D9}"/>
          </ac:picMkLst>
        </pc:picChg>
        <pc:picChg chg="mod">
          <ac:chgData name="Tiffany Razzo" userId="eda5baf6a0dc2dbf" providerId="LiveId" clId="{9FD04458-ACDD-DF43-8256-73E996416D5B}" dt="2024-05-01T19:30:15.762" v="2"/>
          <ac:picMkLst>
            <pc:docMk/>
            <pc:sldMk cId="1892456540" sldId="1948345107"/>
            <ac:picMk id="31" creationId="{8468673A-B117-4B62-9F90-C85ED754E075}"/>
          </ac:picMkLst>
        </pc:picChg>
        <pc:picChg chg="mod">
          <ac:chgData name="Tiffany Razzo" userId="eda5baf6a0dc2dbf" providerId="LiveId" clId="{9FD04458-ACDD-DF43-8256-73E996416D5B}" dt="2024-05-01T19:30:15.762" v="2"/>
          <ac:picMkLst>
            <pc:docMk/>
            <pc:sldMk cId="1892456540" sldId="1948345107"/>
            <ac:picMk id="34" creationId="{BD87E16F-C76B-4A3E-8FC0-1D91E2DE977E}"/>
          </ac:picMkLst>
        </pc:picChg>
      </pc:sldChg>
      <pc:sldChg chg="modSp modNotes">
        <pc:chgData name="Tiffany Razzo" userId="eda5baf6a0dc2dbf" providerId="LiveId" clId="{9FD04458-ACDD-DF43-8256-73E996416D5B}" dt="2024-05-01T19:30:15.762" v="2"/>
        <pc:sldMkLst>
          <pc:docMk/>
          <pc:sldMk cId="4170444303" sldId="1948345108"/>
        </pc:sldMkLst>
        <pc:spChg chg="mod">
          <ac:chgData name="Tiffany Razzo" userId="eda5baf6a0dc2dbf" providerId="LiveId" clId="{9FD04458-ACDD-DF43-8256-73E996416D5B}" dt="2024-05-01T19:30:15.762" v="2"/>
          <ac:spMkLst>
            <pc:docMk/>
            <pc:sldMk cId="4170444303" sldId="1948345108"/>
            <ac:spMk id="3" creationId="{FBDBDABB-663B-C54F-8E35-C382AC6306D5}"/>
          </ac:spMkLst>
        </pc:spChg>
        <pc:spChg chg="mod">
          <ac:chgData name="Tiffany Razzo" userId="eda5baf6a0dc2dbf" providerId="LiveId" clId="{9FD04458-ACDD-DF43-8256-73E996416D5B}" dt="2024-05-01T19:30:15.762" v="2"/>
          <ac:spMkLst>
            <pc:docMk/>
            <pc:sldMk cId="4170444303" sldId="1948345108"/>
            <ac:spMk id="9" creationId="{5316774A-0ACD-4A52-A438-16EA3FBFED86}"/>
          </ac:spMkLst>
        </pc:spChg>
        <pc:spChg chg="mod">
          <ac:chgData name="Tiffany Razzo" userId="eda5baf6a0dc2dbf" providerId="LiveId" clId="{9FD04458-ACDD-DF43-8256-73E996416D5B}" dt="2024-05-01T19:30:15.762" v="2"/>
          <ac:spMkLst>
            <pc:docMk/>
            <pc:sldMk cId="4170444303" sldId="1948345108"/>
            <ac:spMk id="14" creationId="{787BB2AD-6B6F-D14B-B2E9-F4B2DA88BF22}"/>
          </ac:spMkLst>
        </pc:spChg>
        <pc:spChg chg="mod">
          <ac:chgData name="Tiffany Razzo" userId="eda5baf6a0dc2dbf" providerId="LiveId" clId="{9FD04458-ACDD-DF43-8256-73E996416D5B}" dt="2024-05-01T19:30:15.762" v="2"/>
          <ac:spMkLst>
            <pc:docMk/>
            <pc:sldMk cId="4170444303" sldId="1948345108"/>
            <ac:spMk id="15" creationId="{2791EAA1-BC4A-9C42-8CE5-98033CDA73A9}"/>
          </ac:spMkLst>
        </pc:spChg>
        <pc:spChg chg="mod">
          <ac:chgData name="Tiffany Razzo" userId="eda5baf6a0dc2dbf" providerId="LiveId" clId="{9FD04458-ACDD-DF43-8256-73E996416D5B}" dt="2024-05-01T19:30:15.762" v="2"/>
          <ac:spMkLst>
            <pc:docMk/>
            <pc:sldMk cId="4170444303" sldId="1948345108"/>
            <ac:spMk id="21" creationId="{19DB7F3F-6CFF-4E7E-838C-7322BAD54E9E}"/>
          </ac:spMkLst>
        </pc:spChg>
        <pc:spChg chg="mod">
          <ac:chgData name="Tiffany Razzo" userId="eda5baf6a0dc2dbf" providerId="LiveId" clId="{9FD04458-ACDD-DF43-8256-73E996416D5B}" dt="2024-05-01T19:30:15.762" v="2"/>
          <ac:spMkLst>
            <pc:docMk/>
            <pc:sldMk cId="4170444303" sldId="1948345108"/>
            <ac:spMk id="22" creationId="{8C283EC9-E32C-4129-A891-4938D029FA90}"/>
          </ac:spMkLst>
        </pc:spChg>
        <pc:spChg chg="mod">
          <ac:chgData name="Tiffany Razzo" userId="eda5baf6a0dc2dbf" providerId="LiveId" clId="{9FD04458-ACDD-DF43-8256-73E996416D5B}" dt="2024-05-01T19:30:15.762" v="2"/>
          <ac:spMkLst>
            <pc:docMk/>
            <pc:sldMk cId="4170444303" sldId="1948345108"/>
            <ac:spMk id="23" creationId="{9291BA6F-7A56-42E0-8697-28E9C36509DB}"/>
          </ac:spMkLst>
        </pc:spChg>
        <pc:spChg chg="mod">
          <ac:chgData name="Tiffany Razzo" userId="eda5baf6a0dc2dbf" providerId="LiveId" clId="{9FD04458-ACDD-DF43-8256-73E996416D5B}" dt="2024-05-01T19:30:15.762" v="2"/>
          <ac:spMkLst>
            <pc:docMk/>
            <pc:sldMk cId="4170444303" sldId="1948345108"/>
            <ac:spMk id="31" creationId="{06234FC4-6233-944E-850F-B1A755470C16}"/>
          </ac:spMkLst>
        </pc:spChg>
        <pc:grpChg chg="mod">
          <ac:chgData name="Tiffany Razzo" userId="eda5baf6a0dc2dbf" providerId="LiveId" clId="{9FD04458-ACDD-DF43-8256-73E996416D5B}" dt="2024-05-01T19:30:15.762" v="2"/>
          <ac:grpSpMkLst>
            <pc:docMk/>
            <pc:sldMk cId="4170444303" sldId="1948345108"/>
            <ac:grpSpMk id="19" creationId="{3F356F33-FE78-47B0-AE83-D096AE1DE637}"/>
          </ac:grpSpMkLst>
        </pc:grpChg>
        <pc:graphicFrameChg chg="mod">
          <ac:chgData name="Tiffany Razzo" userId="eda5baf6a0dc2dbf" providerId="LiveId" clId="{9FD04458-ACDD-DF43-8256-73E996416D5B}" dt="2024-05-01T19:30:15.762" v="2"/>
          <ac:graphicFrameMkLst>
            <pc:docMk/>
            <pc:sldMk cId="4170444303" sldId="1948345108"/>
            <ac:graphicFrameMk id="20" creationId="{6E0DF824-70FF-43DC-B7BF-93F3EFA3144E}"/>
          </ac:graphicFrameMkLst>
        </pc:graphicFrameChg>
        <pc:picChg chg="mod">
          <ac:chgData name="Tiffany Razzo" userId="eda5baf6a0dc2dbf" providerId="LiveId" clId="{9FD04458-ACDD-DF43-8256-73E996416D5B}" dt="2024-05-01T19:30:15.762" v="2"/>
          <ac:picMkLst>
            <pc:docMk/>
            <pc:sldMk cId="4170444303" sldId="1948345108"/>
            <ac:picMk id="5" creationId="{3CE54B72-A430-4EAC-A9B3-DF16B39D5180}"/>
          </ac:picMkLst>
        </pc:picChg>
        <pc:picChg chg="mod">
          <ac:chgData name="Tiffany Razzo" userId="eda5baf6a0dc2dbf" providerId="LiveId" clId="{9FD04458-ACDD-DF43-8256-73E996416D5B}" dt="2024-05-01T19:30:15.762" v="2"/>
          <ac:picMkLst>
            <pc:docMk/>
            <pc:sldMk cId="4170444303" sldId="1948345108"/>
            <ac:picMk id="7" creationId="{F0C198C9-E1CD-467D-A9B2-235E0341976C}"/>
          </ac:picMkLst>
        </pc:picChg>
      </pc:sldChg>
      <pc:sldChg chg="modSp modNotes">
        <pc:chgData name="Tiffany Razzo" userId="eda5baf6a0dc2dbf" providerId="LiveId" clId="{9FD04458-ACDD-DF43-8256-73E996416D5B}" dt="2024-05-01T19:30:15.762" v="2"/>
        <pc:sldMkLst>
          <pc:docMk/>
          <pc:sldMk cId="4091481349" sldId="2140754513"/>
        </pc:sldMkLst>
        <pc:picChg chg="mod">
          <ac:chgData name="Tiffany Razzo" userId="eda5baf6a0dc2dbf" providerId="LiveId" clId="{9FD04458-ACDD-DF43-8256-73E996416D5B}" dt="2024-05-01T19:30:15.762" v="2"/>
          <ac:picMkLst>
            <pc:docMk/>
            <pc:sldMk cId="4091481349" sldId="2140754513"/>
            <ac:picMk id="5" creationId="{39446473-4744-ED0C-4761-6F793E013CEE}"/>
          </ac:picMkLst>
        </pc:picChg>
      </pc:sldChg>
      <pc:sldChg chg="modSp modNotes">
        <pc:chgData name="Tiffany Razzo" userId="eda5baf6a0dc2dbf" providerId="LiveId" clId="{9FD04458-ACDD-DF43-8256-73E996416D5B}" dt="2024-05-01T19:30:15.762" v="2"/>
        <pc:sldMkLst>
          <pc:docMk/>
          <pc:sldMk cId="4130422197" sldId="2140754514"/>
        </pc:sldMkLst>
        <pc:picChg chg="mod">
          <ac:chgData name="Tiffany Razzo" userId="eda5baf6a0dc2dbf" providerId="LiveId" clId="{9FD04458-ACDD-DF43-8256-73E996416D5B}" dt="2024-05-01T19:30:15.762" v="2"/>
          <ac:picMkLst>
            <pc:docMk/>
            <pc:sldMk cId="4130422197" sldId="2140754514"/>
            <ac:picMk id="5" creationId="{136578B0-E7AA-6E62-08B4-C1A52A0ECACF}"/>
          </ac:picMkLst>
        </pc:picChg>
      </pc:sldChg>
      <pc:sldChg chg="modSp modNotes">
        <pc:chgData name="Tiffany Razzo" userId="eda5baf6a0dc2dbf" providerId="LiveId" clId="{9FD04458-ACDD-DF43-8256-73E996416D5B}" dt="2024-05-01T19:30:15.762" v="2"/>
        <pc:sldMkLst>
          <pc:docMk/>
          <pc:sldMk cId="627970747" sldId="2140754516"/>
        </pc:sldMkLst>
        <pc:spChg chg="mod">
          <ac:chgData name="Tiffany Razzo" userId="eda5baf6a0dc2dbf" providerId="LiveId" clId="{9FD04458-ACDD-DF43-8256-73E996416D5B}" dt="2024-05-01T19:30:15.762" v="2"/>
          <ac:spMkLst>
            <pc:docMk/>
            <pc:sldMk cId="627970747" sldId="2140754516"/>
            <ac:spMk id="2" creationId="{27ACA365-FD23-F69C-245C-3A0256E51675}"/>
          </ac:spMkLst>
        </pc:spChg>
        <pc:spChg chg="mod">
          <ac:chgData name="Tiffany Razzo" userId="eda5baf6a0dc2dbf" providerId="LiveId" clId="{9FD04458-ACDD-DF43-8256-73E996416D5B}" dt="2024-05-01T19:30:15.762" v="2"/>
          <ac:spMkLst>
            <pc:docMk/>
            <pc:sldMk cId="627970747" sldId="2140754516"/>
            <ac:spMk id="3" creationId="{00096058-3115-256F-3EA6-307F942642EC}"/>
          </ac:spMkLst>
        </pc:spChg>
        <pc:spChg chg="mod">
          <ac:chgData name="Tiffany Razzo" userId="eda5baf6a0dc2dbf" providerId="LiveId" clId="{9FD04458-ACDD-DF43-8256-73E996416D5B}" dt="2024-05-01T19:30:15.762" v="2"/>
          <ac:spMkLst>
            <pc:docMk/>
            <pc:sldMk cId="627970747" sldId="2140754516"/>
            <ac:spMk id="7" creationId="{8FF27834-1791-B60B-0F8B-2629A25AAAED}"/>
          </ac:spMkLst>
        </pc:spChg>
        <pc:picChg chg="mod">
          <ac:chgData name="Tiffany Razzo" userId="eda5baf6a0dc2dbf" providerId="LiveId" clId="{9FD04458-ACDD-DF43-8256-73E996416D5B}" dt="2024-05-01T19:30:15.762" v="2"/>
          <ac:picMkLst>
            <pc:docMk/>
            <pc:sldMk cId="627970747" sldId="2140754516"/>
            <ac:picMk id="4" creationId="{9FAD8EE9-FDA9-E233-DD52-6D6DEDB82D1D}"/>
          </ac:picMkLst>
        </pc:picChg>
        <pc:picChg chg="mod">
          <ac:chgData name="Tiffany Razzo" userId="eda5baf6a0dc2dbf" providerId="LiveId" clId="{9FD04458-ACDD-DF43-8256-73E996416D5B}" dt="2024-05-01T19:30:15.762" v="2"/>
          <ac:picMkLst>
            <pc:docMk/>
            <pc:sldMk cId="627970747" sldId="2140754516"/>
            <ac:picMk id="6" creationId="{241D86FE-6DE2-3F7A-7F3C-0EAFFE58BBAB}"/>
          </ac:picMkLst>
        </pc:picChg>
      </pc:sldChg>
      <pc:sldChg chg="modSp modNotes">
        <pc:chgData name="Tiffany Razzo" userId="eda5baf6a0dc2dbf" providerId="LiveId" clId="{9FD04458-ACDD-DF43-8256-73E996416D5B}" dt="2024-05-01T19:30:15.762" v="2"/>
        <pc:sldMkLst>
          <pc:docMk/>
          <pc:sldMk cId="1706133459" sldId="2140754518"/>
        </pc:sldMkLst>
        <pc:picChg chg="mod">
          <ac:chgData name="Tiffany Razzo" userId="eda5baf6a0dc2dbf" providerId="LiveId" clId="{9FD04458-ACDD-DF43-8256-73E996416D5B}" dt="2024-05-01T19:30:15.762" v="2"/>
          <ac:picMkLst>
            <pc:docMk/>
            <pc:sldMk cId="1706133459" sldId="2140754518"/>
            <ac:picMk id="5" creationId="{34F74793-5AAD-34A1-FABD-7A33A3597AB9}"/>
          </ac:picMkLst>
        </pc:picChg>
      </pc:sldChg>
      <pc:sldChg chg="modSp">
        <pc:chgData name="Tiffany Razzo" userId="eda5baf6a0dc2dbf" providerId="LiveId" clId="{9FD04458-ACDD-DF43-8256-73E996416D5B}" dt="2024-05-01T19:30:15.762" v="2"/>
        <pc:sldMkLst>
          <pc:docMk/>
          <pc:sldMk cId="2982332159" sldId="2140754520"/>
        </pc:sldMkLst>
        <pc:picChg chg="mod">
          <ac:chgData name="Tiffany Razzo" userId="eda5baf6a0dc2dbf" providerId="LiveId" clId="{9FD04458-ACDD-DF43-8256-73E996416D5B}" dt="2024-05-01T19:30:15.762" v="2"/>
          <ac:picMkLst>
            <pc:docMk/>
            <pc:sldMk cId="2982332159" sldId="2140754520"/>
            <ac:picMk id="4" creationId="{8B00BDC0-A967-C7F3-2FDF-132D93E0B13A}"/>
          </ac:picMkLst>
        </pc:picChg>
      </pc:sldChg>
      <pc:sldChg chg="modSp">
        <pc:chgData name="Tiffany Razzo" userId="eda5baf6a0dc2dbf" providerId="LiveId" clId="{9FD04458-ACDD-DF43-8256-73E996416D5B}" dt="2024-05-01T19:30:15.762" v="2"/>
        <pc:sldMkLst>
          <pc:docMk/>
          <pc:sldMk cId="3396532230" sldId="2140754523"/>
        </pc:sldMkLst>
        <pc:spChg chg="mod">
          <ac:chgData name="Tiffany Razzo" userId="eda5baf6a0dc2dbf" providerId="LiveId" clId="{9FD04458-ACDD-DF43-8256-73E996416D5B}" dt="2024-05-01T19:30:15.762" v="2"/>
          <ac:spMkLst>
            <pc:docMk/>
            <pc:sldMk cId="3396532230" sldId="2140754523"/>
            <ac:spMk id="6" creationId="{6EA707C7-7BF1-111C-2751-EC3BBC121DE3}"/>
          </ac:spMkLst>
        </pc:spChg>
        <pc:spChg chg="mod">
          <ac:chgData name="Tiffany Razzo" userId="eda5baf6a0dc2dbf" providerId="LiveId" clId="{9FD04458-ACDD-DF43-8256-73E996416D5B}" dt="2024-05-01T19:30:15.762" v="2"/>
          <ac:spMkLst>
            <pc:docMk/>
            <pc:sldMk cId="3396532230" sldId="2140754523"/>
            <ac:spMk id="7" creationId="{EEEC5F76-67D7-9560-645F-995A328CCABF}"/>
          </ac:spMkLst>
        </pc:spChg>
        <pc:picChg chg="mod">
          <ac:chgData name="Tiffany Razzo" userId="eda5baf6a0dc2dbf" providerId="LiveId" clId="{9FD04458-ACDD-DF43-8256-73E996416D5B}" dt="2024-05-01T19:30:15.762" v="2"/>
          <ac:picMkLst>
            <pc:docMk/>
            <pc:sldMk cId="3396532230" sldId="2140754523"/>
            <ac:picMk id="4" creationId="{6ACA7117-2EE8-FC0A-FC95-89EDAC2AFBE0}"/>
          </ac:picMkLst>
        </pc:picChg>
        <pc:picChg chg="mod">
          <ac:chgData name="Tiffany Razzo" userId="eda5baf6a0dc2dbf" providerId="LiveId" clId="{9FD04458-ACDD-DF43-8256-73E996416D5B}" dt="2024-05-01T19:30:15.762" v="2"/>
          <ac:picMkLst>
            <pc:docMk/>
            <pc:sldMk cId="3396532230" sldId="2140754523"/>
            <ac:picMk id="5" creationId="{18529953-9821-0340-5DD6-8504C441F55A}"/>
          </ac:picMkLst>
        </pc:picChg>
      </pc:sldChg>
      <pc:sldChg chg="modSp modNotes">
        <pc:chgData name="Tiffany Razzo" userId="eda5baf6a0dc2dbf" providerId="LiveId" clId="{9FD04458-ACDD-DF43-8256-73E996416D5B}" dt="2024-05-01T19:30:15.762" v="2"/>
        <pc:sldMkLst>
          <pc:docMk/>
          <pc:sldMk cId="1999823637" sldId="2145707221"/>
        </pc:sldMkLst>
        <pc:spChg chg="mod">
          <ac:chgData name="Tiffany Razzo" userId="eda5baf6a0dc2dbf" providerId="LiveId" clId="{9FD04458-ACDD-DF43-8256-73E996416D5B}" dt="2024-05-01T19:30:15.762" v="2"/>
          <ac:spMkLst>
            <pc:docMk/>
            <pc:sldMk cId="1999823637" sldId="2145707221"/>
            <ac:spMk id="2" creationId="{6AA8B9CF-DA94-42F6-97D9-FCB6E6DE0508}"/>
          </ac:spMkLst>
        </pc:spChg>
        <pc:spChg chg="mod">
          <ac:chgData name="Tiffany Razzo" userId="eda5baf6a0dc2dbf" providerId="LiveId" clId="{9FD04458-ACDD-DF43-8256-73E996416D5B}" dt="2024-05-01T19:30:15.762" v="2"/>
          <ac:spMkLst>
            <pc:docMk/>
            <pc:sldMk cId="1999823637" sldId="2145707221"/>
            <ac:spMk id="4" creationId="{FF6DBD89-545C-4715-94B8-2F876ED2F418}"/>
          </ac:spMkLst>
        </pc:spChg>
        <pc:spChg chg="mod">
          <ac:chgData name="Tiffany Razzo" userId="eda5baf6a0dc2dbf" providerId="LiveId" clId="{9FD04458-ACDD-DF43-8256-73E996416D5B}" dt="2024-05-01T19:30:15.762" v="2"/>
          <ac:spMkLst>
            <pc:docMk/>
            <pc:sldMk cId="1999823637" sldId="2145707221"/>
            <ac:spMk id="5" creationId="{FF132BB2-C802-4392-9854-090451374742}"/>
          </ac:spMkLst>
        </pc:spChg>
        <pc:graphicFrameChg chg="mod">
          <ac:chgData name="Tiffany Razzo" userId="eda5baf6a0dc2dbf" providerId="LiveId" clId="{9FD04458-ACDD-DF43-8256-73E996416D5B}" dt="2024-05-01T19:30:15.762" v="2"/>
          <ac:graphicFrameMkLst>
            <pc:docMk/>
            <pc:sldMk cId="1999823637" sldId="2145707221"/>
            <ac:graphicFrameMk id="3" creationId="{E9FE8EDB-FAAB-4F4F-BD55-170E3935FA17}"/>
          </ac:graphicFrameMkLst>
        </pc:graphicFrameChg>
        <pc:graphicFrameChg chg="mod">
          <ac:chgData name="Tiffany Razzo" userId="eda5baf6a0dc2dbf" providerId="LiveId" clId="{9FD04458-ACDD-DF43-8256-73E996416D5B}" dt="2024-05-01T19:30:15.762" v="2"/>
          <ac:graphicFrameMkLst>
            <pc:docMk/>
            <pc:sldMk cId="1999823637" sldId="2145707221"/>
            <ac:graphicFrameMk id="8" creationId="{8F224438-80D0-4591-916D-C19CD6C49D1C}"/>
          </ac:graphicFrameMkLst>
        </pc:graphicFrameChg>
        <pc:picChg chg="mod">
          <ac:chgData name="Tiffany Razzo" userId="eda5baf6a0dc2dbf" providerId="LiveId" clId="{9FD04458-ACDD-DF43-8256-73E996416D5B}" dt="2024-05-01T19:30:15.762" v="2"/>
          <ac:picMkLst>
            <pc:docMk/>
            <pc:sldMk cId="1999823637" sldId="2145707221"/>
            <ac:picMk id="6" creationId="{C78DA4FC-19AC-49C5-8529-808158AF1327}"/>
          </ac:picMkLst>
        </pc:picChg>
        <pc:picChg chg="mod">
          <ac:chgData name="Tiffany Razzo" userId="eda5baf6a0dc2dbf" providerId="LiveId" clId="{9FD04458-ACDD-DF43-8256-73E996416D5B}" dt="2024-05-01T19:30:15.762" v="2"/>
          <ac:picMkLst>
            <pc:docMk/>
            <pc:sldMk cId="1999823637" sldId="2145707221"/>
            <ac:picMk id="9" creationId="{6858CBC5-3125-41C6-82CA-A752842BF9C9}"/>
          </ac:picMkLst>
        </pc:picChg>
        <pc:picChg chg="mod">
          <ac:chgData name="Tiffany Razzo" userId="eda5baf6a0dc2dbf" providerId="LiveId" clId="{9FD04458-ACDD-DF43-8256-73E996416D5B}" dt="2024-05-01T19:30:15.762" v="2"/>
          <ac:picMkLst>
            <pc:docMk/>
            <pc:sldMk cId="1999823637" sldId="2145707221"/>
            <ac:picMk id="10" creationId="{2CA39B39-9830-4950-AFAB-DB5F13018B72}"/>
          </ac:picMkLst>
        </pc:picChg>
      </pc:sldChg>
      <pc:sldChg chg="modSp modNotes">
        <pc:chgData name="Tiffany Razzo" userId="eda5baf6a0dc2dbf" providerId="LiveId" clId="{9FD04458-ACDD-DF43-8256-73E996416D5B}" dt="2024-05-01T19:30:15.762" v="2"/>
        <pc:sldMkLst>
          <pc:docMk/>
          <pc:sldMk cId="1343768783" sldId="2147470342"/>
        </pc:sldMkLst>
        <pc:spChg chg="mod">
          <ac:chgData name="Tiffany Razzo" userId="eda5baf6a0dc2dbf" providerId="LiveId" clId="{9FD04458-ACDD-DF43-8256-73E996416D5B}" dt="2024-05-01T19:30:15.762" v="2"/>
          <ac:spMkLst>
            <pc:docMk/>
            <pc:sldMk cId="1343768783" sldId="2147470342"/>
            <ac:spMk id="4" creationId="{EAC0D23F-27E2-272B-8653-BF5F7EC9ED1D}"/>
          </ac:spMkLst>
        </pc:spChg>
        <pc:picChg chg="mod">
          <ac:chgData name="Tiffany Razzo" userId="eda5baf6a0dc2dbf" providerId="LiveId" clId="{9FD04458-ACDD-DF43-8256-73E996416D5B}" dt="2024-05-01T19:30:15.762" v="2"/>
          <ac:picMkLst>
            <pc:docMk/>
            <pc:sldMk cId="1343768783" sldId="2147470342"/>
            <ac:picMk id="5122" creationId="{B930A3D3-E5BE-BAB4-F812-C25A63EE145C}"/>
          </ac:picMkLst>
        </pc:picChg>
      </pc:sldChg>
      <pc:sldChg chg="modSp modNotes">
        <pc:chgData name="Tiffany Razzo" userId="eda5baf6a0dc2dbf" providerId="LiveId" clId="{9FD04458-ACDD-DF43-8256-73E996416D5B}" dt="2024-05-01T19:30:15.762" v="2"/>
        <pc:sldMkLst>
          <pc:docMk/>
          <pc:sldMk cId="685360090" sldId="2147470343"/>
        </pc:sldMkLst>
        <pc:spChg chg="mod">
          <ac:chgData name="Tiffany Razzo" userId="eda5baf6a0dc2dbf" providerId="LiveId" clId="{9FD04458-ACDD-DF43-8256-73E996416D5B}" dt="2024-05-01T19:30:15.762" v="2"/>
          <ac:spMkLst>
            <pc:docMk/>
            <pc:sldMk cId="685360090" sldId="2147470343"/>
            <ac:spMk id="4" creationId="{C4AE0D09-C192-93E1-D382-AB3472F67821}"/>
          </ac:spMkLst>
        </pc:spChg>
        <pc:spChg chg="mod">
          <ac:chgData name="Tiffany Razzo" userId="eda5baf6a0dc2dbf" providerId="LiveId" clId="{9FD04458-ACDD-DF43-8256-73E996416D5B}" dt="2024-05-01T19:30:15.762" v="2"/>
          <ac:spMkLst>
            <pc:docMk/>
            <pc:sldMk cId="685360090" sldId="2147470343"/>
            <ac:spMk id="5" creationId="{1B59F8FB-9EAB-4F30-BA77-2952AB9FD629}"/>
          </ac:spMkLst>
        </pc:spChg>
        <pc:picChg chg="mod">
          <ac:chgData name="Tiffany Razzo" userId="eda5baf6a0dc2dbf" providerId="LiveId" clId="{9FD04458-ACDD-DF43-8256-73E996416D5B}" dt="2024-05-01T19:30:15.762" v="2"/>
          <ac:picMkLst>
            <pc:docMk/>
            <pc:sldMk cId="685360090" sldId="2147470343"/>
            <ac:picMk id="1026" creationId="{E269D311-9A1E-38A8-9FDD-107002E0D062}"/>
          </ac:picMkLst>
        </pc:picChg>
        <pc:picChg chg="mod">
          <ac:chgData name="Tiffany Razzo" userId="eda5baf6a0dc2dbf" providerId="LiveId" clId="{9FD04458-ACDD-DF43-8256-73E996416D5B}" dt="2024-05-01T19:30:15.762" v="2"/>
          <ac:picMkLst>
            <pc:docMk/>
            <pc:sldMk cId="685360090" sldId="2147470343"/>
            <ac:picMk id="1028" creationId="{7A29EA2D-3B1B-3E47-0536-84610C61559F}"/>
          </ac:picMkLst>
        </pc:picChg>
      </pc:sldChg>
      <pc:sldChg chg="modSp">
        <pc:chgData name="Tiffany Razzo" userId="eda5baf6a0dc2dbf" providerId="LiveId" clId="{9FD04458-ACDD-DF43-8256-73E996416D5B}" dt="2024-05-01T19:30:15.762" v="2"/>
        <pc:sldMkLst>
          <pc:docMk/>
          <pc:sldMk cId="522675239" sldId="2147470344"/>
        </pc:sldMkLst>
        <pc:spChg chg="mod">
          <ac:chgData name="Tiffany Razzo" userId="eda5baf6a0dc2dbf" providerId="LiveId" clId="{9FD04458-ACDD-DF43-8256-73E996416D5B}" dt="2024-05-01T19:30:15.762" v="2"/>
          <ac:spMkLst>
            <pc:docMk/>
            <pc:sldMk cId="522675239" sldId="2147470344"/>
            <ac:spMk id="2" creationId="{52175963-A4C6-E099-04BD-833DEA6D32EB}"/>
          </ac:spMkLst>
        </pc:spChg>
        <pc:spChg chg="mod">
          <ac:chgData name="Tiffany Razzo" userId="eda5baf6a0dc2dbf" providerId="LiveId" clId="{9FD04458-ACDD-DF43-8256-73E996416D5B}" dt="2024-05-01T19:30:15.762" v="2"/>
          <ac:spMkLst>
            <pc:docMk/>
            <pc:sldMk cId="522675239" sldId="2147470344"/>
            <ac:spMk id="3" creationId="{7D57409B-8A46-F913-20D4-FB5B3120A647}"/>
          </ac:spMkLst>
        </pc:spChg>
        <pc:spChg chg="mod">
          <ac:chgData name="Tiffany Razzo" userId="eda5baf6a0dc2dbf" providerId="LiveId" clId="{9FD04458-ACDD-DF43-8256-73E996416D5B}" dt="2024-05-01T19:30:15.762" v="2"/>
          <ac:spMkLst>
            <pc:docMk/>
            <pc:sldMk cId="522675239" sldId="2147470344"/>
            <ac:spMk id="9" creationId="{7E4ED7DB-C017-D2CD-EFB8-7D3C020A851F}"/>
          </ac:spMkLst>
        </pc:spChg>
        <pc:spChg chg="mod">
          <ac:chgData name="Tiffany Razzo" userId="eda5baf6a0dc2dbf" providerId="LiveId" clId="{9FD04458-ACDD-DF43-8256-73E996416D5B}" dt="2024-05-01T19:30:15.762" v="2"/>
          <ac:spMkLst>
            <pc:docMk/>
            <pc:sldMk cId="522675239" sldId="2147470344"/>
            <ac:spMk id="10" creationId="{3308AF19-E442-5AE1-2EDF-0B0AEA8EF25B}"/>
          </ac:spMkLst>
        </pc:spChg>
        <pc:spChg chg="mod">
          <ac:chgData name="Tiffany Razzo" userId="eda5baf6a0dc2dbf" providerId="LiveId" clId="{9FD04458-ACDD-DF43-8256-73E996416D5B}" dt="2024-05-01T19:30:15.762" v="2"/>
          <ac:spMkLst>
            <pc:docMk/>
            <pc:sldMk cId="522675239" sldId="2147470344"/>
            <ac:spMk id="14" creationId="{3F70AD0D-C05F-D21C-D84D-A326D0507355}"/>
          </ac:spMkLst>
        </pc:spChg>
        <pc:grpChg chg="mod">
          <ac:chgData name="Tiffany Razzo" userId="eda5baf6a0dc2dbf" providerId="LiveId" clId="{9FD04458-ACDD-DF43-8256-73E996416D5B}" dt="2024-05-01T19:30:15.762" v="2"/>
          <ac:grpSpMkLst>
            <pc:docMk/>
            <pc:sldMk cId="522675239" sldId="2147470344"/>
            <ac:grpSpMk id="11" creationId="{C5845F11-23EC-9B2B-6419-0F39FA33FA5D}"/>
          </ac:grpSpMkLst>
        </pc:grpChg>
        <pc:graphicFrameChg chg="mod">
          <ac:chgData name="Tiffany Razzo" userId="eda5baf6a0dc2dbf" providerId="LiveId" clId="{9FD04458-ACDD-DF43-8256-73E996416D5B}" dt="2024-05-01T19:30:15.762" v="2"/>
          <ac:graphicFrameMkLst>
            <pc:docMk/>
            <pc:sldMk cId="522675239" sldId="2147470344"/>
            <ac:graphicFrameMk id="12" creationId="{B8CF194C-2231-D272-3C89-9E3A184F5E68}"/>
          </ac:graphicFrameMkLst>
        </pc:graphicFrameChg>
        <pc:picChg chg="mod">
          <ac:chgData name="Tiffany Razzo" userId="eda5baf6a0dc2dbf" providerId="LiveId" clId="{9FD04458-ACDD-DF43-8256-73E996416D5B}" dt="2024-05-01T19:30:15.762" v="2"/>
          <ac:picMkLst>
            <pc:docMk/>
            <pc:sldMk cId="522675239" sldId="2147470344"/>
            <ac:picMk id="5" creationId="{07B1F4AF-DC5F-BBC5-1E5A-0D85AC40FD7B}"/>
          </ac:picMkLst>
        </pc:picChg>
        <pc:picChg chg="mod">
          <ac:chgData name="Tiffany Razzo" userId="eda5baf6a0dc2dbf" providerId="LiveId" clId="{9FD04458-ACDD-DF43-8256-73E996416D5B}" dt="2024-05-01T19:30:15.762" v="2"/>
          <ac:picMkLst>
            <pc:docMk/>
            <pc:sldMk cId="522675239" sldId="2147470344"/>
            <ac:picMk id="7" creationId="{0F10CD5D-F3AC-0F21-3E64-07889FE85FF6}"/>
          </ac:picMkLst>
        </pc:picChg>
      </pc:sldChg>
      <pc:sldChg chg="modSp">
        <pc:chgData name="Tiffany Razzo" userId="eda5baf6a0dc2dbf" providerId="LiveId" clId="{9FD04458-ACDD-DF43-8256-73E996416D5B}" dt="2024-05-01T19:30:15.762" v="2"/>
        <pc:sldMkLst>
          <pc:docMk/>
          <pc:sldMk cId="1598509142" sldId="2147470345"/>
        </pc:sldMkLst>
        <pc:spChg chg="mod">
          <ac:chgData name="Tiffany Razzo" userId="eda5baf6a0dc2dbf" providerId="LiveId" clId="{9FD04458-ACDD-DF43-8256-73E996416D5B}" dt="2024-05-01T19:30:15.762" v="2"/>
          <ac:spMkLst>
            <pc:docMk/>
            <pc:sldMk cId="1598509142" sldId="2147470345"/>
            <ac:spMk id="9" creationId="{71EDCE26-1CB3-AFB4-FE75-2186ABA8EC91}"/>
          </ac:spMkLst>
        </pc:spChg>
        <pc:spChg chg="mod">
          <ac:chgData name="Tiffany Razzo" userId="eda5baf6a0dc2dbf" providerId="LiveId" clId="{9FD04458-ACDD-DF43-8256-73E996416D5B}" dt="2024-05-01T19:30:15.762" v="2"/>
          <ac:spMkLst>
            <pc:docMk/>
            <pc:sldMk cId="1598509142" sldId="2147470345"/>
            <ac:spMk id="11" creationId="{DAC6ECAD-C6F6-84FA-76A1-EE0830D11D7A}"/>
          </ac:spMkLst>
        </pc:spChg>
        <pc:picChg chg="mod">
          <ac:chgData name="Tiffany Razzo" userId="eda5baf6a0dc2dbf" providerId="LiveId" clId="{9FD04458-ACDD-DF43-8256-73E996416D5B}" dt="2024-05-01T19:30:15.762" v="2"/>
          <ac:picMkLst>
            <pc:docMk/>
            <pc:sldMk cId="1598509142" sldId="2147470345"/>
            <ac:picMk id="8" creationId="{CD72F940-2EFF-E2DB-6361-85B246AC96FF}"/>
          </ac:picMkLst>
        </pc:picChg>
      </pc:sldChg>
      <pc:sldChg chg="modSp modNotes">
        <pc:chgData name="Tiffany Razzo" userId="eda5baf6a0dc2dbf" providerId="LiveId" clId="{9FD04458-ACDD-DF43-8256-73E996416D5B}" dt="2024-05-01T19:30:15.762" v="2"/>
        <pc:sldMkLst>
          <pc:docMk/>
          <pc:sldMk cId="319271709" sldId="2147470346"/>
        </pc:sldMkLst>
        <pc:spChg chg="mod">
          <ac:chgData name="Tiffany Razzo" userId="eda5baf6a0dc2dbf" providerId="LiveId" clId="{9FD04458-ACDD-DF43-8256-73E996416D5B}" dt="2024-05-01T19:30:15.762" v="2"/>
          <ac:spMkLst>
            <pc:docMk/>
            <pc:sldMk cId="319271709" sldId="2147470346"/>
            <ac:spMk id="4" creationId="{5DC2947B-47B0-A521-DE33-7041E4F59438}"/>
          </ac:spMkLst>
        </pc:spChg>
        <pc:spChg chg="mod">
          <ac:chgData name="Tiffany Razzo" userId="eda5baf6a0dc2dbf" providerId="LiveId" clId="{9FD04458-ACDD-DF43-8256-73E996416D5B}" dt="2024-05-01T19:30:15.762" v="2"/>
          <ac:spMkLst>
            <pc:docMk/>
            <pc:sldMk cId="319271709" sldId="2147470346"/>
            <ac:spMk id="14" creationId="{FB8F05E3-7C3B-5F03-1298-CEFF6D4D7105}"/>
          </ac:spMkLst>
        </pc:spChg>
        <pc:spChg chg="mod">
          <ac:chgData name="Tiffany Razzo" userId="eda5baf6a0dc2dbf" providerId="LiveId" clId="{9FD04458-ACDD-DF43-8256-73E996416D5B}" dt="2024-05-01T19:30:15.762" v="2"/>
          <ac:spMkLst>
            <pc:docMk/>
            <pc:sldMk cId="319271709" sldId="2147470346"/>
            <ac:spMk id="18" creationId="{4AEF019F-3097-AA53-7F84-218BE41249CB}"/>
          </ac:spMkLst>
        </pc:spChg>
        <pc:grpChg chg="mod">
          <ac:chgData name="Tiffany Razzo" userId="eda5baf6a0dc2dbf" providerId="LiveId" clId="{9FD04458-ACDD-DF43-8256-73E996416D5B}" dt="2024-05-01T19:30:15.762" v="2"/>
          <ac:grpSpMkLst>
            <pc:docMk/>
            <pc:sldMk cId="319271709" sldId="2147470346"/>
            <ac:grpSpMk id="15" creationId="{70ECAB50-FD34-4E0E-5DBD-1B8DA639330F}"/>
          </ac:grpSpMkLst>
        </pc:grpChg>
        <pc:grpChg chg="mod">
          <ac:chgData name="Tiffany Razzo" userId="eda5baf6a0dc2dbf" providerId="LiveId" clId="{9FD04458-ACDD-DF43-8256-73E996416D5B}" dt="2024-05-01T19:30:15.762" v="2"/>
          <ac:grpSpMkLst>
            <pc:docMk/>
            <pc:sldMk cId="319271709" sldId="2147470346"/>
            <ac:grpSpMk id="19" creationId="{37953DCA-C59C-A8EC-A9DF-06C1327BC8A2}"/>
          </ac:grpSpMkLst>
        </pc:grpChg>
        <pc:picChg chg="mod">
          <ac:chgData name="Tiffany Razzo" userId="eda5baf6a0dc2dbf" providerId="LiveId" clId="{9FD04458-ACDD-DF43-8256-73E996416D5B}" dt="2024-05-01T19:30:15.762" v="2"/>
          <ac:picMkLst>
            <pc:docMk/>
            <pc:sldMk cId="319271709" sldId="2147470346"/>
            <ac:picMk id="6" creationId="{82A9B3BE-06F8-5067-95EA-1213DD750852}"/>
          </ac:picMkLst>
        </pc:picChg>
        <pc:picChg chg="mod">
          <ac:chgData name="Tiffany Razzo" userId="eda5baf6a0dc2dbf" providerId="LiveId" clId="{9FD04458-ACDD-DF43-8256-73E996416D5B}" dt="2024-05-01T19:30:15.762" v="2"/>
          <ac:picMkLst>
            <pc:docMk/>
            <pc:sldMk cId="319271709" sldId="2147470346"/>
            <ac:picMk id="12" creationId="{B75DC41F-3D10-13C0-B61C-9EDCA47EE49C}"/>
          </ac:picMkLst>
        </pc:picChg>
        <pc:picChg chg="mod">
          <ac:chgData name="Tiffany Razzo" userId="eda5baf6a0dc2dbf" providerId="LiveId" clId="{9FD04458-ACDD-DF43-8256-73E996416D5B}" dt="2024-05-01T19:30:15.762" v="2"/>
          <ac:picMkLst>
            <pc:docMk/>
            <pc:sldMk cId="319271709" sldId="2147470346"/>
            <ac:picMk id="13" creationId="{7F815157-9245-EE2C-B11E-6D7E416DA1AE}"/>
          </ac:picMkLst>
        </pc:picChg>
        <pc:picChg chg="mod">
          <ac:chgData name="Tiffany Razzo" userId="eda5baf6a0dc2dbf" providerId="LiveId" clId="{9FD04458-ACDD-DF43-8256-73E996416D5B}" dt="2024-05-01T19:30:15.762" v="2"/>
          <ac:picMkLst>
            <pc:docMk/>
            <pc:sldMk cId="319271709" sldId="2147470346"/>
            <ac:picMk id="17" creationId="{F64EAA06-74D0-7DE1-6943-3AC6091449EA}"/>
          </ac:picMkLst>
        </pc:picChg>
      </pc:sldChg>
      <pc:sldChg chg="modSp modNotes">
        <pc:chgData name="Tiffany Razzo" userId="eda5baf6a0dc2dbf" providerId="LiveId" clId="{9FD04458-ACDD-DF43-8256-73E996416D5B}" dt="2024-05-01T19:30:15.762" v="2"/>
        <pc:sldMkLst>
          <pc:docMk/>
          <pc:sldMk cId="1290516546" sldId="2147470351"/>
        </pc:sldMkLst>
        <pc:spChg chg="mod">
          <ac:chgData name="Tiffany Razzo" userId="eda5baf6a0dc2dbf" providerId="LiveId" clId="{9FD04458-ACDD-DF43-8256-73E996416D5B}" dt="2024-05-01T19:30:15.762" v="2"/>
          <ac:spMkLst>
            <pc:docMk/>
            <pc:sldMk cId="1290516546" sldId="2147470351"/>
            <ac:spMk id="2" creationId="{B5970572-F56F-CF58-E4AB-9FE0A32D4F31}"/>
          </ac:spMkLst>
        </pc:spChg>
        <pc:spChg chg="mod">
          <ac:chgData name="Tiffany Razzo" userId="eda5baf6a0dc2dbf" providerId="LiveId" clId="{9FD04458-ACDD-DF43-8256-73E996416D5B}" dt="2024-05-01T19:30:15.762" v="2"/>
          <ac:spMkLst>
            <pc:docMk/>
            <pc:sldMk cId="1290516546" sldId="2147470351"/>
            <ac:spMk id="18" creationId="{CC3C4213-F8A9-5DE4-389D-F01CA4FE3E2F}"/>
          </ac:spMkLst>
        </pc:spChg>
        <pc:spChg chg="mod">
          <ac:chgData name="Tiffany Razzo" userId="eda5baf6a0dc2dbf" providerId="LiveId" clId="{9FD04458-ACDD-DF43-8256-73E996416D5B}" dt="2024-05-01T19:30:15.762" v="2"/>
          <ac:spMkLst>
            <pc:docMk/>
            <pc:sldMk cId="1290516546" sldId="2147470351"/>
            <ac:spMk id="20" creationId="{FF5B43C2-BC04-3691-33F2-09DD6C81C426}"/>
          </ac:spMkLst>
        </pc:spChg>
        <pc:grpChg chg="mod">
          <ac:chgData name="Tiffany Razzo" userId="eda5baf6a0dc2dbf" providerId="LiveId" clId="{9FD04458-ACDD-DF43-8256-73E996416D5B}" dt="2024-05-01T19:30:15.762" v="2"/>
          <ac:grpSpMkLst>
            <pc:docMk/>
            <pc:sldMk cId="1290516546" sldId="2147470351"/>
            <ac:grpSpMk id="21" creationId="{B5B3DC7B-09E0-8EAE-5545-102FD2813350}"/>
          </ac:grpSpMkLst>
        </pc:grpChg>
        <pc:picChg chg="mod">
          <ac:chgData name="Tiffany Razzo" userId="eda5baf6a0dc2dbf" providerId="LiveId" clId="{9FD04458-ACDD-DF43-8256-73E996416D5B}" dt="2024-05-01T19:30:15.762" v="2"/>
          <ac:picMkLst>
            <pc:docMk/>
            <pc:sldMk cId="1290516546" sldId="2147470351"/>
            <ac:picMk id="14" creationId="{92749AE0-B89A-3904-4CA0-0CB5A5278ED4}"/>
          </ac:picMkLst>
        </pc:picChg>
        <pc:picChg chg="mod">
          <ac:chgData name="Tiffany Razzo" userId="eda5baf6a0dc2dbf" providerId="LiveId" clId="{9FD04458-ACDD-DF43-8256-73E996416D5B}" dt="2024-05-01T19:30:15.762" v="2"/>
          <ac:picMkLst>
            <pc:docMk/>
            <pc:sldMk cId="1290516546" sldId="2147470351"/>
            <ac:picMk id="15" creationId="{95C9F44F-08C9-8B88-246B-7406BF1CD165}"/>
          </ac:picMkLst>
        </pc:picChg>
      </pc:sldChg>
      <pc:sldChg chg="modSp modNotes">
        <pc:chgData name="Tiffany Razzo" userId="eda5baf6a0dc2dbf" providerId="LiveId" clId="{9FD04458-ACDD-DF43-8256-73E996416D5B}" dt="2024-05-01T19:30:15.762" v="2"/>
        <pc:sldMkLst>
          <pc:docMk/>
          <pc:sldMk cId="2832155235" sldId="2147470353"/>
        </pc:sldMkLst>
        <pc:spChg chg="mod">
          <ac:chgData name="Tiffany Razzo" userId="eda5baf6a0dc2dbf" providerId="LiveId" clId="{9FD04458-ACDD-DF43-8256-73E996416D5B}" dt="2024-05-01T19:30:15.762" v="2"/>
          <ac:spMkLst>
            <pc:docMk/>
            <pc:sldMk cId="2832155235" sldId="2147470353"/>
            <ac:spMk id="3" creationId="{7427D0CB-BD29-C1CE-5045-E725656E51C8}"/>
          </ac:spMkLst>
        </pc:spChg>
        <pc:spChg chg="mod">
          <ac:chgData name="Tiffany Razzo" userId="eda5baf6a0dc2dbf" providerId="LiveId" clId="{9FD04458-ACDD-DF43-8256-73E996416D5B}" dt="2024-05-01T19:30:15.762" v="2"/>
          <ac:spMkLst>
            <pc:docMk/>
            <pc:sldMk cId="2832155235" sldId="2147470353"/>
            <ac:spMk id="4" creationId="{5DC2947B-47B0-A521-DE33-7041E4F59438}"/>
          </ac:spMkLst>
        </pc:spChg>
        <pc:spChg chg="mod">
          <ac:chgData name="Tiffany Razzo" userId="eda5baf6a0dc2dbf" providerId="LiveId" clId="{9FD04458-ACDD-DF43-8256-73E996416D5B}" dt="2024-05-01T19:30:15.762" v="2"/>
          <ac:spMkLst>
            <pc:docMk/>
            <pc:sldMk cId="2832155235" sldId="2147470353"/>
            <ac:spMk id="7" creationId="{985C46B9-B911-FE9F-B359-BF93CC9CAB93}"/>
          </ac:spMkLst>
        </pc:spChg>
        <pc:spChg chg="mod">
          <ac:chgData name="Tiffany Razzo" userId="eda5baf6a0dc2dbf" providerId="LiveId" clId="{9FD04458-ACDD-DF43-8256-73E996416D5B}" dt="2024-05-01T19:30:15.762" v="2"/>
          <ac:spMkLst>
            <pc:docMk/>
            <pc:sldMk cId="2832155235" sldId="2147470353"/>
            <ac:spMk id="23" creationId="{12932AA5-64A7-E95C-CE01-ED37BBDEBA20}"/>
          </ac:spMkLst>
        </pc:spChg>
        <pc:picChg chg="mod">
          <ac:chgData name="Tiffany Razzo" userId="eda5baf6a0dc2dbf" providerId="LiveId" clId="{9FD04458-ACDD-DF43-8256-73E996416D5B}" dt="2024-05-01T19:30:15.762" v="2"/>
          <ac:picMkLst>
            <pc:docMk/>
            <pc:sldMk cId="2832155235" sldId="2147470353"/>
            <ac:picMk id="9" creationId="{3050822E-5362-B237-DC1D-415B8697069F}"/>
          </ac:picMkLst>
        </pc:picChg>
        <pc:picChg chg="mod">
          <ac:chgData name="Tiffany Razzo" userId="eda5baf6a0dc2dbf" providerId="LiveId" clId="{9FD04458-ACDD-DF43-8256-73E996416D5B}" dt="2024-05-01T19:30:15.762" v="2"/>
          <ac:picMkLst>
            <pc:docMk/>
            <pc:sldMk cId="2832155235" sldId="2147470353"/>
            <ac:picMk id="11" creationId="{9654370B-CB8D-6717-7F15-DCEB688CD661}"/>
          </ac:picMkLst>
        </pc:picChg>
        <pc:picChg chg="mod">
          <ac:chgData name="Tiffany Razzo" userId="eda5baf6a0dc2dbf" providerId="LiveId" clId="{9FD04458-ACDD-DF43-8256-73E996416D5B}" dt="2024-05-01T19:30:15.762" v="2"/>
          <ac:picMkLst>
            <pc:docMk/>
            <pc:sldMk cId="2832155235" sldId="2147470353"/>
            <ac:picMk id="20" creationId="{FA106C2A-28F1-C273-DFB3-09DF9E5F31FF}"/>
          </ac:picMkLst>
        </pc:picChg>
      </pc:sldChg>
      <pc:sldChg chg="modSp">
        <pc:chgData name="Tiffany Razzo" userId="eda5baf6a0dc2dbf" providerId="LiveId" clId="{9FD04458-ACDD-DF43-8256-73E996416D5B}" dt="2024-05-01T19:30:15.762" v="2"/>
        <pc:sldMkLst>
          <pc:docMk/>
          <pc:sldMk cId="3916160450" sldId="2147470354"/>
        </pc:sldMkLst>
        <pc:spChg chg="mod">
          <ac:chgData name="Tiffany Razzo" userId="eda5baf6a0dc2dbf" providerId="LiveId" clId="{9FD04458-ACDD-DF43-8256-73E996416D5B}" dt="2024-05-01T19:30:15.762" v="2"/>
          <ac:spMkLst>
            <pc:docMk/>
            <pc:sldMk cId="3916160450" sldId="2147470354"/>
            <ac:spMk id="16" creationId="{1CF150C7-558C-E052-4CD0-04D7642C1025}"/>
          </ac:spMkLst>
        </pc:spChg>
        <pc:spChg chg="mod">
          <ac:chgData name="Tiffany Razzo" userId="eda5baf6a0dc2dbf" providerId="LiveId" clId="{9FD04458-ACDD-DF43-8256-73E996416D5B}" dt="2024-05-01T19:30:15.762" v="2"/>
          <ac:spMkLst>
            <pc:docMk/>
            <pc:sldMk cId="3916160450" sldId="2147470354"/>
            <ac:spMk id="17" creationId="{43126A0A-5ADD-5B01-20E8-4925BFA15C1A}"/>
          </ac:spMkLst>
        </pc:spChg>
        <pc:spChg chg="mod">
          <ac:chgData name="Tiffany Razzo" userId="eda5baf6a0dc2dbf" providerId="LiveId" clId="{9FD04458-ACDD-DF43-8256-73E996416D5B}" dt="2024-05-01T19:30:15.762" v="2"/>
          <ac:spMkLst>
            <pc:docMk/>
            <pc:sldMk cId="3916160450" sldId="2147470354"/>
            <ac:spMk id="18" creationId="{57364496-A846-FBC8-D533-D40366D2161A}"/>
          </ac:spMkLst>
        </pc:spChg>
        <pc:spChg chg="mod">
          <ac:chgData name="Tiffany Razzo" userId="eda5baf6a0dc2dbf" providerId="LiveId" clId="{9FD04458-ACDD-DF43-8256-73E996416D5B}" dt="2024-05-01T19:30:15.762" v="2"/>
          <ac:spMkLst>
            <pc:docMk/>
            <pc:sldMk cId="3916160450" sldId="2147470354"/>
            <ac:spMk id="24" creationId="{DF9300FF-EDDE-2F2F-65A4-9E078A70BD93}"/>
          </ac:spMkLst>
        </pc:spChg>
        <pc:spChg chg="mod">
          <ac:chgData name="Tiffany Razzo" userId="eda5baf6a0dc2dbf" providerId="LiveId" clId="{9FD04458-ACDD-DF43-8256-73E996416D5B}" dt="2024-05-01T19:30:15.762" v="2"/>
          <ac:spMkLst>
            <pc:docMk/>
            <pc:sldMk cId="3916160450" sldId="2147470354"/>
            <ac:spMk id="25" creationId="{E58EC7F0-21EC-F408-466D-49392416D2B4}"/>
          </ac:spMkLst>
        </pc:spChg>
        <pc:spChg chg="mod">
          <ac:chgData name="Tiffany Razzo" userId="eda5baf6a0dc2dbf" providerId="LiveId" clId="{9FD04458-ACDD-DF43-8256-73E996416D5B}" dt="2024-05-01T19:30:15.762" v="2"/>
          <ac:spMkLst>
            <pc:docMk/>
            <pc:sldMk cId="3916160450" sldId="2147470354"/>
            <ac:spMk id="27" creationId="{967B3E4F-6F23-8253-C0EB-2E6BA380D427}"/>
          </ac:spMkLst>
        </pc:spChg>
        <pc:spChg chg="mod">
          <ac:chgData name="Tiffany Razzo" userId="eda5baf6a0dc2dbf" providerId="LiveId" clId="{9FD04458-ACDD-DF43-8256-73E996416D5B}" dt="2024-05-01T19:30:15.762" v="2"/>
          <ac:spMkLst>
            <pc:docMk/>
            <pc:sldMk cId="3916160450" sldId="2147470354"/>
            <ac:spMk id="29" creationId="{60F97B82-576A-85F6-5467-DC49CE8027EB}"/>
          </ac:spMkLst>
        </pc:spChg>
        <pc:spChg chg="mod">
          <ac:chgData name="Tiffany Razzo" userId="eda5baf6a0dc2dbf" providerId="LiveId" clId="{9FD04458-ACDD-DF43-8256-73E996416D5B}" dt="2024-05-01T19:30:15.762" v="2"/>
          <ac:spMkLst>
            <pc:docMk/>
            <pc:sldMk cId="3916160450" sldId="2147470354"/>
            <ac:spMk id="33" creationId="{92730B24-3452-5C80-A674-3E9B2BC741BA}"/>
          </ac:spMkLst>
        </pc:spChg>
        <pc:spChg chg="mod">
          <ac:chgData name="Tiffany Razzo" userId="eda5baf6a0dc2dbf" providerId="LiveId" clId="{9FD04458-ACDD-DF43-8256-73E996416D5B}" dt="2024-05-01T19:30:15.762" v="2"/>
          <ac:spMkLst>
            <pc:docMk/>
            <pc:sldMk cId="3916160450" sldId="2147470354"/>
            <ac:spMk id="35" creationId="{5BBA4B8F-82D3-6700-6A04-92BF3F63818E}"/>
          </ac:spMkLst>
        </pc:spChg>
        <pc:grpChg chg="mod">
          <ac:chgData name="Tiffany Razzo" userId="eda5baf6a0dc2dbf" providerId="LiveId" clId="{9FD04458-ACDD-DF43-8256-73E996416D5B}" dt="2024-05-01T19:30:15.762" v="2"/>
          <ac:grpSpMkLst>
            <pc:docMk/>
            <pc:sldMk cId="3916160450" sldId="2147470354"/>
            <ac:grpSpMk id="19" creationId="{574F4D54-4D9B-D70B-F46D-8F103A691234}"/>
          </ac:grpSpMkLst>
        </pc:grpChg>
        <pc:grpChg chg="mod">
          <ac:chgData name="Tiffany Razzo" userId="eda5baf6a0dc2dbf" providerId="LiveId" clId="{9FD04458-ACDD-DF43-8256-73E996416D5B}" dt="2024-05-01T19:30:15.762" v="2"/>
          <ac:grpSpMkLst>
            <pc:docMk/>
            <pc:sldMk cId="3916160450" sldId="2147470354"/>
            <ac:grpSpMk id="20" creationId="{2F5D4A51-4FD8-DF99-3168-75C04A96B7DF}"/>
          </ac:grpSpMkLst>
        </pc:grpChg>
        <pc:grpChg chg="mod">
          <ac:chgData name="Tiffany Razzo" userId="eda5baf6a0dc2dbf" providerId="LiveId" clId="{9FD04458-ACDD-DF43-8256-73E996416D5B}" dt="2024-05-01T19:30:15.762" v="2"/>
          <ac:grpSpMkLst>
            <pc:docMk/>
            <pc:sldMk cId="3916160450" sldId="2147470354"/>
            <ac:grpSpMk id="22" creationId="{A2199474-36E3-3DED-A371-A8FFFE5C838E}"/>
          </ac:grpSpMkLst>
        </pc:grpChg>
        <pc:grpChg chg="mod">
          <ac:chgData name="Tiffany Razzo" userId="eda5baf6a0dc2dbf" providerId="LiveId" clId="{9FD04458-ACDD-DF43-8256-73E996416D5B}" dt="2024-05-01T19:30:15.762" v="2"/>
          <ac:grpSpMkLst>
            <pc:docMk/>
            <pc:sldMk cId="3916160450" sldId="2147470354"/>
            <ac:grpSpMk id="26" creationId="{E9E678E1-4288-5D4B-72FB-7267E8F7CFCF}"/>
          </ac:grpSpMkLst>
        </pc:grpChg>
        <pc:grpChg chg="mod">
          <ac:chgData name="Tiffany Razzo" userId="eda5baf6a0dc2dbf" providerId="LiveId" clId="{9FD04458-ACDD-DF43-8256-73E996416D5B}" dt="2024-05-01T19:30:15.762" v="2"/>
          <ac:grpSpMkLst>
            <pc:docMk/>
            <pc:sldMk cId="3916160450" sldId="2147470354"/>
            <ac:grpSpMk id="32" creationId="{AA487856-647A-A905-7B9F-C4646D33860C}"/>
          </ac:grpSpMkLst>
        </pc:grpChg>
        <pc:grpChg chg="mod">
          <ac:chgData name="Tiffany Razzo" userId="eda5baf6a0dc2dbf" providerId="LiveId" clId="{9FD04458-ACDD-DF43-8256-73E996416D5B}" dt="2024-05-01T19:30:15.762" v="2"/>
          <ac:grpSpMkLst>
            <pc:docMk/>
            <pc:sldMk cId="3916160450" sldId="2147470354"/>
            <ac:grpSpMk id="38" creationId="{2F5F3D75-53AD-ADEE-C064-BF4CD1FA0333}"/>
          </ac:grpSpMkLst>
        </pc:grpChg>
        <pc:picChg chg="mod">
          <ac:chgData name="Tiffany Razzo" userId="eda5baf6a0dc2dbf" providerId="LiveId" clId="{9FD04458-ACDD-DF43-8256-73E996416D5B}" dt="2024-05-01T19:30:15.762" v="2"/>
          <ac:picMkLst>
            <pc:docMk/>
            <pc:sldMk cId="3916160450" sldId="2147470354"/>
            <ac:picMk id="6" creationId="{1052B787-A3EC-7CA2-9363-AB88363FF8DB}"/>
          </ac:picMkLst>
        </pc:picChg>
        <pc:picChg chg="mod">
          <ac:chgData name="Tiffany Razzo" userId="eda5baf6a0dc2dbf" providerId="LiveId" clId="{9FD04458-ACDD-DF43-8256-73E996416D5B}" dt="2024-05-01T19:30:15.762" v="2"/>
          <ac:picMkLst>
            <pc:docMk/>
            <pc:sldMk cId="3916160450" sldId="2147470354"/>
            <ac:picMk id="15" creationId="{27695CB5-13E7-EA63-FF43-1CB63B068E3B}"/>
          </ac:picMkLst>
        </pc:picChg>
        <pc:picChg chg="mod">
          <ac:chgData name="Tiffany Razzo" userId="eda5baf6a0dc2dbf" providerId="LiveId" clId="{9FD04458-ACDD-DF43-8256-73E996416D5B}" dt="2024-05-01T19:30:15.762" v="2"/>
          <ac:picMkLst>
            <pc:docMk/>
            <pc:sldMk cId="3916160450" sldId="2147470354"/>
            <ac:picMk id="23" creationId="{12DE59AA-C621-B5E5-4E16-387B679F3816}"/>
          </ac:picMkLst>
        </pc:picChg>
      </pc:sldChg>
      <pc:sldChg chg="modSp">
        <pc:chgData name="Tiffany Razzo" userId="eda5baf6a0dc2dbf" providerId="LiveId" clId="{9FD04458-ACDD-DF43-8256-73E996416D5B}" dt="2024-05-01T19:30:15.762" v="2"/>
        <pc:sldMkLst>
          <pc:docMk/>
          <pc:sldMk cId="876602715" sldId="2147470355"/>
        </pc:sldMkLst>
        <pc:spChg chg="mod">
          <ac:chgData name="Tiffany Razzo" userId="eda5baf6a0dc2dbf" providerId="LiveId" clId="{9FD04458-ACDD-DF43-8256-73E996416D5B}" dt="2024-05-01T19:30:15.762" v="2"/>
          <ac:spMkLst>
            <pc:docMk/>
            <pc:sldMk cId="876602715" sldId="2147470355"/>
            <ac:spMk id="11" creationId="{D349575A-494C-35BA-453E-C7401927F56E}"/>
          </ac:spMkLst>
        </pc:spChg>
        <pc:spChg chg="mod">
          <ac:chgData name="Tiffany Razzo" userId="eda5baf6a0dc2dbf" providerId="LiveId" clId="{9FD04458-ACDD-DF43-8256-73E996416D5B}" dt="2024-05-01T19:30:15.762" v="2"/>
          <ac:spMkLst>
            <pc:docMk/>
            <pc:sldMk cId="876602715" sldId="2147470355"/>
            <ac:spMk id="30" creationId="{2C9B2A19-384C-5542-47FA-B76CDE940CF3}"/>
          </ac:spMkLst>
        </pc:spChg>
        <pc:spChg chg="mod">
          <ac:chgData name="Tiffany Razzo" userId="eda5baf6a0dc2dbf" providerId="LiveId" clId="{9FD04458-ACDD-DF43-8256-73E996416D5B}" dt="2024-05-01T19:30:15.762" v="2"/>
          <ac:spMkLst>
            <pc:docMk/>
            <pc:sldMk cId="876602715" sldId="2147470355"/>
            <ac:spMk id="33" creationId="{92730B24-3452-5C80-A674-3E9B2BC741BA}"/>
          </ac:spMkLst>
        </pc:spChg>
        <pc:spChg chg="mod">
          <ac:chgData name="Tiffany Razzo" userId="eda5baf6a0dc2dbf" providerId="LiveId" clId="{9FD04458-ACDD-DF43-8256-73E996416D5B}" dt="2024-05-01T19:30:15.762" v="2"/>
          <ac:spMkLst>
            <pc:docMk/>
            <pc:sldMk cId="876602715" sldId="2147470355"/>
            <ac:spMk id="38" creationId="{6E1E9EE9-709B-1661-24A1-41568878F120}"/>
          </ac:spMkLst>
        </pc:spChg>
        <pc:spChg chg="mod">
          <ac:chgData name="Tiffany Razzo" userId="eda5baf6a0dc2dbf" providerId="LiveId" clId="{9FD04458-ACDD-DF43-8256-73E996416D5B}" dt="2024-05-01T19:30:15.762" v="2"/>
          <ac:spMkLst>
            <pc:docMk/>
            <pc:sldMk cId="876602715" sldId="2147470355"/>
            <ac:spMk id="44" creationId="{7B09BBEC-5881-AE46-C652-A938FC813BC8}"/>
          </ac:spMkLst>
        </pc:spChg>
        <pc:grpChg chg="mod">
          <ac:chgData name="Tiffany Razzo" userId="eda5baf6a0dc2dbf" providerId="LiveId" clId="{9FD04458-ACDD-DF43-8256-73E996416D5B}" dt="2024-05-01T19:30:15.762" v="2"/>
          <ac:grpSpMkLst>
            <pc:docMk/>
            <pc:sldMk cId="876602715" sldId="2147470355"/>
            <ac:grpSpMk id="9" creationId="{8FFFA3D7-96F6-C5FA-C109-F3B68994705D}"/>
          </ac:grpSpMkLst>
        </pc:grpChg>
        <pc:grpChg chg="mod">
          <ac:chgData name="Tiffany Razzo" userId="eda5baf6a0dc2dbf" providerId="LiveId" clId="{9FD04458-ACDD-DF43-8256-73E996416D5B}" dt="2024-05-01T19:30:15.762" v="2"/>
          <ac:grpSpMkLst>
            <pc:docMk/>
            <pc:sldMk cId="876602715" sldId="2147470355"/>
            <ac:grpSpMk id="39" creationId="{FD569F8E-08F6-9220-316C-D36FBF2BB546}"/>
          </ac:grpSpMkLst>
        </pc:grpChg>
        <pc:grpChg chg="mod">
          <ac:chgData name="Tiffany Razzo" userId="eda5baf6a0dc2dbf" providerId="LiveId" clId="{9FD04458-ACDD-DF43-8256-73E996416D5B}" dt="2024-05-01T19:30:15.762" v="2"/>
          <ac:grpSpMkLst>
            <pc:docMk/>
            <pc:sldMk cId="876602715" sldId="2147470355"/>
            <ac:grpSpMk id="42" creationId="{76BFF2A0-D93A-2308-C623-7DADFDC5F7E7}"/>
          </ac:grpSpMkLst>
        </pc:grpChg>
        <pc:picChg chg="mod">
          <ac:chgData name="Tiffany Razzo" userId="eda5baf6a0dc2dbf" providerId="LiveId" clId="{9FD04458-ACDD-DF43-8256-73E996416D5B}" dt="2024-05-01T19:30:15.762" v="2"/>
          <ac:picMkLst>
            <pc:docMk/>
            <pc:sldMk cId="876602715" sldId="2147470355"/>
            <ac:picMk id="3" creationId="{82F2643D-B204-4FA2-5FEA-D1BE6B2E0440}"/>
          </ac:picMkLst>
        </pc:picChg>
        <pc:picChg chg="mod">
          <ac:chgData name="Tiffany Razzo" userId="eda5baf6a0dc2dbf" providerId="LiveId" clId="{9FD04458-ACDD-DF43-8256-73E996416D5B}" dt="2024-05-01T19:30:15.762" v="2"/>
          <ac:picMkLst>
            <pc:docMk/>
            <pc:sldMk cId="876602715" sldId="2147470355"/>
            <ac:picMk id="5" creationId="{EB5697D8-440C-E1B7-2A8C-D686B7CD3107}"/>
          </ac:picMkLst>
        </pc:picChg>
        <pc:picChg chg="mod">
          <ac:chgData name="Tiffany Razzo" userId="eda5baf6a0dc2dbf" providerId="LiveId" clId="{9FD04458-ACDD-DF43-8256-73E996416D5B}" dt="2024-05-01T19:30:15.762" v="2"/>
          <ac:picMkLst>
            <pc:docMk/>
            <pc:sldMk cId="876602715" sldId="2147470355"/>
            <ac:picMk id="8" creationId="{8BFB0CAD-FFE6-9639-41BF-9DBA54830526}"/>
          </ac:picMkLst>
        </pc:picChg>
        <pc:picChg chg="mod">
          <ac:chgData name="Tiffany Razzo" userId="eda5baf6a0dc2dbf" providerId="LiveId" clId="{9FD04458-ACDD-DF43-8256-73E996416D5B}" dt="2024-05-01T19:30:15.762" v="2"/>
          <ac:picMkLst>
            <pc:docMk/>
            <pc:sldMk cId="876602715" sldId="2147470355"/>
            <ac:picMk id="34" creationId="{3D5B10FF-9FA5-B35E-3807-59FEB6CDB29B}"/>
          </ac:picMkLst>
        </pc:picChg>
      </pc:sldChg>
      <pc:sldChg chg="modSp setBg">
        <pc:chgData name="Tiffany Razzo" userId="eda5baf6a0dc2dbf" providerId="LiveId" clId="{9FD04458-ACDD-DF43-8256-73E996416D5B}" dt="2024-05-01T19:38:05.035" v="3" actId="18331"/>
        <pc:sldMkLst>
          <pc:docMk/>
          <pc:sldMk cId="2423997319" sldId="2147470356"/>
        </pc:sldMkLst>
        <pc:spChg chg="mod">
          <ac:chgData name="Tiffany Razzo" userId="eda5baf6a0dc2dbf" providerId="LiveId" clId="{9FD04458-ACDD-DF43-8256-73E996416D5B}" dt="2024-05-01T19:30:15.762" v="2"/>
          <ac:spMkLst>
            <pc:docMk/>
            <pc:sldMk cId="2423997319" sldId="2147470356"/>
            <ac:spMk id="4" creationId="{FD35C01A-A84A-3F59-5B43-C3DB17D3C6F6}"/>
          </ac:spMkLst>
        </pc:spChg>
        <pc:spChg chg="mod">
          <ac:chgData name="Tiffany Razzo" userId="eda5baf6a0dc2dbf" providerId="LiveId" clId="{9FD04458-ACDD-DF43-8256-73E996416D5B}" dt="2024-05-01T19:30:15.762" v="2"/>
          <ac:spMkLst>
            <pc:docMk/>
            <pc:sldMk cId="2423997319" sldId="2147470356"/>
            <ac:spMk id="11" creationId="{A5D0861D-C54D-216F-D248-CE8464907B08}"/>
          </ac:spMkLst>
        </pc:spChg>
        <pc:picChg chg="mod">
          <ac:chgData name="Tiffany Razzo" userId="eda5baf6a0dc2dbf" providerId="LiveId" clId="{9FD04458-ACDD-DF43-8256-73E996416D5B}" dt="2024-05-01T19:30:15.762" v="2"/>
          <ac:picMkLst>
            <pc:docMk/>
            <pc:sldMk cId="2423997319" sldId="2147470356"/>
            <ac:picMk id="5" creationId="{C10D21B5-6A90-0570-13B5-1405A102F68A}"/>
          </ac:picMkLst>
        </pc:picChg>
        <pc:picChg chg="mod">
          <ac:chgData name="Tiffany Razzo" userId="eda5baf6a0dc2dbf" providerId="LiveId" clId="{9FD04458-ACDD-DF43-8256-73E996416D5B}" dt="2024-05-01T19:30:15.762" v="2"/>
          <ac:picMkLst>
            <pc:docMk/>
            <pc:sldMk cId="2423997319" sldId="2147470356"/>
            <ac:picMk id="6" creationId="{14673964-0A1B-6D63-42F4-DF8A47615BA7}"/>
          </ac:picMkLst>
        </pc:picChg>
      </pc:sldChg>
      <pc:sldChg chg="modSp">
        <pc:chgData name="Tiffany Razzo" userId="eda5baf6a0dc2dbf" providerId="LiveId" clId="{9FD04458-ACDD-DF43-8256-73E996416D5B}" dt="2024-05-01T19:30:15.762" v="2"/>
        <pc:sldMkLst>
          <pc:docMk/>
          <pc:sldMk cId="3862607517" sldId="2147470357"/>
        </pc:sldMkLst>
        <pc:spChg chg="mod">
          <ac:chgData name="Tiffany Razzo" userId="eda5baf6a0dc2dbf" providerId="LiveId" clId="{9FD04458-ACDD-DF43-8256-73E996416D5B}" dt="2024-05-01T19:30:15.762" v="2"/>
          <ac:spMkLst>
            <pc:docMk/>
            <pc:sldMk cId="3862607517" sldId="2147470357"/>
            <ac:spMk id="4" creationId="{9D7D89B7-EA98-BEB8-F644-BA29A8E542F5}"/>
          </ac:spMkLst>
        </pc:spChg>
        <pc:spChg chg="mod">
          <ac:chgData name="Tiffany Razzo" userId="eda5baf6a0dc2dbf" providerId="LiveId" clId="{9FD04458-ACDD-DF43-8256-73E996416D5B}" dt="2024-05-01T19:30:15.762" v="2"/>
          <ac:spMkLst>
            <pc:docMk/>
            <pc:sldMk cId="3862607517" sldId="2147470357"/>
            <ac:spMk id="9" creationId="{E514E6B7-C531-D907-174A-B1909F444182}"/>
          </ac:spMkLst>
        </pc:spChg>
        <pc:spChg chg="mod">
          <ac:chgData name="Tiffany Razzo" userId="eda5baf6a0dc2dbf" providerId="LiveId" clId="{9FD04458-ACDD-DF43-8256-73E996416D5B}" dt="2024-05-01T19:30:15.762" v="2"/>
          <ac:spMkLst>
            <pc:docMk/>
            <pc:sldMk cId="3862607517" sldId="2147470357"/>
            <ac:spMk id="11" creationId="{4BE1B157-D451-E819-C218-7CDA3A833833}"/>
          </ac:spMkLst>
        </pc:spChg>
        <pc:spChg chg="mod">
          <ac:chgData name="Tiffany Razzo" userId="eda5baf6a0dc2dbf" providerId="LiveId" clId="{9FD04458-ACDD-DF43-8256-73E996416D5B}" dt="2024-05-01T19:30:15.762" v="2"/>
          <ac:spMkLst>
            <pc:docMk/>
            <pc:sldMk cId="3862607517" sldId="2147470357"/>
            <ac:spMk id="28" creationId="{9FA21BCD-D611-6303-65F2-D7568A613C0A}"/>
          </ac:spMkLst>
        </pc:spChg>
        <pc:spChg chg="mod">
          <ac:chgData name="Tiffany Razzo" userId="eda5baf6a0dc2dbf" providerId="LiveId" clId="{9FD04458-ACDD-DF43-8256-73E996416D5B}" dt="2024-05-01T19:30:15.762" v="2"/>
          <ac:spMkLst>
            <pc:docMk/>
            <pc:sldMk cId="3862607517" sldId="2147470357"/>
            <ac:spMk id="33" creationId="{92730B24-3452-5C80-A674-3E9B2BC741BA}"/>
          </ac:spMkLst>
        </pc:spChg>
        <pc:spChg chg="mod">
          <ac:chgData name="Tiffany Razzo" userId="eda5baf6a0dc2dbf" providerId="LiveId" clId="{9FD04458-ACDD-DF43-8256-73E996416D5B}" dt="2024-05-01T19:30:15.762" v="2"/>
          <ac:spMkLst>
            <pc:docMk/>
            <pc:sldMk cId="3862607517" sldId="2147470357"/>
            <ac:spMk id="36" creationId="{327D2034-95B3-6361-A213-4CF828169B5B}"/>
          </ac:spMkLst>
        </pc:spChg>
        <pc:spChg chg="mod">
          <ac:chgData name="Tiffany Razzo" userId="eda5baf6a0dc2dbf" providerId="LiveId" clId="{9FD04458-ACDD-DF43-8256-73E996416D5B}" dt="2024-05-01T19:30:15.762" v="2"/>
          <ac:spMkLst>
            <pc:docMk/>
            <pc:sldMk cId="3862607517" sldId="2147470357"/>
            <ac:spMk id="39" creationId="{482AFBCD-6E45-F8CC-394A-7FFE7E60587D}"/>
          </ac:spMkLst>
        </pc:spChg>
        <pc:spChg chg="mod">
          <ac:chgData name="Tiffany Razzo" userId="eda5baf6a0dc2dbf" providerId="LiveId" clId="{9FD04458-ACDD-DF43-8256-73E996416D5B}" dt="2024-05-01T19:30:15.762" v="2"/>
          <ac:spMkLst>
            <pc:docMk/>
            <pc:sldMk cId="3862607517" sldId="2147470357"/>
            <ac:spMk id="41" creationId="{87F4ECD6-7A73-86A2-02AD-2ECEBABDD73F}"/>
          </ac:spMkLst>
        </pc:spChg>
        <pc:spChg chg="mod">
          <ac:chgData name="Tiffany Razzo" userId="eda5baf6a0dc2dbf" providerId="LiveId" clId="{9FD04458-ACDD-DF43-8256-73E996416D5B}" dt="2024-05-01T19:30:15.762" v="2"/>
          <ac:spMkLst>
            <pc:docMk/>
            <pc:sldMk cId="3862607517" sldId="2147470357"/>
            <ac:spMk id="43" creationId="{3BA27D14-F0C3-E603-A41C-659F34E175B7}"/>
          </ac:spMkLst>
        </pc:spChg>
        <pc:spChg chg="mod">
          <ac:chgData name="Tiffany Razzo" userId="eda5baf6a0dc2dbf" providerId="LiveId" clId="{9FD04458-ACDD-DF43-8256-73E996416D5B}" dt="2024-05-01T19:30:15.762" v="2"/>
          <ac:spMkLst>
            <pc:docMk/>
            <pc:sldMk cId="3862607517" sldId="2147470357"/>
            <ac:spMk id="45" creationId="{C7602E01-F6CF-6754-4B6D-991AB026E005}"/>
          </ac:spMkLst>
        </pc:spChg>
        <pc:grpChg chg="mod">
          <ac:chgData name="Tiffany Razzo" userId="eda5baf6a0dc2dbf" providerId="LiveId" clId="{9FD04458-ACDD-DF43-8256-73E996416D5B}" dt="2024-05-01T19:30:15.762" v="2"/>
          <ac:grpSpMkLst>
            <pc:docMk/>
            <pc:sldMk cId="3862607517" sldId="2147470357"/>
            <ac:grpSpMk id="10" creationId="{33854894-FF32-7D98-1B66-C6C14302B0F9}"/>
          </ac:grpSpMkLst>
        </pc:grpChg>
        <pc:grpChg chg="mod">
          <ac:chgData name="Tiffany Razzo" userId="eda5baf6a0dc2dbf" providerId="LiveId" clId="{9FD04458-ACDD-DF43-8256-73E996416D5B}" dt="2024-05-01T19:30:15.762" v="2"/>
          <ac:grpSpMkLst>
            <pc:docMk/>
            <pc:sldMk cId="3862607517" sldId="2147470357"/>
            <ac:grpSpMk id="12" creationId="{C2394817-A8D9-8BB2-7228-3E2D27CC7A13}"/>
          </ac:grpSpMkLst>
        </pc:grpChg>
        <pc:picChg chg="mod">
          <ac:chgData name="Tiffany Razzo" userId="eda5baf6a0dc2dbf" providerId="LiveId" clId="{9FD04458-ACDD-DF43-8256-73E996416D5B}" dt="2024-05-01T19:30:15.762" v="2"/>
          <ac:picMkLst>
            <pc:docMk/>
            <pc:sldMk cId="3862607517" sldId="2147470357"/>
            <ac:picMk id="3" creationId="{6BB27116-821F-BC8D-C899-B879F859CBD9}"/>
          </ac:picMkLst>
        </pc:picChg>
        <pc:picChg chg="mod">
          <ac:chgData name="Tiffany Razzo" userId="eda5baf6a0dc2dbf" providerId="LiveId" clId="{9FD04458-ACDD-DF43-8256-73E996416D5B}" dt="2024-05-01T19:30:15.762" v="2"/>
          <ac:picMkLst>
            <pc:docMk/>
            <pc:sldMk cId="3862607517" sldId="2147470357"/>
            <ac:picMk id="5" creationId="{9E2F2DB1-AFCE-919D-CB9B-7B28EA057E7B}"/>
          </ac:picMkLst>
        </pc:picChg>
        <pc:picChg chg="mod">
          <ac:chgData name="Tiffany Razzo" userId="eda5baf6a0dc2dbf" providerId="LiveId" clId="{9FD04458-ACDD-DF43-8256-73E996416D5B}" dt="2024-05-01T19:30:15.762" v="2"/>
          <ac:picMkLst>
            <pc:docMk/>
            <pc:sldMk cId="3862607517" sldId="2147470357"/>
            <ac:picMk id="8" creationId="{CB9A3F2D-1F5A-0542-AFCA-4D72030C9B1F}"/>
          </ac:picMkLst>
        </pc:picChg>
      </pc:sldChg>
      <pc:sldChg chg="modSp">
        <pc:chgData name="Tiffany Razzo" userId="eda5baf6a0dc2dbf" providerId="LiveId" clId="{9FD04458-ACDD-DF43-8256-73E996416D5B}" dt="2024-05-01T19:30:15.762" v="2"/>
        <pc:sldMkLst>
          <pc:docMk/>
          <pc:sldMk cId="1966440952" sldId="2147470358"/>
        </pc:sldMkLst>
        <pc:spChg chg="mod">
          <ac:chgData name="Tiffany Razzo" userId="eda5baf6a0dc2dbf" providerId="LiveId" clId="{9FD04458-ACDD-DF43-8256-73E996416D5B}" dt="2024-05-01T19:30:15.762" v="2"/>
          <ac:spMkLst>
            <pc:docMk/>
            <pc:sldMk cId="1966440952" sldId="2147470358"/>
            <ac:spMk id="4" creationId="{3AF9B878-AC20-2376-288F-A81C73A764BF}"/>
          </ac:spMkLst>
        </pc:spChg>
        <pc:spChg chg="mod">
          <ac:chgData name="Tiffany Razzo" userId="eda5baf6a0dc2dbf" providerId="LiveId" clId="{9FD04458-ACDD-DF43-8256-73E996416D5B}" dt="2024-05-01T19:30:15.762" v="2"/>
          <ac:spMkLst>
            <pc:docMk/>
            <pc:sldMk cId="1966440952" sldId="2147470358"/>
            <ac:spMk id="7" creationId="{63B725E9-BE76-0432-13AC-DF5C8346B787}"/>
          </ac:spMkLst>
        </pc:spChg>
        <pc:spChg chg="mod">
          <ac:chgData name="Tiffany Razzo" userId="eda5baf6a0dc2dbf" providerId="LiveId" clId="{9FD04458-ACDD-DF43-8256-73E996416D5B}" dt="2024-05-01T19:30:15.762" v="2"/>
          <ac:spMkLst>
            <pc:docMk/>
            <pc:sldMk cId="1966440952" sldId="2147470358"/>
            <ac:spMk id="33" creationId="{92730B24-3452-5C80-A674-3E9B2BC741BA}"/>
          </ac:spMkLst>
        </pc:spChg>
        <pc:picChg chg="mod">
          <ac:chgData name="Tiffany Razzo" userId="eda5baf6a0dc2dbf" providerId="LiveId" clId="{9FD04458-ACDD-DF43-8256-73E996416D5B}" dt="2024-05-01T19:30:15.762" v="2"/>
          <ac:picMkLst>
            <pc:docMk/>
            <pc:sldMk cId="1966440952" sldId="2147470358"/>
            <ac:picMk id="14" creationId="{E3D4F9D6-0D93-910C-598C-1A480466EE57}"/>
          </ac:picMkLst>
        </pc:picChg>
      </pc:sldChg>
      <pc:sldChg chg="modSp">
        <pc:chgData name="Tiffany Razzo" userId="eda5baf6a0dc2dbf" providerId="LiveId" clId="{9FD04458-ACDD-DF43-8256-73E996416D5B}" dt="2024-05-01T19:30:15.762" v="2"/>
        <pc:sldMkLst>
          <pc:docMk/>
          <pc:sldMk cId="3578025121" sldId="2147470359"/>
        </pc:sldMkLst>
        <pc:picChg chg="mod">
          <ac:chgData name="Tiffany Razzo" userId="eda5baf6a0dc2dbf" providerId="LiveId" clId="{9FD04458-ACDD-DF43-8256-73E996416D5B}" dt="2024-05-01T19:30:15.762" v="2"/>
          <ac:picMkLst>
            <pc:docMk/>
            <pc:sldMk cId="3578025121" sldId="2147470359"/>
            <ac:picMk id="1026" creationId="{55694CEF-7AED-211A-92BF-F0D8122E07D7}"/>
          </ac:picMkLst>
        </pc:picChg>
      </pc:sldChg>
      <pc:sldChg chg="modSp">
        <pc:chgData name="Tiffany Razzo" userId="eda5baf6a0dc2dbf" providerId="LiveId" clId="{9FD04458-ACDD-DF43-8256-73E996416D5B}" dt="2024-05-01T19:30:15.762" v="2"/>
        <pc:sldMkLst>
          <pc:docMk/>
          <pc:sldMk cId="2441753707" sldId="2147470360"/>
        </pc:sldMkLst>
        <pc:picChg chg="mod">
          <ac:chgData name="Tiffany Razzo" userId="eda5baf6a0dc2dbf" providerId="LiveId" clId="{9FD04458-ACDD-DF43-8256-73E996416D5B}" dt="2024-05-01T19:30:15.762" v="2"/>
          <ac:picMkLst>
            <pc:docMk/>
            <pc:sldMk cId="2441753707" sldId="2147470360"/>
            <ac:picMk id="5" creationId="{C46B5577-5B1A-046F-597E-04F762FB0DBA}"/>
          </ac:picMkLst>
        </pc:picChg>
      </pc:sldChg>
      <pc:sldMasterChg chg="modSp modSldLayout">
        <pc:chgData name="Tiffany Razzo" userId="eda5baf6a0dc2dbf" providerId="LiveId" clId="{9FD04458-ACDD-DF43-8256-73E996416D5B}" dt="2024-05-01T19:30:15.762" v="2"/>
        <pc:sldMasterMkLst>
          <pc:docMk/>
          <pc:sldMasterMk cId="0" sldId="2147483683"/>
        </pc:sldMasterMkLst>
        <pc:spChg chg="mod">
          <ac:chgData name="Tiffany Razzo" userId="eda5baf6a0dc2dbf" providerId="LiveId" clId="{9FD04458-ACDD-DF43-8256-73E996416D5B}" dt="2024-05-01T19:30:15.762" v="2"/>
          <ac:spMkLst>
            <pc:docMk/>
            <pc:sldMasterMk cId="0" sldId="2147483683"/>
            <ac:spMk id="10" creationId="{00000000-0000-0000-0000-000000000000}"/>
          </ac:spMkLst>
        </pc:spChg>
        <pc:spChg chg="mod">
          <ac:chgData name="Tiffany Razzo" userId="eda5baf6a0dc2dbf" providerId="LiveId" clId="{9FD04458-ACDD-DF43-8256-73E996416D5B}" dt="2024-05-01T19:30:15.762" v="2"/>
          <ac:spMkLst>
            <pc:docMk/>
            <pc:sldMasterMk cId="0" sldId="2147483683"/>
            <ac:spMk id="11" creationId="{00000000-0000-0000-0000-000000000000}"/>
          </ac:spMkLst>
        </pc:spChg>
        <pc:spChg chg="mod">
          <ac:chgData name="Tiffany Razzo" userId="eda5baf6a0dc2dbf" providerId="LiveId" clId="{9FD04458-ACDD-DF43-8256-73E996416D5B}" dt="2024-05-01T19:30:15.762" v="2"/>
          <ac:spMkLst>
            <pc:docMk/>
            <pc:sldMasterMk cId="0" sldId="2147483683"/>
            <ac:spMk id="12" creationId="{00000000-0000-0000-0000-000000000000}"/>
          </ac:spMkLst>
        </pc:spChg>
        <pc:spChg chg="mod">
          <ac:chgData name="Tiffany Razzo" userId="eda5baf6a0dc2dbf" providerId="LiveId" clId="{9FD04458-ACDD-DF43-8256-73E996416D5B}" dt="2024-05-01T19:30:15.762" v="2"/>
          <ac:spMkLst>
            <pc:docMk/>
            <pc:sldMasterMk cId="0" sldId="2147483683"/>
            <ac:spMk id="5122" creationId="{00000000-0000-0000-0000-000000000000}"/>
          </ac:spMkLst>
        </pc:spChg>
        <pc:spChg chg="mod">
          <ac:chgData name="Tiffany Razzo" userId="eda5baf6a0dc2dbf" providerId="LiveId" clId="{9FD04458-ACDD-DF43-8256-73E996416D5B}" dt="2024-05-01T19:30:15.762" v="2"/>
          <ac:spMkLst>
            <pc:docMk/>
            <pc:sldMasterMk cId="0" sldId="2147483683"/>
            <ac:spMk id="5123" creationId="{00000000-0000-0000-0000-000000000000}"/>
          </ac:spMkLst>
        </pc:spChg>
        <pc:sldLayoutChg chg="modSp">
          <pc:chgData name="Tiffany Razzo" userId="eda5baf6a0dc2dbf" providerId="LiveId" clId="{9FD04458-ACDD-DF43-8256-73E996416D5B}" dt="2024-05-01T19:30:15.762" v="2"/>
          <pc:sldLayoutMkLst>
            <pc:docMk/>
            <pc:sldMasterMk cId="0" sldId="2147483683"/>
            <pc:sldLayoutMk cId="985284671" sldId="2147483755"/>
          </pc:sldLayoutMkLst>
          <pc:spChg chg="mod">
            <ac:chgData name="Tiffany Razzo" userId="eda5baf6a0dc2dbf" providerId="LiveId" clId="{9FD04458-ACDD-DF43-8256-73E996416D5B}" dt="2024-05-01T19:30:15.762" v="2"/>
            <ac:spMkLst>
              <pc:docMk/>
              <pc:sldMasterMk cId="0" sldId="2147483683"/>
              <pc:sldLayoutMk cId="985284671" sldId="2147483755"/>
              <ac:spMk id="7" creationId="{00000000-0000-0000-0000-000000000000}"/>
            </ac:spMkLst>
          </pc:spChg>
          <pc:spChg chg="mod">
            <ac:chgData name="Tiffany Razzo" userId="eda5baf6a0dc2dbf" providerId="LiveId" clId="{9FD04458-ACDD-DF43-8256-73E996416D5B}" dt="2024-05-01T19:30:15.762" v="2"/>
            <ac:spMkLst>
              <pc:docMk/>
              <pc:sldMasterMk cId="0" sldId="2147483683"/>
              <pc:sldLayoutMk cId="985284671" sldId="2147483755"/>
              <ac:spMk id="8" creationId="{00000000-0000-0000-0000-000000000000}"/>
            </ac:spMkLst>
          </pc:spChg>
          <pc:spChg chg="mod">
            <ac:chgData name="Tiffany Razzo" userId="eda5baf6a0dc2dbf" providerId="LiveId" clId="{9FD04458-ACDD-DF43-8256-73E996416D5B}" dt="2024-05-01T19:30:15.762" v="2"/>
            <ac:spMkLst>
              <pc:docMk/>
              <pc:sldMasterMk cId="0" sldId="2147483683"/>
              <pc:sldLayoutMk cId="985284671" sldId="2147483755"/>
              <ac:spMk id="11" creationId="{00000000-0000-0000-0000-000000000000}"/>
            </ac:spMkLst>
          </pc:spChg>
          <pc:spChg chg="mod">
            <ac:chgData name="Tiffany Razzo" userId="eda5baf6a0dc2dbf" providerId="LiveId" clId="{9FD04458-ACDD-DF43-8256-73E996416D5B}" dt="2024-05-01T19:30:15.762" v="2"/>
            <ac:spMkLst>
              <pc:docMk/>
              <pc:sldMasterMk cId="0" sldId="2147483683"/>
              <pc:sldLayoutMk cId="985284671" sldId="2147483755"/>
              <ac:spMk id="12" creationId="{00000000-0000-0000-0000-000000000000}"/>
            </ac:spMkLst>
          </pc:spChg>
          <pc:spChg chg="mod">
            <ac:chgData name="Tiffany Razzo" userId="eda5baf6a0dc2dbf" providerId="LiveId" clId="{9FD04458-ACDD-DF43-8256-73E996416D5B}" dt="2024-05-01T19:30:15.762" v="2"/>
            <ac:spMkLst>
              <pc:docMk/>
              <pc:sldMasterMk cId="0" sldId="2147483683"/>
              <pc:sldLayoutMk cId="985284671" sldId="2147483755"/>
              <ac:spMk id="13" creationId="{00000000-0000-0000-0000-000000000000}"/>
            </ac:spMkLst>
          </pc:spChg>
          <pc:picChg chg="mod">
            <ac:chgData name="Tiffany Razzo" userId="eda5baf6a0dc2dbf" providerId="LiveId" clId="{9FD04458-ACDD-DF43-8256-73E996416D5B}" dt="2024-05-01T19:30:15.762" v="2"/>
            <ac:picMkLst>
              <pc:docMk/>
              <pc:sldMasterMk cId="0" sldId="2147483683"/>
              <pc:sldLayoutMk cId="985284671" sldId="2147483755"/>
              <ac:picMk id="9" creationId="{00000000-0000-0000-0000-000000000000}"/>
            </ac:picMkLst>
          </pc:picChg>
        </pc:sldLayoutChg>
        <pc:sldLayoutChg chg="modSp">
          <pc:chgData name="Tiffany Razzo" userId="eda5baf6a0dc2dbf" providerId="LiveId" clId="{9FD04458-ACDD-DF43-8256-73E996416D5B}" dt="2024-05-01T19:30:15.762" v="2"/>
          <pc:sldLayoutMkLst>
            <pc:docMk/>
            <pc:sldMasterMk cId="0" sldId="2147483683"/>
            <pc:sldLayoutMk cId="3530957543" sldId="2147483763"/>
          </pc:sldLayoutMkLst>
          <pc:spChg chg="mod">
            <ac:chgData name="Tiffany Razzo" userId="eda5baf6a0dc2dbf" providerId="LiveId" clId="{9FD04458-ACDD-DF43-8256-73E996416D5B}" dt="2024-05-01T19:30:15.762" v="2"/>
            <ac:spMkLst>
              <pc:docMk/>
              <pc:sldMasterMk cId="0" sldId="2147483683"/>
              <pc:sldLayoutMk cId="3530957543" sldId="2147483763"/>
              <ac:spMk id="11" creationId="{00000000-0000-0000-0000-000000000000}"/>
            </ac:spMkLst>
          </pc:spChg>
          <pc:picChg chg="mod">
            <ac:chgData name="Tiffany Razzo" userId="eda5baf6a0dc2dbf" providerId="LiveId" clId="{9FD04458-ACDD-DF43-8256-73E996416D5B}" dt="2024-05-01T19:30:15.762" v="2"/>
            <ac:picMkLst>
              <pc:docMk/>
              <pc:sldMasterMk cId="0" sldId="2147483683"/>
              <pc:sldLayoutMk cId="3530957543" sldId="2147483763"/>
              <ac:picMk id="12" creationId="{00000000-0000-0000-0000-000000000000}"/>
            </ac:picMkLst>
          </pc:picChg>
        </pc:sldLayoutChg>
        <pc:sldLayoutChg chg="modSp">
          <pc:chgData name="Tiffany Razzo" userId="eda5baf6a0dc2dbf" providerId="LiveId" clId="{9FD04458-ACDD-DF43-8256-73E996416D5B}" dt="2024-05-01T19:30:15.762" v="2"/>
          <pc:sldLayoutMkLst>
            <pc:docMk/>
            <pc:sldMasterMk cId="0" sldId="2147483683"/>
            <pc:sldLayoutMk cId="2480068504" sldId="2147483770"/>
          </pc:sldLayoutMkLst>
          <pc:spChg chg="mod">
            <ac:chgData name="Tiffany Razzo" userId="eda5baf6a0dc2dbf" providerId="LiveId" clId="{9FD04458-ACDD-DF43-8256-73E996416D5B}" dt="2024-05-01T19:30:15.762" v="2"/>
            <ac:spMkLst>
              <pc:docMk/>
              <pc:sldMasterMk cId="0" sldId="2147483683"/>
              <pc:sldLayoutMk cId="2480068504" sldId="2147483770"/>
              <ac:spMk id="3" creationId="{00000000-0000-0000-0000-000000000000}"/>
            </ac:spMkLst>
          </pc:spChg>
          <pc:spChg chg="mod">
            <ac:chgData name="Tiffany Razzo" userId="eda5baf6a0dc2dbf" providerId="LiveId" clId="{9FD04458-ACDD-DF43-8256-73E996416D5B}" dt="2024-05-01T19:30:15.762" v="2"/>
            <ac:spMkLst>
              <pc:docMk/>
              <pc:sldMasterMk cId="0" sldId="2147483683"/>
              <pc:sldLayoutMk cId="2480068504" sldId="2147483770"/>
              <ac:spMk id="12" creationId="{00000000-0000-0000-0000-000000000000}"/>
            </ac:spMkLst>
          </pc:spChg>
          <pc:spChg chg="mod">
            <ac:chgData name="Tiffany Razzo" userId="eda5baf6a0dc2dbf" providerId="LiveId" clId="{9FD04458-ACDD-DF43-8256-73E996416D5B}" dt="2024-05-01T19:30:15.762" v="2"/>
            <ac:spMkLst>
              <pc:docMk/>
              <pc:sldMasterMk cId="0" sldId="2147483683"/>
              <pc:sldLayoutMk cId="2480068504" sldId="2147483770"/>
              <ac:spMk id="13" creationId="{00000000-0000-0000-0000-000000000000}"/>
            </ac:spMkLst>
          </pc:spChg>
          <pc:picChg chg="mod">
            <ac:chgData name="Tiffany Razzo" userId="eda5baf6a0dc2dbf" providerId="LiveId" clId="{9FD04458-ACDD-DF43-8256-73E996416D5B}" dt="2024-05-01T19:30:15.762" v="2"/>
            <ac:picMkLst>
              <pc:docMk/>
              <pc:sldMasterMk cId="0" sldId="2147483683"/>
              <pc:sldLayoutMk cId="2480068504" sldId="2147483770"/>
              <ac:picMk id="15" creationId="{00000000-0000-0000-0000-000000000000}"/>
            </ac:picMkLst>
          </pc:picChg>
        </pc:sldLayoutChg>
        <pc:sldLayoutChg chg="modSp">
          <pc:chgData name="Tiffany Razzo" userId="eda5baf6a0dc2dbf" providerId="LiveId" clId="{9FD04458-ACDD-DF43-8256-73E996416D5B}" dt="2024-05-01T19:30:15.762" v="2"/>
          <pc:sldLayoutMkLst>
            <pc:docMk/>
            <pc:sldMasterMk cId="0" sldId="2147483683"/>
            <pc:sldLayoutMk cId="269399500" sldId="2147483771"/>
          </pc:sldLayoutMkLst>
          <pc:spChg chg="mod">
            <ac:chgData name="Tiffany Razzo" userId="eda5baf6a0dc2dbf" providerId="LiveId" clId="{9FD04458-ACDD-DF43-8256-73E996416D5B}" dt="2024-05-01T19:30:15.762" v="2"/>
            <ac:spMkLst>
              <pc:docMk/>
              <pc:sldMasterMk cId="0" sldId="2147483683"/>
              <pc:sldLayoutMk cId="269399500" sldId="2147483771"/>
              <ac:spMk id="6" creationId="{00000000-0000-0000-0000-000000000000}"/>
            </ac:spMkLst>
          </pc:spChg>
          <pc:spChg chg="mod">
            <ac:chgData name="Tiffany Razzo" userId="eda5baf6a0dc2dbf" providerId="LiveId" clId="{9FD04458-ACDD-DF43-8256-73E996416D5B}" dt="2024-05-01T19:30:15.762" v="2"/>
            <ac:spMkLst>
              <pc:docMk/>
              <pc:sldMasterMk cId="0" sldId="2147483683"/>
              <pc:sldLayoutMk cId="269399500" sldId="2147483771"/>
              <ac:spMk id="7" creationId="{00000000-0000-0000-0000-000000000000}"/>
            </ac:spMkLst>
          </pc:spChg>
          <pc:spChg chg="mod">
            <ac:chgData name="Tiffany Razzo" userId="eda5baf6a0dc2dbf" providerId="LiveId" clId="{9FD04458-ACDD-DF43-8256-73E996416D5B}" dt="2024-05-01T19:30:15.762" v="2"/>
            <ac:spMkLst>
              <pc:docMk/>
              <pc:sldMasterMk cId="0" sldId="2147483683"/>
              <pc:sldLayoutMk cId="269399500" sldId="2147483771"/>
              <ac:spMk id="12" creationId="{00000000-0000-0000-0000-000000000000}"/>
            </ac:spMkLst>
          </pc:spChg>
          <pc:spChg chg="mod">
            <ac:chgData name="Tiffany Razzo" userId="eda5baf6a0dc2dbf" providerId="LiveId" clId="{9FD04458-ACDD-DF43-8256-73E996416D5B}" dt="2024-05-01T19:30:15.762" v="2"/>
            <ac:spMkLst>
              <pc:docMk/>
              <pc:sldMasterMk cId="0" sldId="2147483683"/>
              <pc:sldLayoutMk cId="269399500" sldId="2147483771"/>
              <ac:spMk id="14" creationId="{00000000-0000-0000-0000-000000000000}"/>
            </ac:spMkLst>
          </pc:spChg>
          <pc:picChg chg="mod">
            <ac:chgData name="Tiffany Razzo" userId="eda5baf6a0dc2dbf" providerId="LiveId" clId="{9FD04458-ACDD-DF43-8256-73E996416D5B}" dt="2024-05-01T19:30:15.762" v="2"/>
            <ac:picMkLst>
              <pc:docMk/>
              <pc:sldMasterMk cId="0" sldId="2147483683"/>
              <pc:sldLayoutMk cId="269399500" sldId="2147483771"/>
              <ac:picMk id="15" creationId="{00000000-0000-0000-0000-000000000000}"/>
            </ac:picMkLst>
          </pc:picChg>
        </pc:sldLayoutChg>
        <pc:sldLayoutChg chg="modSp">
          <pc:chgData name="Tiffany Razzo" userId="eda5baf6a0dc2dbf" providerId="LiveId" clId="{9FD04458-ACDD-DF43-8256-73E996416D5B}" dt="2024-05-01T19:30:15.762" v="2"/>
          <pc:sldLayoutMkLst>
            <pc:docMk/>
            <pc:sldMasterMk cId="0" sldId="2147483683"/>
            <pc:sldLayoutMk cId="3003202538" sldId="2147483772"/>
          </pc:sldLayoutMkLst>
          <pc:spChg chg="mod">
            <ac:chgData name="Tiffany Razzo" userId="eda5baf6a0dc2dbf" providerId="LiveId" clId="{9FD04458-ACDD-DF43-8256-73E996416D5B}" dt="2024-05-01T19:30:15.762" v="2"/>
            <ac:spMkLst>
              <pc:docMk/>
              <pc:sldMasterMk cId="0" sldId="2147483683"/>
              <pc:sldLayoutMk cId="3003202538" sldId="2147483772"/>
              <ac:spMk id="6" creationId="{00000000-0000-0000-0000-000000000000}"/>
            </ac:spMkLst>
          </pc:spChg>
          <pc:spChg chg="mod">
            <ac:chgData name="Tiffany Razzo" userId="eda5baf6a0dc2dbf" providerId="LiveId" clId="{9FD04458-ACDD-DF43-8256-73E996416D5B}" dt="2024-05-01T19:30:15.762" v="2"/>
            <ac:spMkLst>
              <pc:docMk/>
              <pc:sldMasterMk cId="0" sldId="2147483683"/>
              <pc:sldLayoutMk cId="3003202538" sldId="2147483772"/>
              <ac:spMk id="7" creationId="{00000000-0000-0000-0000-000000000000}"/>
            </ac:spMkLst>
          </pc:spChg>
          <pc:spChg chg="mod">
            <ac:chgData name="Tiffany Razzo" userId="eda5baf6a0dc2dbf" providerId="LiveId" clId="{9FD04458-ACDD-DF43-8256-73E996416D5B}" dt="2024-05-01T19:30:15.762" v="2"/>
            <ac:spMkLst>
              <pc:docMk/>
              <pc:sldMasterMk cId="0" sldId="2147483683"/>
              <pc:sldLayoutMk cId="3003202538" sldId="2147483772"/>
              <ac:spMk id="12" creationId="{00000000-0000-0000-0000-000000000000}"/>
            </ac:spMkLst>
          </pc:spChg>
          <pc:spChg chg="mod">
            <ac:chgData name="Tiffany Razzo" userId="eda5baf6a0dc2dbf" providerId="LiveId" clId="{9FD04458-ACDD-DF43-8256-73E996416D5B}" dt="2024-05-01T19:30:15.762" v="2"/>
            <ac:spMkLst>
              <pc:docMk/>
              <pc:sldMasterMk cId="0" sldId="2147483683"/>
              <pc:sldLayoutMk cId="3003202538" sldId="2147483772"/>
              <ac:spMk id="14" creationId="{00000000-0000-0000-0000-000000000000}"/>
            </ac:spMkLst>
          </pc:spChg>
          <pc:picChg chg="mod">
            <ac:chgData name="Tiffany Razzo" userId="eda5baf6a0dc2dbf" providerId="LiveId" clId="{9FD04458-ACDD-DF43-8256-73E996416D5B}" dt="2024-05-01T19:30:15.762" v="2"/>
            <ac:picMkLst>
              <pc:docMk/>
              <pc:sldMasterMk cId="0" sldId="2147483683"/>
              <pc:sldLayoutMk cId="3003202538" sldId="2147483772"/>
              <ac:picMk id="15" creationId="{00000000-0000-0000-0000-000000000000}"/>
            </ac:picMkLst>
          </pc:picChg>
        </pc:sldLayoutChg>
        <pc:sldLayoutChg chg="modSp">
          <pc:chgData name="Tiffany Razzo" userId="eda5baf6a0dc2dbf" providerId="LiveId" clId="{9FD04458-ACDD-DF43-8256-73E996416D5B}" dt="2024-05-01T19:30:15.762" v="2"/>
          <pc:sldLayoutMkLst>
            <pc:docMk/>
            <pc:sldMasterMk cId="0" sldId="2147483683"/>
            <pc:sldLayoutMk cId="2571114813" sldId="2147483773"/>
          </pc:sldLayoutMkLst>
          <pc:spChg chg="mod">
            <ac:chgData name="Tiffany Razzo" userId="eda5baf6a0dc2dbf" providerId="LiveId" clId="{9FD04458-ACDD-DF43-8256-73E996416D5B}" dt="2024-05-01T19:30:15.762" v="2"/>
            <ac:spMkLst>
              <pc:docMk/>
              <pc:sldMasterMk cId="0" sldId="2147483683"/>
              <pc:sldLayoutMk cId="2571114813" sldId="2147483773"/>
              <ac:spMk id="9" creationId="{00000000-0000-0000-0000-000000000000}"/>
            </ac:spMkLst>
          </pc:spChg>
          <pc:spChg chg="mod">
            <ac:chgData name="Tiffany Razzo" userId="eda5baf6a0dc2dbf" providerId="LiveId" clId="{9FD04458-ACDD-DF43-8256-73E996416D5B}" dt="2024-05-01T19:30:15.762" v="2"/>
            <ac:spMkLst>
              <pc:docMk/>
              <pc:sldMasterMk cId="0" sldId="2147483683"/>
              <pc:sldLayoutMk cId="2571114813" sldId="2147483773"/>
              <ac:spMk id="10" creationId="{00000000-0000-0000-0000-000000000000}"/>
            </ac:spMkLst>
          </pc:spChg>
          <pc:picChg chg="mod">
            <ac:chgData name="Tiffany Razzo" userId="eda5baf6a0dc2dbf" providerId="LiveId" clId="{9FD04458-ACDD-DF43-8256-73E996416D5B}" dt="2024-05-01T19:30:15.762" v="2"/>
            <ac:picMkLst>
              <pc:docMk/>
              <pc:sldMasterMk cId="0" sldId="2147483683"/>
              <pc:sldLayoutMk cId="2571114813" sldId="2147483773"/>
              <ac:picMk id="11" creationId="{00000000-0000-0000-0000-000000000000}"/>
            </ac:picMkLst>
          </pc:picChg>
        </pc:sldLayoutChg>
        <pc:sldLayoutChg chg="modSp">
          <pc:chgData name="Tiffany Razzo" userId="eda5baf6a0dc2dbf" providerId="LiveId" clId="{9FD04458-ACDD-DF43-8256-73E996416D5B}" dt="2024-05-01T19:30:15.762" v="2"/>
          <pc:sldLayoutMkLst>
            <pc:docMk/>
            <pc:sldMasterMk cId="0" sldId="2147483683"/>
            <pc:sldLayoutMk cId="3125892869" sldId="2147483788"/>
          </pc:sldLayoutMkLst>
          <pc:spChg chg="mod">
            <ac:chgData name="Tiffany Razzo" userId="eda5baf6a0dc2dbf" providerId="LiveId" clId="{9FD04458-ACDD-DF43-8256-73E996416D5B}" dt="2024-05-01T19:30:15.762" v="2"/>
            <ac:spMkLst>
              <pc:docMk/>
              <pc:sldMasterMk cId="0" sldId="2147483683"/>
              <pc:sldLayoutMk cId="3125892869" sldId="2147483788"/>
              <ac:spMk id="9" creationId="{00000000-0000-0000-0000-000000000000}"/>
            </ac:spMkLst>
          </pc:spChg>
          <pc:spChg chg="mod">
            <ac:chgData name="Tiffany Razzo" userId="eda5baf6a0dc2dbf" providerId="LiveId" clId="{9FD04458-ACDD-DF43-8256-73E996416D5B}" dt="2024-05-01T19:30:15.762" v="2"/>
            <ac:spMkLst>
              <pc:docMk/>
              <pc:sldMasterMk cId="0" sldId="2147483683"/>
              <pc:sldLayoutMk cId="3125892869" sldId="2147483788"/>
              <ac:spMk id="10" creationId="{00000000-0000-0000-0000-000000000000}"/>
            </ac:spMkLst>
          </pc:spChg>
          <pc:spChg chg="mod">
            <ac:chgData name="Tiffany Razzo" userId="eda5baf6a0dc2dbf" providerId="LiveId" clId="{9FD04458-ACDD-DF43-8256-73E996416D5B}" dt="2024-05-01T19:30:15.762" v="2"/>
            <ac:spMkLst>
              <pc:docMk/>
              <pc:sldMasterMk cId="0" sldId="2147483683"/>
              <pc:sldLayoutMk cId="3125892869" sldId="2147483788"/>
              <ac:spMk id="11" creationId="{00000000-0000-0000-0000-000000000000}"/>
            </ac:spMkLst>
          </pc:spChg>
          <pc:spChg chg="mod">
            <ac:chgData name="Tiffany Razzo" userId="eda5baf6a0dc2dbf" providerId="LiveId" clId="{9FD04458-ACDD-DF43-8256-73E996416D5B}" dt="2024-05-01T19:30:15.762" v="2"/>
            <ac:spMkLst>
              <pc:docMk/>
              <pc:sldMasterMk cId="0" sldId="2147483683"/>
              <pc:sldLayoutMk cId="3125892869" sldId="2147483788"/>
              <ac:spMk id="14" creationId="{00000000-0000-0000-0000-000000000000}"/>
            </ac:spMkLst>
          </pc:spChg>
          <pc:spChg chg="mod">
            <ac:chgData name="Tiffany Razzo" userId="eda5baf6a0dc2dbf" providerId="LiveId" clId="{9FD04458-ACDD-DF43-8256-73E996416D5B}" dt="2024-05-01T19:30:15.762" v="2"/>
            <ac:spMkLst>
              <pc:docMk/>
              <pc:sldMasterMk cId="0" sldId="2147483683"/>
              <pc:sldLayoutMk cId="3125892869" sldId="2147483788"/>
              <ac:spMk id="15" creationId="{00000000-0000-0000-0000-000000000000}"/>
            </ac:spMkLst>
          </pc:spChg>
          <pc:spChg chg="mod">
            <ac:chgData name="Tiffany Razzo" userId="eda5baf6a0dc2dbf" providerId="LiveId" clId="{9FD04458-ACDD-DF43-8256-73E996416D5B}" dt="2024-05-01T19:30:15.762" v="2"/>
            <ac:spMkLst>
              <pc:docMk/>
              <pc:sldMasterMk cId="0" sldId="2147483683"/>
              <pc:sldLayoutMk cId="3125892869" sldId="2147483788"/>
              <ac:spMk id="19" creationId="{00000000-0000-0000-0000-000000000000}"/>
            </ac:spMkLst>
          </pc:spChg>
          <pc:picChg chg="mod">
            <ac:chgData name="Tiffany Razzo" userId="eda5baf6a0dc2dbf" providerId="LiveId" clId="{9FD04458-ACDD-DF43-8256-73E996416D5B}" dt="2024-05-01T19:30:15.762" v="2"/>
            <ac:picMkLst>
              <pc:docMk/>
              <pc:sldMasterMk cId="0" sldId="2147483683"/>
              <pc:sldLayoutMk cId="3125892869" sldId="2147483788"/>
              <ac:picMk id="13" creationId="{00000000-0000-0000-0000-000000000000}"/>
            </ac:picMkLst>
          </pc:picChg>
        </pc:sldLayoutChg>
        <pc:sldLayoutChg chg="modSp">
          <pc:chgData name="Tiffany Razzo" userId="eda5baf6a0dc2dbf" providerId="LiveId" clId="{9FD04458-ACDD-DF43-8256-73E996416D5B}" dt="2024-05-01T19:30:15.762" v="2"/>
          <pc:sldLayoutMkLst>
            <pc:docMk/>
            <pc:sldMasterMk cId="0" sldId="2147483683"/>
            <pc:sldLayoutMk cId="562251389" sldId="2147483790"/>
          </pc:sldLayoutMkLst>
          <pc:spChg chg="mod">
            <ac:chgData name="Tiffany Razzo" userId="eda5baf6a0dc2dbf" providerId="LiveId" clId="{9FD04458-ACDD-DF43-8256-73E996416D5B}" dt="2024-05-01T19:30:15.762" v="2"/>
            <ac:spMkLst>
              <pc:docMk/>
              <pc:sldMasterMk cId="0" sldId="2147483683"/>
              <pc:sldLayoutMk cId="562251389" sldId="2147483790"/>
              <ac:spMk id="6" creationId="{00000000-0000-0000-0000-000000000000}"/>
            </ac:spMkLst>
          </pc:spChg>
          <pc:spChg chg="mod">
            <ac:chgData name="Tiffany Razzo" userId="eda5baf6a0dc2dbf" providerId="LiveId" clId="{9FD04458-ACDD-DF43-8256-73E996416D5B}" dt="2024-05-01T19:30:15.762" v="2"/>
            <ac:spMkLst>
              <pc:docMk/>
              <pc:sldMasterMk cId="0" sldId="2147483683"/>
              <pc:sldLayoutMk cId="562251389" sldId="2147483790"/>
              <ac:spMk id="8" creationId="{00000000-0000-0000-0000-000000000000}"/>
            </ac:spMkLst>
          </pc:spChg>
          <pc:spChg chg="mod">
            <ac:chgData name="Tiffany Razzo" userId="eda5baf6a0dc2dbf" providerId="LiveId" clId="{9FD04458-ACDD-DF43-8256-73E996416D5B}" dt="2024-05-01T19:30:15.762" v="2"/>
            <ac:spMkLst>
              <pc:docMk/>
              <pc:sldMasterMk cId="0" sldId="2147483683"/>
              <pc:sldLayoutMk cId="562251389" sldId="2147483790"/>
              <ac:spMk id="10" creationId="{00000000-0000-0000-0000-000000000000}"/>
            </ac:spMkLst>
          </pc:spChg>
          <pc:spChg chg="mod">
            <ac:chgData name="Tiffany Razzo" userId="eda5baf6a0dc2dbf" providerId="LiveId" clId="{9FD04458-ACDD-DF43-8256-73E996416D5B}" dt="2024-05-01T19:30:15.762" v="2"/>
            <ac:spMkLst>
              <pc:docMk/>
              <pc:sldMasterMk cId="0" sldId="2147483683"/>
              <pc:sldLayoutMk cId="562251389" sldId="2147483790"/>
              <ac:spMk id="11" creationId="{00000000-0000-0000-0000-000000000000}"/>
            </ac:spMkLst>
          </pc:spChg>
          <pc:spChg chg="mod">
            <ac:chgData name="Tiffany Razzo" userId="eda5baf6a0dc2dbf" providerId="LiveId" clId="{9FD04458-ACDD-DF43-8256-73E996416D5B}" dt="2024-05-01T19:30:15.762" v="2"/>
            <ac:spMkLst>
              <pc:docMk/>
              <pc:sldMasterMk cId="0" sldId="2147483683"/>
              <pc:sldLayoutMk cId="562251389" sldId="2147483790"/>
              <ac:spMk id="12" creationId="{00000000-0000-0000-0000-000000000000}"/>
            </ac:spMkLst>
          </pc:spChg>
          <pc:picChg chg="mod">
            <ac:chgData name="Tiffany Razzo" userId="eda5baf6a0dc2dbf" providerId="LiveId" clId="{9FD04458-ACDD-DF43-8256-73E996416D5B}" dt="2024-05-01T19:30:15.762" v="2"/>
            <ac:picMkLst>
              <pc:docMk/>
              <pc:sldMasterMk cId="0" sldId="2147483683"/>
              <pc:sldLayoutMk cId="562251389" sldId="2147483790"/>
              <ac:picMk id="13" creationId="{00000000-0000-0000-0000-000000000000}"/>
            </ac:picMkLst>
          </pc:picChg>
        </pc:sldLayoutChg>
        <pc:sldLayoutChg chg="modSp">
          <pc:chgData name="Tiffany Razzo" userId="eda5baf6a0dc2dbf" providerId="LiveId" clId="{9FD04458-ACDD-DF43-8256-73E996416D5B}" dt="2024-05-01T19:30:15.762" v="2"/>
          <pc:sldLayoutMkLst>
            <pc:docMk/>
            <pc:sldMasterMk cId="0" sldId="2147483683"/>
            <pc:sldLayoutMk cId="4012618064" sldId="2147483794"/>
          </pc:sldLayoutMkLst>
          <pc:spChg chg="mod">
            <ac:chgData name="Tiffany Razzo" userId="eda5baf6a0dc2dbf" providerId="LiveId" clId="{9FD04458-ACDD-DF43-8256-73E996416D5B}" dt="2024-05-01T19:30:15.762" v="2"/>
            <ac:spMkLst>
              <pc:docMk/>
              <pc:sldMasterMk cId="0" sldId="2147483683"/>
              <pc:sldLayoutMk cId="4012618064" sldId="2147483794"/>
              <ac:spMk id="7" creationId="{00000000-0000-0000-0000-000000000000}"/>
            </ac:spMkLst>
          </pc:spChg>
          <pc:spChg chg="mod">
            <ac:chgData name="Tiffany Razzo" userId="eda5baf6a0dc2dbf" providerId="LiveId" clId="{9FD04458-ACDD-DF43-8256-73E996416D5B}" dt="2024-05-01T19:30:15.762" v="2"/>
            <ac:spMkLst>
              <pc:docMk/>
              <pc:sldMasterMk cId="0" sldId="2147483683"/>
              <pc:sldLayoutMk cId="4012618064" sldId="2147483794"/>
              <ac:spMk id="9" creationId="{00000000-0000-0000-0000-000000000000}"/>
            </ac:spMkLst>
          </pc:spChg>
          <pc:spChg chg="mod">
            <ac:chgData name="Tiffany Razzo" userId="eda5baf6a0dc2dbf" providerId="LiveId" clId="{9FD04458-ACDD-DF43-8256-73E996416D5B}" dt="2024-05-01T19:30:15.762" v="2"/>
            <ac:spMkLst>
              <pc:docMk/>
              <pc:sldMasterMk cId="0" sldId="2147483683"/>
              <pc:sldLayoutMk cId="4012618064" sldId="2147483794"/>
              <ac:spMk id="10" creationId="{00000000-0000-0000-0000-000000000000}"/>
            </ac:spMkLst>
          </pc:spChg>
          <pc:grpChg chg="mod">
            <ac:chgData name="Tiffany Razzo" userId="eda5baf6a0dc2dbf" providerId="LiveId" clId="{9FD04458-ACDD-DF43-8256-73E996416D5B}" dt="2024-05-01T19:30:15.762" v="2"/>
            <ac:grpSpMkLst>
              <pc:docMk/>
              <pc:sldMasterMk cId="0" sldId="2147483683"/>
              <pc:sldLayoutMk cId="4012618064" sldId="2147483794"/>
              <ac:grpSpMk id="2" creationId="{00000000-0000-0000-0000-000000000000}"/>
            </ac:grpSpMkLst>
          </pc:grpChg>
          <pc:picChg chg="mod">
            <ac:chgData name="Tiffany Razzo" userId="eda5baf6a0dc2dbf" providerId="LiveId" clId="{9FD04458-ACDD-DF43-8256-73E996416D5B}" dt="2024-05-01T19:30:15.762" v="2"/>
            <ac:picMkLst>
              <pc:docMk/>
              <pc:sldMasterMk cId="0" sldId="2147483683"/>
              <pc:sldLayoutMk cId="4012618064" sldId="2147483794"/>
              <ac:picMk id="6" creationId="{00000000-0000-0000-0000-000000000000}"/>
            </ac:picMkLst>
          </pc:picChg>
          <pc:picChg chg="mod">
            <ac:chgData name="Tiffany Razzo" userId="eda5baf6a0dc2dbf" providerId="LiveId" clId="{9FD04458-ACDD-DF43-8256-73E996416D5B}" dt="2024-05-01T19:30:15.762" v="2"/>
            <ac:picMkLst>
              <pc:docMk/>
              <pc:sldMasterMk cId="0" sldId="2147483683"/>
              <pc:sldLayoutMk cId="4012618064" sldId="2147483794"/>
              <ac:picMk id="8" creationId="{00000000-0000-0000-0000-000000000000}"/>
            </ac:picMkLst>
          </pc:picChg>
        </pc:sldLayoutChg>
        <pc:sldLayoutChg chg="modSp">
          <pc:chgData name="Tiffany Razzo" userId="eda5baf6a0dc2dbf" providerId="LiveId" clId="{9FD04458-ACDD-DF43-8256-73E996416D5B}" dt="2024-05-01T19:30:15.762" v="2"/>
          <pc:sldLayoutMkLst>
            <pc:docMk/>
            <pc:sldMasterMk cId="0" sldId="2147483683"/>
            <pc:sldLayoutMk cId="3887194373" sldId="2147483796"/>
          </pc:sldLayoutMkLst>
          <pc:spChg chg="mod">
            <ac:chgData name="Tiffany Razzo" userId="eda5baf6a0dc2dbf" providerId="LiveId" clId="{9FD04458-ACDD-DF43-8256-73E996416D5B}" dt="2024-05-01T19:30:15.762" v="2"/>
            <ac:spMkLst>
              <pc:docMk/>
              <pc:sldMasterMk cId="0" sldId="2147483683"/>
              <pc:sldLayoutMk cId="3887194373" sldId="2147483796"/>
              <ac:spMk id="5" creationId="{00000000-0000-0000-0000-000000000000}"/>
            </ac:spMkLst>
          </pc:spChg>
          <pc:spChg chg="mod">
            <ac:chgData name="Tiffany Razzo" userId="eda5baf6a0dc2dbf" providerId="LiveId" clId="{9FD04458-ACDD-DF43-8256-73E996416D5B}" dt="2024-05-01T19:30:15.762" v="2"/>
            <ac:spMkLst>
              <pc:docMk/>
              <pc:sldMasterMk cId="0" sldId="2147483683"/>
              <pc:sldLayoutMk cId="3887194373" sldId="2147483796"/>
              <ac:spMk id="7" creationId="{00000000-0000-0000-0000-000000000000}"/>
            </ac:spMkLst>
          </pc:spChg>
          <pc:spChg chg="mod">
            <ac:chgData name="Tiffany Razzo" userId="eda5baf6a0dc2dbf" providerId="LiveId" clId="{9FD04458-ACDD-DF43-8256-73E996416D5B}" dt="2024-05-01T19:30:15.762" v="2"/>
            <ac:spMkLst>
              <pc:docMk/>
              <pc:sldMasterMk cId="0" sldId="2147483683"/>
              <pc:sldLayoutMk cId="3887194373" sldId="2147483796"/>
              <ac:spMk id="8" creationId="{00000000-0000-0000-0000-000000000000}"/>
            </ac:spMkLst>
          </pc:spChg>
          <pc:spChg chg="mod">
            <ac:chgData name="Tiffany Razzo" userId="eda5baf6a0dc2dbf" providerId="LiveId" clId="{9FD04458-ACDD-DF43-8256-73E996416D5B}" dt="2024-05-01T19:30:15.762" v="2"/>
            <ac:spMkLst>
              <pc:docMk/>
              <pc:sldMasterMk cId="0" sldId="2147483683"/>
              <pc:sldLayoutMk cId="3887194373" sldId="2147483796"/>
              <ac:spMk id="9" creationId="{00000000-0000-0000-0000-000000000000}"/>
            </ac:spMkLst>
          </pc:spChg>
          <pc:picChg chg="mod">
            <ac:chgData name="Tiffany Razzo" userId="eda5baf6a0dc2dbf" providerId="LiveId" clId="{9FD04458-ACDD-DF43-8256-73E996416D5B}" dt="2024-05-01T19:30:15.762" v="2"/>
            <ac:picMkLst>
              <pc:docMk/>
              <pc:sldMasterMk cId="0" sldId="2147483683"/>
              <pc:sldLayoutMk cId="3887194373" sldId="2147483796"/>
              <ac:picMk id="10" creationId="{00000000-0000-0000-0000-000000000000}"/>
            </ac:picMkLst>
          </pc:picChg>
        </pc:sldLayoutChg>
        <pc:sldLayoutChg chg="modSp">
          <pc:chgData name="Tiffany Razzo" userId="eda5baf6a0dc2dbf" providerId="LiveId" clId="{9FD04458-ACDD-DF43-8256-73E996416D5B}" dt="2024-05-01T19:30:15.762" v="2"/>
          <pc:sldLayoutMkLst>
            <pc:docMk/>
            <pc:sldMasterMk cId="0" sldId="2147483683"/>
            <pc:sldLayoutMk cId="2839743241" sldId="2147483805"/>
          </pc:sldLayoutMkLst>
          <pc:spChg chg="mod">
            <ac:chgData name="Tiffany Razzo" userId="eda5baf6a0dc2dbf" providerId="LiveId" clId="{9FD04458-ACDD-DF43-8256-73E996416D5B}" dt="2024-05-01T19:30:15.762" v="2"/>
            <ac:spMkLst>
              <pc:docMk/>
              <pc:sldMasterMk cId="0" sldId="2147483683"/>
              <pc:sldLayoutMk cId="2839743241" sldId="2147483805"/>
              <ac:spMk id="7" creationId="{00000000-0000-0000-0000-000000000000}"/>
            </ac:spMkLst>
          </pc:spChg>
          <pc:spChg chg="mod">
            <ac:chgData name="Tiffany Razzo" userId="eda5baf6a0dc2dbf" providerId="LiveId" clId="{9FD04458-ACDD-DF43-8256-73E996416D5B}" dt="2024-05-01T19:30:15.762" v="2"/>
            <ac:spMkLst>
              <pc:docMk/>
              <pc:sldMasterMk cId="0" sldId="2147483683"/>
              <pc:sldLayoutMk cId="2839743241" sldId="2147483805"/>
              <ac:spMk id="8" creationId="{00000000-0000-0000-0000-000000000000}"/>
            </ac:spMkLst>
          </pc:spChg>
          <pc:spChg chg="mod">
            <ac:chgData name="Tiffany Razzo" userId="eda5baf6a0dc2dbf" providerId="LiveId" clId="{9FD04458-ACDD-DF43-8256-73E996416D5B}" dt="2024-05-01T19:30:15.762" v="2"/>
            <ac:spMkLst>
              <pc:docMk/>
              <pc:sldMasterMk cId="0" sldId="2147483683"/>
              <pc:sldLayoutMk cId="2839743241" sldId="2147483805"/>
              <ac:spMk id="9" creationId="{00000000-0000-0000-0000-000000000000}"/>
            </ac:spMkLst>
          </pc:spChg>
          <pc:spChg chg="mod">
            <ac:chgData name="Tiffany Razzo" userId="eda5baf6a0dc2dbf" providerId="LiveId" clId="{9FD04458-ACDD-DF43-8256-73E996416D5B}" dt="2024-05-01T19:30:15.762" v="2"/>
            <ac:spMkLst>
              <pc:docMk/>
              <pc:sldMasterMk cId="0" sldId="2147483683"/>
              <pc:sldLayoutMk cId="2839743241" sldId="2147483805"/>
              <ac:spMk id="10" creationId="{00000000-0000-0000-0000-000000000000}"/>
            </ac:spMkLst>
          </pc:spChg>
          <pc:spChg chg="mod">
            <ac:chgData name="Tiffany Razzo" userId="eda5baf6a0dc2dbf" providerId="LiveId" clId="{9FD04458-ACDD-DF43-8256-73E996416D5B}" dt="2024-05-01T19:30:15.762" v="2"/>
            <ac:spMkLst>
              <pc:docMk/>
              <pc:sldMasterMk cId="0" sldId="2147483683"/>
              <pc:sldLayoutMk cId="2839743241" sldId="2147483805"/>
              <ac:spMk id="13" creationId="{00000000-0000-0000-0000-000000000000}"/>
            </ac:spMkLst>
          </pc:spChg>
          <pc:picChg chg="mod">
            <ac:chgData name="Tiffany Razzo" userId="eda5baf6a0dc2dbf" providerId="LiveId" clId="{9FD04458-ACDD-DF43-8256-73E996416D5B}" dt="2024-05-01T19:30:15.762" v="2"/>
            <ac:picMkLst>
              <pc:docMk/>
              <pc:sldMasterMk cId="0" sldId="2147483683"/>
              <pc:sldLayoutMk cId="2839743241" sldId="2147483805"/>
              <ac:picMk id="11" creationId="{00000000-0000-0000-0000-000000000000}"/>
            </ac:picMkLst>
          </pc:picChg>
        </pc:sldLayoutChg>
        <pc:sldLayoutChg chg="modSp">
          <pc:chgData name="Tiffany Razzo" userId="eda5baf6a0dc2dbf" providerId="LiveId" clId="{9FD04458-ACDD-DF43-8256-73E996416D5B}" dt="2024-05-01T19:30:15.762" v="2"/>
          <pc:sldLayoutMkLst>
            <pc:docMk/>
            <pc:sldMasterMk cId="0" sldId="2147483683"/>
            <pc:sldLayoutMk cId="3807219870" sldId="2147483807"/>
          </pc:sldLayoutMkLst>
          <pc:spChg chg="mod">
            <ac:chgData name="Tiffany Razzo" userId="eda5baf6a0dc2dbf" providerId="LiveId" clId="{9FD04458-ACDD-DF43-8256-73E996416D5B}" dt="2024-05-01T19:30:15.762" v="2"/>
            <ac:spMkLst>
              <pc:docMk/>
              <pc:sldMasterMk cId="0" sldId="2147483683"/>
              <pc:sldLayoutMk cId="3807219870" sldId="2147483807"/>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0" sldId="2147483683"/>
            <pc:sldLayoutMk cId="2254488959" sldId="2147483810"/>
          </pc:sldLayoutMkLst>
          <pc:spChg chg="mod">
            <ac:chgData name="Tiffany Razzo" userId="eda5baf6a0dc2dbf" providerId="LiveId" clId="{9FD04458-ACDD-DF43-8256-73E996416D5B}" dt="2024-05-01T19:30:15.762" v="2"/>
            <ac:spMkLst>
              <pc:docMk/>
              <pc:sldMasterMk cId="0" sldId="2147483683"/>
              <pc:sldLayoutMk cId="2254488959" sldId="2147483810"/>
              <ac:spMk id="5" creationId="{00000000-0000-0000-0000-000000000000}"/>
            </ac:spMkLst>
          </pc:spChg>
          <pc:spChg chg="mod">
            <ac:chgData name="Tiffany Razzo" userId="eda5baf6a0dc2dbf" providerId="LiveId" clId="{9FD04458-ACDD-DF43-8256-73E996416D5B}" dt="2024-05-01T19:30:15.762" v="2"/>
            <ac:spMkLst>
              <pc:docMk/>
              <pc:sldMasterMk cId="0" sldId="2147483683"/>
              <pc:sldLayoutMk cId="2254488959" sldId="2147483810"/>
              <ac:spMk id="12" creationId="{00000000-0000-0000-0000-000000000000}"/>
            </ac:spMkLst>
          </pc:spChg>
          <pc:spChg chg="mod">
            <ac:chgData name="Tiffany Razzo" userId="eda5baf6a0dc2dbf" providerId="LiveId" clId="{9FD04458-ACDD-DF43-8256-73E996416D5B}" dt="2024-05-01T19:30:15.762" v="2"/>
            <ac:spMkLst>
              <pc:docMk/>
              <pc:sldMasterMk cId="0" sldId="2147483683"/>
              <pc:sldLayoutMk cId="2254488959" sldId="2147483810"/>
              <ac:spMk id="13" creationId="{00000000-0000-0000-0000-000000000000}"/>
            </ac:spMkLst>
          </pc:spChg>
        </pc:sldLayoutChg>
        <pc:sldLayoutChg chg="modSp">
          <pc:chgData name="Tiffany Razzo" userId="eda5baf6a0dc2dbf" providerId="LiveId" clId="{9FD04458-ACDD-DF43-8256-73E996416D5B}" dt="2024-05-01T19:30:15.762" v="2"/>
          <pc:sldLayoutMkLst>
            <pc:docMk/>
            <pc:sldMasterMk cId="0" sldId="2147483683"/>
            <pc:sldLayoutMk cId="1182465750" sldId="2147483812"/>
          </pc:sldLayoutMkLst>
          <pc:spChg chg="mod">
            <ac:chgData name="Tiffany Razzo" userId="eda5baf6a0dc2dbf" providerId="LiveId" clId="{9FD04458-ACDD-DF43-8256-73E996416D5B}" dt="2024-05-01T19:30:15.762" v="2"/>
            <ac:spMkLst>
              <pc:docMk/>
              <pc:sldMasterMk cId="0" sldId="2147483683"/>
              <pc:sldLayoutMk cId="1182465750" sldId="2147483812"/>
              <ac:spMk id="5" creationId="{00000000-0000-0000-0000-000000000000}"/>
            </ac:spMkLst>
          </pc:spChg>
          <pc:spChg chg="mod">
            <ac:chgData name="Tiffany Razzo" userId="eda5baf6a0dc2dbf" providerId="LiveId" clId="{9FD04458-ACDD-DF43-8256-73E996416D5B}" dt="2024-05-01T19:30:15.762" v="2"/>
            <ac:spMkLst>
              <pc:docMk/>
              <pc:sldMasterMk cId="0" sldId="2147483683"/>
              <pc:sldLayoutMk cId="1182465750" sldId="2147483812"/>
              <ac:spMk id="6" creationId="{00000000-0000-0000-0000-000000000000}"/>
            </ac:spMkLst>
          </pc:spChg>
          <pc:spChg chg="mod">
            <ac:chgData name="Tiffany Razzo" userId="eda5baf6a0dc2dbf" providerId="LiveId" clId="{9FD04458-ACDD-DF43-8256-73E996416D5B}" dt="2024-05-01T19:30:15.762" v="2"/>
            <ac:spMkLst>
              <pc:docMk/>
              <pc:sldMasterMk cId="0" sldId="2147483683"/>
              <pc:sldLayoutMk cId="1182465750" sldId="2147483812"/>
              <ac:spMk id="12" creationId="{00000000-0000-0000-0000-000000000000}"/>
            </ac:spMkLst>
          </pc:spChg>
          <pc:spChg chg="mod">
            <ac:chgData name="Tiffany Razzo" userId="eda5baf6a0dc2dbf" providerId="LiveId" clId="{9FD04458-ACDD-DF43-8256-73E996416D5B}" dt="2024-05-01T19:30:15.762" v="2"/>
            <ac:spMkLst>
              <pc:docMk/>
              <pc:sldMasterMk cId="0" sldId="2147483683"/>
              <pc:sldLayoutMk cId="1182465750" sldId="2147483812"/>
              <ac:spMk id="14" creationId="{00000000-0000-0000-0000-000000000000}"/>
            </ac:spMkLst>
          </pc:spChg>
        </pc:sldLayoutChg>
        <pc:sldLayoutChg chg="modSp">
          <pc:chgData name="Tiffany Razzo" userId="eda5baf6a0dc2dbf" providerId="LiveId" clId="{9FD04458-ACDD-DF43-8256-73E996416D5B}" dt="2024-05-01T19:30:15.762" v="2"/>
          <pc:sldLayoutMkLst>
            <pc:docMk/>
            <pc:sldMasterMk cId="0" sldId="2147483683"/>
            <pc:sldLayoutMk cId="3573747015" sldId="2147483813"/>
          </pc:sldLayoutMkLst>
          <pc:spChg chg="mod">
            <ac:chgData name="Tiffany Razzo" userId="eda5baf6a0dc2dbf" providerId="LiveId" clId="{9FD04458-ACDD-DF43-8256-73E996416D5B}" dt="2024-05-01T19:30:15.762" v="2"/>
            <ac:spMkLst>
              <pc:docMk/>
              <pc:sldMasterMk cId="0" sldId="2147483683"/>
              <pc:sldLayoutMk cId="3573747015" sldId="2147483813"/>
              <ac:spMk id="5" creationId="{00000000-0000-0000-0000-000000000000}"/>
            </ac:spMkLst>
          </pc:spChg>
          <pc:spChg chg="mod">
            <ac:chgData name="Tiffany Razzo" userId="eda5baf6a0dc2dbf" providerId="LiveId" clId="{9FD04458-ACDD-DF43-8256-73E996416D5B}" dt="2024-05-01T19:30:15.762" v="2"/>
            <ac:spMkLst>
              <pc:docMk/>
              <pc:sldMasterMk cId="0" sldId="2147483683"/>
              <pc:sldLayoutMk cId="3573747015" sldId="2147483813"/>
              <ac:spMk id="6" creationId="{00000000-0000-0000-0000-000000000000}"/>
            </ac:spMkLst>
          </pc:spChg>
          <pc:spChg chg="mod">
            <ac:chgData name="Tiffany Razzo" userId="eda5baf6a0dc2dbf" providerId="LiveId" clId="{9FD04458-ACDD-DF43-8256-73E996416D5B}" dt="2024-05-01T19:30:15.762" v="2"/>
            <ac:spMkLst>
              <pc:docMk/>
              <pc:sldMasterMk cId="0" sldId="2147483683"/>
              <pc:sldLayoutMk cId="3573747015" sldId="2147483813"/>
              <ac:spMk id="12" creationId="{00000000-0000-0000-0000-000000000000}"/>
            </ac:spMkLst>
          </pc:spChg>
          <pc:spChg chg="mod">
            <ac:chgData name="Tiffany Razzo" userId="eda5baf6a0dc2dbf" providerId="LiveId" clId="{9FD04458-ACDD-DF43-8256-73E996416D5B}" dt="2024-05-01T19:30:15.762" v="2"/>
            <ac:spMkLst>
              <pc:docMk/>
              <pc:sldMasterMk cId="0" sldId="2147483683"/>
              <pc:sldLayoutMk cId="3573747015" sldId="2147483813"/>
              <ac:spMk id="14" creationId="{00000000-0000-0000-0000-000000000000}"/>
            </ac:spMkLst>
          </pc:spChg>
        </pc:sldLayoutChg>
        <pc:sldLayoutChg chg="modSp">
          <pc:chgData name="Tiffany Razzo" userId="eda5baf6a0dc2dbf" providerId="LiveId" clId="{9FD04458-ACDD-DF43-8256-73E996416D5B}" dt="2024-05-01T19:30:15.762" v="2"/>
          <pc:sldLayoutMkLst>
            <pc:docMk/>
            <pc:sldMasterMk cId="0" sldId="2147483683"/>
            <pc:sldLayoutMk cId="1117762749" sldId="2147483814"/>
          </pc:sldLayoutMkLst>
          <pc:spChg chg="mod">
            <ac:chgData name="Tiffany Razzo" userId="eda5baf6a0dc2dbf" providerId="LiveId" clId="{9FD04458-ACDD-DF43-8256-73E996416D5B}" dt="2024-05-01T19:30:15.762" v="2"/>
            <ac:spMkLst>
              <pc:docMk/>
              <pc:sldMasterMk cId="0" sldId="2147483683"/>
              <pc:sldLayoutMk cId="1117762749" sldId="2147483814"/>
              <ac:spMk id="9" creationId="{00000000-0000-0000-0000-000000000000}"/>
            </ac:spMkLst>
          </pc:spChg>
          <pc:spChg chg="mod">
            <ac:chgData name="Tiffany Razzo" userId="eda5baf6a0dc2dbf" providerId="LiveId" clId="{9FD04458-ACDD-DF43-8256-73E996416D5B}" dt="2024-05-01T19:30:15.762" v="2"/>
            <ac:spMkLst>
              <pc:docMk/>
              <pc:sldMasterMk cId="0" sldId="2147483683"/>
              <pc:sldLayoutMk cId="1117762749" sldId="2147483814"/>
              <ac:spMk id="10" creationId="{00000000-0000-0000-0000-000000000000}"/>
            </ac:spMkLst>
          </pc:spChg>
        </pc:sldLayoutChg>
        <pc:sldLayoutChg chg="modSp">
          <pc:chgData name="Tiffany Razzo" userId="eda5baf6a0dc2dbf" providerId="LiveId" clId="{9FD04458-ACDD-DF43-8256-73E996416D5B}" dt="2024-05-01T19:30:15.762" v="2"/>
          <pc:sldLayoutMkLst>
            <pc:docMk/>
            <pc:sldMasterMk cId="0" sldId="2147483683"/>
            <pc:sldLayoutMk cId="721582320" sldId="2147485106"/>
          </pc:sldLayoutMkLst>
          <pc:spChg chg="mod">
            <ac:chgData name="Tiffany Razzo" userId="eda5baf6a0dc2dbf" providerId="LiveId" clId="{9FD04458-ACDD-DF43-8256-73E996416D5B}" dt="2024-05-01T19:30:15.762" v="2"/>
            <ac:spMkLst>
              <pc:docMk/>
              <pc:sldMasterMk cId="0" sldId="2147483683"/>
              <pc:sldLayoutMk cId="721582320" sldId="2147485106"/>
              <ac:spMk id="5" creationId="{8BEBD3B7-E5A5-2B4E-94FA-B0515FFB3F87}"/>
            </ac:spMkLst>
          </pc:spChg>
          <pc:spChg chg="mod">
            <ac:chgData name="Tiffany Razzo" userId="eda5baf6a0dc2dbf" providerId="LiveId" clId="{9FD04458-ACDD-DF43-8256-73E996416D5B}" dt="2024-05-01T19:30:15.762" v="2"/>
            <ac:spMkLst>
              <pc:docMk/>
              <pc:sldMasterMk cId="0" sldId="2147483683"/>
              <pc:sldLayoutMk cId="721582320" sldId="2147485106"/>
              <ac:spMk id="7" creationId="{696A5226-2B04-F64F-A441-E2C36F58BB3E}"/>
            </ac:spMkLst>
          </pc:spChg>
          <pc:spChg chg="mod">
            <ac:chgData name="Tiffany Razzo" userId="eda5baf6a0dc2dbf" providerId="LiveId" clId="{9FD04458-ACDD-DF43-8256-73E996416D5B}" dt="2024-05-01T19:30:15.762" v="2"/>
            <ac:spMkLst>
              <pc:docMk/>
              <pc:sldMasterMk cId="0" sldId="2147483683"/>
              <pc:sldLayoutMk cId="721582320" sldId="2147485106"/>
              <ac:spMk id="8" creationId="{1F1C769C-2F82-FC41-A38E-767306B61583}"/>
            </ac:spMkLst>
          </pc:spChg>
          <pc:spChg chg="mod">
            <ac:chgData name="Tiffany Razzo" userId="eda5baf6a0dc2dbf" providerId="LiveId" clId="{9FD04458-ACDD-DF43-8256-73E996416D5B}" dt="2024-05-01T19:30:15.762" v="2"/>
            <ac:spMkLst>
              <pc:docMk/>
              <pc:sldMasterMk cId="0" sldId="2147483683"/>
              <pc:sldLayoutMk cId="721582320" sldId="2147485106"/>
              <ac:spMk id="11" creationId="{CD1CABD3-7FCB-0B4A-8F24-0357CE6C01A2}"/>
            </ac:spMkLst>
          </pc:spChg>
          <pc:picChg chg="mod">
            <ac:chgData name="Tiffany Razzo" userId="eda5baf6a0dc2dbf" providerId="LiveId" clId="{9FD04458-ACDD-DF43-8256-73E996416D5B}" dt="2024-05-01T19:30:15.762" v="2"/>
            <ac:picMkLst>
              <pc:docMk/>
              <pc:sldMasterMk cId="0" sldId="2147483683"/>
              <pc:sldLayoutMk cId="721582320" sldId="2147485106"/>
              <ac:picMk id="9" creationId="{F532EA6A-28F5-4CFE-B0A6-651D20B3505E}"/>
            </ac:picMkLst>
          </pc:picChg>
          <pc:picChg chg="mod">
            <ac:chgData name="Tiffany Razzo" userId="eda5baf6a0dc2dbf" providerId="LiveId" clId="{9FD04458-ACDD-DF43-8256-73E996416D5B}" dt="2024-05-01T19:30:15.762" v="2"/>
            <ac:picMkLst>
              <pc:docMk/>
              <pc:sldMasterMk cId="0" sldId="2147483683"/>
              <pc:sldLayoutMk cId="721582320" sldId="2147485106"/>
              <ac:picMk id="13" creationId="{807A804E-CCFC-43FB-8921-8866BAE81390}"/>
            </ac:picMkLst>
          </pc:picChg>
          <pc:picChg chg="mod">
            <ac:chgData name="Tiffany Razzo" userId="eda5baf6a0dc2dbf" providerId="LiveId" clId="{9FD04458-ACDD-DF43-8256-73E996416D5B}" dt="2024-05-01T19:30:15.762" v="2"/>
            <ac:picMkLst>
              <pc:docMk/>
              <pc:sldMasterMk cId="0" sldId="2147483683"/>
              <pc:sldLayoutMk cId="721582320" sldId="2147485106"/>
              <ac:picMk id="14" creationId="{C9A84F95-BA96-4E06-89FA-987A4BBB4FFF}"/>
            </ac:picMkLst>
          </pc:picChg>
          <pc:picChg chg="mod">
            <ac:chgData name="Tiffany Razzo" userId="eda5baf6a0dc2dbf" providerId="LiveId" clId="{9FD04458-ACDD-DF43-8256-73E996416D5B}" dt="2024-05-01T19:30:15.762" v="2"/>
            <ac:picMkLst>
              <pc:docMk/>
              <pc:sldMasterMk cId="0" sldId="2147483683"/>
              <pc:sldLayoutMk cId="721582320" sldId="2147485106"/>
              <ac:picMk id="16" creationId="{7D9258FA-5572-445D-B783-10EFE3425731}"/>
            </ac:picMkLst>
          </pc:picChg>
        </pc:sldLayoutChg>
      </pc:sldMasterChg>
      <pc:sldMasterChg chg="modSp modSldLayout">
        <pc:chgData name="Tiffany Razzo" userId="eda5baf6a0dc2dbf" providerId="LiveId" clId="{9FD04458-ACDD-DF43-8256-73E996416D5B}" dt="2024-05-01T19:30:06.395" v="0"/>
        <pc:sldMasterMkLst>
          <pc:docMk/>
          <pc:sldMasterMk cId="1194146101" sldId="2147484120"/>
        </pc:sldMasterMkLst>
        <pc:spChg chg="mod">
          <ac:chgData name="Tiffany Razzo" userId="eda5baf6a0dc2dbf" providerId="LiveId" clId="{9FD04458-ACDD-DF43-8256-73E996416D5B}" dt="2024-05-01T19:30:06.395" v="0"/>
          <ac:spMkLst>
            <pc:docMk/>
            <pc:sldMasterMk cId="1194146101" sldId="2147484120"/>
            <ac:spMk id="2" creationId="{1E55EF48-A3D9-492F-A4B5-70A114CFDD7C}"/>
          </ac:spMkLst>
        </pc:spChg>
        <pc:spChg chg="mod">
          <ac:chgData name="Tiffany Razzo" userId="eda5baf6a0dc2dbf" providerId="LiveId" clId="{9FD04458-ACDD-DF43-8256-73E996416D5B}" dt="2024-05-01T19:30:06.395" v="0"/>
          <ac:spMkLst>
            <pc:docMk/>
            <pc:sldMasterMk cId="1194146101" sldId="2147484120"/>
            <ac:spMk id="3" creationId="{0F41856A-1321-49F6-8B6E-9D0727578F2B}"/>
          </ac:spMkLst>
        </pc:spChg>
        <pc:spChg chg="mod">
          <ac:chgData name="Tiffany Razzo" userId="eda5baf6a0dc2dbf" providerId="LiveId" clId="{9FD04458-ACDD-DF43-8256-73E996416D5B}" dt="2024-05-01T19:30:06.395" v="0"/>
          <ac:spMkLst>
            <pc:docMk/>
            <pc:sldMasterMk cId="1194146101" sldId="2147484120"/>
            <ac:spMk id="4" creationId="{DA79AA80-D646-4DA0-BCC2-543DD1065BC7}"/>
          </ac:spMkLst>
        </pc:spChg>
        <pc:spChg chg="mod">
          <ac:chgData name="Tiffany Razzo" userId="eda5baf6a0dc2dbf" providerId="LiveId" clId="{9FD04458-ACDD-DF43-8256-73E996416D5B}" dt="2024-05-01T19:30:06.395" v="0"/>
          <ac:spMkLst>
            <pc:docMk/>
            <pc:sldMasterMk cId="1194146101" sldId="2147484120"/>
            <ac:spMk id="5" creationId="{B33C3B74-38FB-4667-B5D4-7273A58B4135}"/>
          </ac:spMkLst>
        </pc:spChg>
        <pc:spChg chg="mod">
          <ac:chgData name="Tiffany Razzo" userId="eda5baf6a0dc2dbf" providerId="LiveId" clId="{9FD04458-ACDD-DF43-8256-73E996416D5B}" dt="2024-05-01T19:30:06.395" v="0"/>
          <ac:spMkLst>
            <pc:docMk/>
            <pc:sldMasterMk cId="1194146101" sldId="2147484120"/>
            <ac:spMk id="6" creationId="{EE74C556-AD80-46DD-915E-B720284E30AB}"/>
          </ac:spMkLst>
        </pc:spChg>
        <pc:sldLayoutChg chg="modSp">
          <pc:chgData name="Tiffany Razzo" userId="eda5baf6a0dc2dbf" providerId="LiveId" clId="{9FD04458-ACDD-DF43-8256-73E996416D5B}" dt="2024-05-01T19:30:06.395" v="0"/>
          <pc:sldLayoutMkLst>
            <pc:docMk/>
            <pc:sldMasterMk cId="1194146101" sldId="2147484120"/>
            <pc:sldLayoutMk cId="3970228473" sldId="2147484121"/>
          </pc:sldLayoutMkLst>
          <pc:spChg chg="mod">
            <ac:chgData name="Tiffany Razzo" userId="eda5baf6a0dc2dbf" providerId="LiveId" clId="{9FD04458-ACDD-DF43-8256-73E996416D5B}" dt="2024-05-01T19:30:06.395" v="0"/>
            <ac:spMkLst>
              <pc:docMk/>
              <pc:sldMasterMk cId="1194146101" sldId="2147484120"/>
              <pc:sldLayoutMk cId="3970228473" sldId="2147484121"/>
              <ac:spMk id="2" creationId="{1F6C5FF0-AD80-47F3-80BF-7B8B927592D9}"/>
            </ac:spMkLst>
          </pc:spChg>
          <pc:spChg chg="mod">
            <ac:chgData name="Tiffany Razzo" userId="eda5baf6a0dc2dbf" providerId="LiveId" clId="{9FD04458-ACDD-DF43-8256-73E996416D5B}" dt="2024-05-01T19:30:06.395" v="0"/>
            <ac:spMkLst>
              <pc:docMk/>
              <pc:sldMasterMk cId="1194146101" sldId="2147484120"/>
              <pc:sldLayoutMk cId="3970228473" sldId="2147484121"/>
              <ac:spMk id="3" creationId="{123EEF01-2EAE-48BC-AC92-043C60D7C8B5}"/>
            </ac:spMkLst>
          </pc:spChg>
        </pc:sldLayoutChg>
        <pc:sldLayoutChg chg="modSp">
          <pc:chgData name="Tiffany Razzo" userId="eda5baf6a0dc2dbf" providerId="LiveId" clId="{9FD04458-ACDD-DF43-8256-73E996416D5B}" dt="2024-05-01T19:30:06.395" v="0"/>
          <pc:sldLayoutMkLst>
            <pc:docMk/>
            <pc:sldMasterMk cId="1194146101" sldId="2147484120"/>
            <pc:sldLayoutMk cId="3209635662" sldId="2147484123"/>
          </pc:sldLayoutMkLst>
          <pc:spChg chg="mod">
            <ac:chgData name="Tiffany Razzo" userId="eda5baf6a0dc2dbf" providerId="LiveId" clId="{9FD04458-ACDD-DF43-8256-73E996416D5B}" dt="2024-05-01T19:30:06.395" v="0"/>
            <ac:spMkLst>
              <pc:docMk/>
              <pc:sldMasterMk cId="1194146101" sldId="2147484120"/>
              <pc:sldLayoutMk cId="3209635662" sldId="2147484123"/>
              <ac:spMk id="2" creationId="{06D7CF55-0E48-4A1D-A15B-42149A3A73D7}"/>
            </ac:spMkLst>
          </pc:spChg>
          <pc:spChg chg="mod">
            <ac:chgData name="Tiffany Razzo" userId="eda5baf6a0dc2dbf" providerId="LiveId" clId="{9FD04458-ACDD-DF43-8256-73E996416D5B}" dt="2024-05-01T19:30:06.395" v="0"/>
            <ac:spMkLst>
              <pc:docMk/>
              <pc:sldMasterMk cId="1194146101" sldId="2147484120"/>
              <pc:sldLayoutMk cId="3209635662" sldId="2147484123"/>
              <ac:spMk id="3" creationId="{D0AA8383-D1C7-43F1-BC33-7AAAF5E4B585}"/>
            </ac:spMkLst>
          </pc:spChg>
        </pc:sldLayoutChg>
        <pc:sldLayoutChg chg="modSp">
          <pc:chgData name="Tiffany Razzo" userId="eda5baf6a0dc2dbf" providerId="LiveId" clId="{9FD04458-ACDD-DF43-8256-73E996416D5B}" dt="2024-05-01T19:30:06.395" v="0"/>
          <pc:sldLayoutMkLst>
            <pc:docMk/>
            <pc:sldMasterMk cId="1194146101" sldId="2147484120"/>
            <pc:sldLayoutMk cId="4005416515" sldId="2147484124"/>
          </pc:sldLayoutMkLst>
          <pc:spChg chg="mod">
            <ac:chgData name="Tiffany Razzo" userId="eda5baf6a0dc2dbf" providerId="LiveId" clId="{9FD04458-ACDD-DF43-8256-73E996416D5B}" dt="2024-05-01T19:30:06.395" v="0"/>
            <ac:spMkLst>
              <pc:docMk/>
              <pc:sldMasterMk cId="1194146101" sldId="2147484120"/>
              <pc:sldLayoutMk cId="4005416515" sldId="2147484124"/>
              <ac:spMk id="3" creationId="{3E9F6B29-A97E-4991-9C64-ECC93280ABC6}"/>
            </ac:spMkLst>
          </pc:spChg>
          <pc:spChg chg="mod">
            <ac:chgData name="Tiffany Razzo" userId="eda5baf6a0dc2dbf" providerId="LiveId" clId="{9FD04458-ACDD-DF43-8256-73E996416D5B}" dt="2024-05-01T19:30:06.395" v="0"/>
            <ac:spMkLst>
              <pc:docMk/>
              <pc:sldMasterMk cId="1194146101" sldId="2147484120"/>
              <pc:sldLayoutMk cId="4005416515" sldId="2147484124"/>
              <ac:spMk id="4" creationId="{0F734171-100E-4D58-BA34-B5438396491B}"/>
            </ac:spMkLst>
          </pc:spChg>
        </pc:sldLayoutChg>
        <pc:sldLayoutChg chg="modSp">
          <pc:chgData name="Tiffany Razzo" userId="eda5baf6a0dc2dbf" providerId="LiveId" clId="{9FD04458-ACDD-DF43-8256-73E996416D5B}" dt="2024-05-01T19:30:06.395" v="0"/>
          <pc:sldLayoutMkLst>
            <pc:docMk/>
            <pc:sldMasterMk cId="1194146101" sldId="2147484120"/>
            <pc:sldLayoutMk cId="83424820" sldId="2147484125"/>
          </pc:sldLayoutMkLst>
          <pc:spChg chg="mod">
            <ac:chgData name="Tiffany Razzo" userId="eda5baf6a0dc2dbf" providerId="LiveId" clId="{9FD04458-ACDD-DF43-8256-73E996416D5B}" dt="2024-05-01T19:30:06.395" v="0"/>
            <ac:spMkLst>
              <pc:docMk/>
              <pc:sldMasterMk cId="1194146101" sldId="2147484120"/>
              <pc:sldLayoutMk cId="83424820" sldId="2147484125"/>
              <ac:spMk id="2" creationId="{D40E72FA-8160-4242-9312-6103416B11CF}"/>
            </ac:spMkLst>
          </pc:spChg>
          <pc:spChg chg="mod">
            <ac:chgData name="Tiffany Razzo" userId="eda5baf6a0dc2dbf" providerId="LiveId" clId="{9FD04458-ACDD-DF43-8256-73E996416D5B}" dt="2024-05-01T19:30:06.395" v="0"/>
            <ac:spMkLst>
              <pc:docMk/>
              <pc:sldMasterMk cId="1194146101" sldId="2147484120"/>
              <pc:sldLayoutMk cId="83424820" sldId="2147484125"/>
              <ac:spMk id="3" creationId="{C5E553C5-3546-417E-9298-82007E44E981}"/>
            </ac:spMkLst>
          </pc:spChg>
          <pc:spChg chg="mod">
            <ac:chgData name="Tiffany Razzo" userId="eda5baf6a0dc2dbf" providerId="LiveId" clId="{9FD04458-ACDD-DF43-8256-73E996416D5B}" dt="2024-05-01T19:30:06.395" v="0"/>
            <ac:spMkLst>
              <pc:docMk/>
              <pc:sldMasterMk cId="1194146101" sldId="2147484120"/>
              <pc:sldLayoutMk cId="83424820" sldId="2147484125"/>
              <ac:spMk id="4" creationId="{DB0D554F-0BCE-44B7-991F-1F3861E4F6BE}"/>
            </ac:spMkLst>
          </pc:spChg>
          <pc:spChg chg="mod">
            <ac:chgData name="Tiffany Razzo" userId="eda5baf6a0dc2dbf" providerId="LiveId" clId="{9FD04458-ACDD-DF43-8256-73E996416D5B}" dt="2024-05-01T19:30:06.395" v="0"/>
            <ac:spMkLst>
              <pc:docMk/>
              <pc:sldMasterMk cId="1194146101" sldId="2147484120"/>
              <pc:sldLayoutMk cId="83424820" sldId="2147484125"/>
              <ac:spMk id="5" creationId="{BEBD5CC4-A936-41EF-8443-8C2186D1818E}"/>
            </ac:spMkLst>
          </pc:spChg>
          <pc:spChg chg="mod">
            <ac:chgData name="Tiffany Razzo" userId="eda5baf6a0dc2dbf" providerId="LiveId" clId="{9FD04458-ACDD-DF43-8256-73E996416D5B}" dt="2024-05-01T19:30:06.395" v="0"/>
            <ac:spMkLst>
              <pc:docMk/>
              <pc:sldMasterMk cId="1194146101" sldId="2147484120"/>
              <pc:sldLayoutMk cId="83424820" sldId="2147484125"/>
              <ac:spMk id="6" creationId="{776CE6E9-48AB-4711-9773-529A9AFAB403}"/>
            </ac:spMkLst>
          </pc:spChg>
        </pc:sldLayoutChg>
        <pc:sldLayoutChg chg="modSp">
          <pc:chgData name="Tiffany Razzo" userId="eda5baf6a0dc2dbf" providerId="LiveId" clId="{9FD04458-ACDD-DF43-8256-73E996416D5B}" dt="2024-05-01T19:30:06.395" v="0"/>
          <pc:sldLayoutMkLst>
            <pc:docMk/>
            <pc:sldMasterMk cId="1194146101" sldId="2147484120"/>
            <pc:sldLayoutMk cId="325097270" sldId="2147484128"/>
          </pc:sldLayoutMkLst>
          <pc:spChg chg="mod">
            <ac:chgData name="Tiffany Razzo" userId="eda5baf6a0dc2dbf" providerId="LiveId" clId="{9FD04458-ACDD-DF43-8256-73E996416D5B}" dt="2024-05-01T19:30:06.395" v="0"/>
            <ac:spMkLst>
              <pc:docMk/>
              <pc:sldMasterMk cId="1194146101" sldId="2147484120"/>
              <pc:sldLayoutMk cId="325097270" sldId="2147484128"/>
              <ac:spMk id="2" creationId="{C1183447-6653-4677-9689-7EDA1280C8E2}"/>
            </ac:spMkLst>
          </pc:spChg>
          <pc:spChg chg="mod">
            <ac:chgData name="Tiffany Razzo" userId="eda5baf6a0dc2dbf" providerId="LiveId" clId="{9FD04458-ACDD-DF43-8256-73E996416D5B}" dt="2024-05-01T19:30:06.395" v="0"/>
            <ac:spMkLst>
              <pc:docMk/>
              <pc:sldMasterMk cId="1194146101" sldId="2147484120"/>
              <pc:sldLayoutMk cId="325097270" sldId="2147484128"/>
              <ac:spMk id="3" creationId="{F37884D0-97A9-4012-B77A-E7DDF144BF3C}"/>
            </ac:spMkLst>
          </pc:spChg>
          <pc:spChg chg="mod">
            <ac:chgData name="Tiffany Razzo" userId="eda5baf6a0dc2dbf" providerId="LiveId" clId="{9FD04458-ACDD-DF43-8256-73E996416D5B}" dt="2024-05-01T19:30:06.395" v="0"/>
            <ac:spMkLst>
              <pc:docMk/>
              <pc:sldMasterMk cId="1194146101" sldId="2147484120"/>
              <pc:sldLayoutMk cId="325097270" sldId="2147484128"/>
              <ac:spMk id="4" creationId="{8C6AABE6-57EC-43FC-B96F-BD01C11DC77F}"/>
            </ac:spMkLst>
          </pc:spChg>
        </pc:sldLayoutChg>
        <pc:sldLayoutChg chg="modSp">
          <pc:chgData name="Tiffany Razzo" userId="eda5baf6a0dc2dbf" providerId="LiveId" clId="{9FD04458-ACDD-DF43-8256-73E996416D5B}" dt="2024-05-01T19:30:06.395" v="0"/>
          <pc:sldLayoutMkLst>
            <pc:docMk/>
            <pc:sldMasterMk cId="1194146101" sldId="2147484120"/>
            <pc:sldLayoutMk cId="474987566" sldId="2147484129"/>
          </pc:sldLayoutMkLst>
          <pc:spChg chg="mod">
            <ac:chgData name="Tiffany Razzo" userId="eda5baf6a0dc2dbf" providerId="LiveId" clId="{9FD04458-ACDD-DF43-8256-73E996416D5B}" dt="2024-05-01T19:30:06.395" v="0"/>
            <ac:spMkLst>
              <pc:docMk/>
              <pc:sldMasterMk cId="1194146101" sldId="2147484120"/>
              <pc:sldLayoutMk cId="474987566" sldId="2147484129"/>
              <ac:spMk id="2" creationId="{C69812CD-9B8D-44E5-A269-4957B82C8D8A}"/>
            </ac:spMkLst>
          </pc:spChg>
          <pc:spChg chg="mod">
            <ac:chgData name="Tiffany Razzo" userId="eda5baf6a0dc2dbf" providerId="LiveId" clId="{9FD04458-ACDD-DF43-8256-73E996416D5B}" dt="2024-05-01T19:30:06.395" v="0"/>
            <ac:spMkLst>
              <pc:docMk/>
              <pc:sldMasterMk cId="1194146101" sldId="2147484120"/>
              <pc:sldLayoutMk cId="474987566" sldId="2147484129"/>
              <ac:spMk id="3" creationId="{1921297A-34EB-4E24-A248-411B6C2241C8}"/>
            </ac:spMkLst>
          </pc:spChg>
          <pc:spChg chg="mod">
            <ac:chgData name="Tiffany Razzo" userId="eda5baf6a0dc2dbf" providerId="LiveId" clId="{9FD04458-ACDD-DF43-8256-73E996416D5B}" dt="2024-05-01T19:30:06.395" v="0"/>
            <ac:spMkLst>
              <pc:docMk/>
              <pc:sldMasterMk cId="1194146101" sldId="2147484120"/>
              <pc:sldLayoutMk cId="474987566" sldId="2147484129"/>
              <ac:spMk id="4" creationId="{626805B1-E82F-427C-A5A1-F5D92D607620}"/>
            </ac:spMkLst>
          </pc:spChg>
        </pc:sldLayoutChg>
        <pc:sldLayoutChg chg="modSp">
          <pc:chgData name="Tiffany Razzo" userId="eda5baf6a0dc2dbf" providerId="LiveId" clId="{9FD04458-ACDD-DF43-8256-73E996416D5B}" dt="2024-05-01T19:30:06.395" v="0"/>
          <pc:sldLayoutMkLst>
            <pc:docMk/>
            <pc:sldMasterMk cId="1194146101" sldId="2147484120"/>
            <pc:sldLayoutMk cId="127552725" sldId="2147484131"/>
          </pc:sldLayoutMkLst>
          <pc:spChg chg="mod">
            <ac:chgData name="Tiffany Razzo" userId="eda5baf6a0dc2dbf" providerId="LiveId" clId="{9FD04458-ACDD-DF43-8256-73E996416D5B}" dt="2024-05-01T19:30:06.395" v="0"/>
            <ac:spMkLst>
              <pc:docMk/>
              <pc:sldMasterMk cId="1194146101" sldId="2147484120"/>
              <pc:sldLayoutMk cId="127552725" sldId="2147484131"/>
              <ac:spMk id="2" creationId="{BCE69F07-0327-4602-AD1E-74A40D7053BB}"/>
            </ac:spMkLst>
          </pc:spChg>
          <pc:spChg chg="mod">
            <ac:chgData name="Tiffany Razzo" userId="eda5baf6a0dc2dbf" providerId="LiveId" clId="{9FD04458-ACDD-DF43-8256-73E996416D5B}" dt="2024-05-01T19:30:06.395" v="0"/>
            <ac:spMkLst>
              <pc:docMk/>
              <pc:sldMasterMk cId="1194146101" sldId="2147484120"/>
              <pc:sldLayoutMk cId="127552725" sldId="2147484131"/>
              <ac:spMk id="3" creationId="{5BE7B7A2-B4F6-4471-8E94-EFEB5F65384A}"/>
            </ac:spMkLst>
          </pc:spChg>
        </pc:sldLayoutChg>
      </pc:sldMasterChg>
      <pc:sldMasterChg chg="modSp modSldLayout">
        <pc:chgData name="Tiffany Razzo" userId="eda5baf6a0dc2dbf" providerId="LiveId" clId="{9FD04458-ACDD-DF43-8256-73E996416D5B}" dt="2024-05-01T19:30:15.762" v="2"/>
        <pc:sldMasterMkLst>
          <pc:docMk/>
          <pc:sldMasterMk cId="317954324" sldId="2147484395"/>
        </pc:sldMasterMkLst>
        <pc:spChg chg="mod">
          <ac:chgData name="Tiffany Razzo" userId="eda5baf6a0dc2dbf" providerId="LiveId" clId="{9FD04458-ACDD-DF43-8256-73E996416D5B}" dt="2024-05-01T19:30:15.762" v="2"/>
          <ac:spMkLst>
            <pc:docMk/>
            <pc:sldMasterMk cId="317954324" sldId="2147484395"/>
            <ac:spMk id="10" creationId="{00000000-0000-0000-0000-000000000000}"/>
          </ac:spMkLst>
        </pc:spChg>
        <pc:spChg chg="mod">
          <ac:chgData name="Tiffany Razzo" userId="eda5baf6a0dc2dbf" providerId="LiveId" clId="{9FD04458-ACDD-DF43-8256-73E996416D5B}" dt="2024-05-01T19:30:15.762" v="2"/>
          <ac:spMkLst>
            <pc:docMk/>
            <pc:sldMasterMk cId="317954324" sldId="2147484395"/>
            <ac:spMk id="11" creationId="{00000000-0000-0000-0000-000000000000}"/>
          </ac:spMkLst>
        </pc:spChg>
        <pc:spChg chg="mod">
          <ac:chgData name="Tiffany Razzo" userId="eda5baf6a0dc2dbf" providerId="LiveId" clId="{9FD04458-ACDD-DF43-8256-73E996416D5B}" dt="2024-05-01T19:30:15.762" v="2"/>
          <ac:spMkLst>
            <pc:docMk/>
            <pc:sldMasterMk cId="317954324" sldId="2147484395"/>
            <ac:spMk id="12" creationId="{00000000-0000-0000-0000-000000000000}"/>
          </ac:spMkLst>
        </pc:spChg>
        <pc:spChg chg="mod">
          <ac:chgData name="Tiffany Razzo" userId="eda5baf6a0dc2dbf" providerId="LiveId" clId="{9FD04458-ACDD-DF43-8256-73E996416D5B}" dt="2024-05-01T19:30:15.762" v="2"/>
          <ac:spMkLst>
            <pc:docMk/>
            <pc:sldMasterMk cId="317954324" sldId="2147484395"/>
            <ac:spMk id="5122" creationId="{00000000-0000-0000-0000-000000000000}"/>
          </ac:spMkLst>
        </pc:spChg>
        <pc:spChg chg="mod">
          <ac:chgData name="Tiffany Razzo" userId="eda5baf6a0dc2dbf" providerId="LiveId" clId="{9FD04458-ACDD-DF43-8256-73E996416D5B}" dt="2024-05-01T19:30:15.762" v="2"/>
          <ac:spMkLst>
            <pc:docMk/>
            <pc:sldMasterMk cId="317954324" sldId="2147484395"/>
            <ac:spMk id="5123" creationId="{00000000-0000-0000-0000-000000000000}"/>
          </ac:spMkLst>
        </pc:spChg>
        <pc:sldLayoutChg chg="modSp">
          <pc:chgData name="Tiffany Razzo" userId="eda5baf6a0dc2dbf" providerId="LiveId" clId="{9FD04458-ACDD-DF43-8256-73E996416D5B}" dt="2024-05-01T19:30:15.762" v="2"/>
          <pc:sldLayoutMkLst>
            <pc:docMk/>
            <pc:sldMasterMk cId="317954324" sldId="2147484395"/>
            <pc:sldLayoutMk cId="1489868417" sldId="2147484396"/>
          </pc:sldLayoutMkLst>
          <pc:spChg chg="mod">
            <ac:chgData name="Tiffany Razzo" userId="eda5baf6a0dc2dbf" providerId="LiveId" clId="{9FD04458-ACDD-DF43-8256-73E996416D5B}" dt="2024-05-01T19:30:15.762" v="2"/>
            <ac:spMkLst>
              <pc:docMk/>
              <pc:sldMasterMk cId="317954324" sldId="2147484395"/>
              <pc:sldLayoutMk cId="1489868417" sldId="2147484396"/>
              <ac:spMk id="9"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1489868417" sldId="2147484396"/>
              <ac:spMk id="11"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1489868417" sldId="2147484396"/>
              <ac:spMk id="15"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1489868417" sldId="2147484396"/>
              <ac:spMk id="16"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1489868417" sldId="2147484396"/>
              <ac:spMk id="17"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1489868417" sldId="2147484396"/>
              <ac:spMk id="18" creationId="{00000000-0000-0000-0000-000000000000}"/>
            </ac:spMkLst>
          </pc:spChg>
          <pc:picChg chg="mod">
            <ac:chgData name="Tiffany Razzo" userId="eda5baf6a0dc2dbf" providerId="LiveId" clId="{9FD04458-ACDD-DF43-8256-73E996416D5B}" dt="2024-05-01T19:30:15.762" v="2"/>
            <ac:picMkLst>
              <pc:docMk/>
              <pc:sldMasterMk cId="317954324" sldId="2147484395"/>
              <pc:sldLayoutMk cId="1489868417" sldId="2147484396"/>
              <ac:picMk id="10" creationId="{00000000-0000-0000-0000-000000000000}"/>
            </ac:picMkLst>
          </pc:picChg>
        </pc:sldLayoutChg>
        <pc:sldLayoutChg chg="modSp">
          <pc:chgData name="Tiffany Razzo" userId="eda5baf6a0dc2dbf" providerId="LiveId" clId="{9FD04458-ACDD-DF43-8256-73E996416D5B}" dt="2024-05-01T19:30:15.762" v="2"/>
          <pc:sldLayoutMkLst>
            <pc:docMk/>
            <pc:sldMasterMk cId="317954324" sldId="2147484395"/>
            <pc:sldLayoutMk cId="3221445020" sldId="2147484397"/>
          </pc:sldLayoutMkLst>
          <pc:spChg chg="mod">
            <ac:chgData name="Tiffany Razzo" userId="eda5baf6a0dc2dbf" providerId="LiveId" clId="{9FD04458-ACDD-DF43-8256-73E996416D5B}" dt="2024-05-01T19:30:15.762" v="2"/>
            <ac:spMkLst>
              <pc:docMk/>
              <pc:sldMasterMk cId="317954324" sldId="2147484395"/>
              <pc:sldLayoutMk cId="3221445020" sldId="2147484397"/>
              <ac:spMk id="7"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3221445020" sldId="2147484397"/>
              <ac:spMk id="8"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3221445020" sldId="2147484397"/>
              <ac:spMk id="11"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3221445020" sldId="2147484397"/>
              <ac:spMk id="12"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3221445020" sldId="2147484397"/>
              <ac:spMk id="13" creationId="{00000000-0000-0000-0000-000000000000}"/>
            </ac:spMkLst>
          </pc:spChg>
          <pc:picChg chg="mod">
            <ac:chgData name="Tiffany Razzo" userId="eda5baf6a0dc2dbf" providerId="LiveId" clId="{9FD04458-ACDD-DF43-8256-73E996416D5B}" dt="2024-05-01T19:30:15.762" v="2"/>
            <ac:picMkLst>
              <pc:docMk/>
              <pc:sldMasterMk cId="317954324" sldId="2147484395"/>
              <pc:sldLayoutMk cId="3221445020" sldId="2147484397"/>
              <ac:picMk id="9" creationId="{00000000-0000-0000-0000-000000000000}"/>
            </ac:picMkLst>
          </pc:picChg>
        </pc:sldLayoutChg>
        <pc:sldLayoutChg chg="modSp">
          <pc:chgData name="Tiffany Razzo" userId="eda5baf6a0dc2dbf" providerId="LiveId" clId="{9FD04458-ACDD-DF43-8256-73E996416D5B}" dt="2024-05-01T19:30:15.762" v="2"/>
          <pc:sldLayoutMkLst>
            <pc:docMk/>
            <pc:sldMasterMk cId="317954324" sldId="2147484395"/>
            <pc:sldLayoutMk cId="285491768" sldId="2147484398"/>
          </pc:sldLayoutMkLst>
          <pc:spChg chg="mod">
            <ac:chgData name="Tiffany Razzo" userId="eda5baf6a0dc2dbf" providerId="LiveId" clId="{9FD04458-ACDD-DF43-8256-73E996416D5B}" dt="2024-05-01T19:30:15.762" v="2"/>
            <ac:spMkLst>
              <pc:docMk/>
              <pc:sldMasterMk cId="317954324" sldId="2147484395"/>
              <pc:sldLayoutMk cId="285491768" sldId="2147484398"/>
              <ac:spMk id="6"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285491768" sldId="2147484398"/>
              <ac:spMk id="7"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285491768" sldId="2147484398"/>
              <ac:spMk id="8"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285491768" sldId="2147484398"/>
              <ac:spMk id="9"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285491768" sldId="2147484398"/>
              <ac:spMk id="10" creationId="{00000000-0000-0000-0000-000000000000}"/>
            </ac:spMkLst>
          </pc:spChg>
          <pc:picChg chg="mod">
            <ac:chgData name="Tiffany Razzo" userId="eda5baf6a0dc2dbf" providerId="LiveId" clId="{9FD04458-ACDD-DF43-8256-73E996416D5B}" dt="2024-05-01T19:30:15.762" v="2"/>
            <ac:picMkLst>
              <pc:docMk/>
              <pc:sldMasterMk cId="317954324" sldId="2147484395"/>
              <pc:sldLayoutMk cId="285491768" sldId="2147484398"/>
              <ac:picMk id="12" creationId="{00000000-0000-0000-0000-000000000000}"/>
            </ac:picMkLst>
          </pc:picChg>
        </pc:sldLayoutChg>
        <pc:sldLayoutChg chg="modSp">
          <pc:chgData name="Tiffany Razzo" userId="eda5baf6a0dc2dbf" providerId="LiveId" clId="{9FD04458-ACDD-DF43-8256-73E996416D5B}" dt="2024-05-01T19:30:15.762" v="2"/>
          <pc:sldLayoutMkLst>
            <pc:docMk/>
            <pc:sldMasterMk cId="317954324" sldId="2147484395"/>
            <pc:sldLayoutMk cId="3396698372" sldId="2147484399"/>
          </pc:sldLayoutMkLst>
          <pc:spChg chg="mod">
            <ac:chgData name="Tiffany Razzo" userId="eda5baf6a0dc2dbf" providerId="LiveId" clId="{9FD04458-ACDD-DF43-8256-73E996416D5B}" dt="2024-05-01T19:30:15.762" v="2"/>
            <ac:spMkLst>
              <pc:docMk/>
              <pc:sldMasterMk cId="317954324" sldId="2147484395"/>
              <pc:sldLayoutMk cId="3396698372" sldId="2147484399"/>
              <ac:spMk id="7"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3396698372" sldId="2147484399"/>
              <ac:spMk id="8"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3396698372" sldId="2147484399"/>
              <ac:spMk id="9"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3396698372" sldId="2147484399"/>
              <ac:spMk id="10"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3396698372" sldId="2147484399"/>
              <ac:spMk id="13" creationId="{00000000-0000-0000-0000-000000000000}"/>
            </ac:spMkLst>
          </pc:spChg>
          <pc:picChg chg="mod">
            <ac:chgData name="Tiffany Razzo" userId="eda5baf6a0dc2dbf" providerId="LiveId" clId="{9FD04458-ACDD-DF43-8256-73E996416D5B}" dt="2024-05-01T19:30:15.762" v="2"/>
            <ac:picMkLst>
              <pc:docMk/>
              <pc:sldMasterMk cId="317954324" sldId="2147484395"/>
              <pc:sldLayoutMk cId="3396698372" sldId="2147484399"/>
              <ac:picMk id="11" creationId="{00000000-0000-0000-0000-000000000000}"/>
            </ac:picMkLst>
          </pc:picChg>
        </pc:sldLayoutChg>
        <pc:sldLayoutChg chg="modSp">
          <pc:chgData name="Tiffany Razzo" userId="eda5baf6a0dc2dbf" providerId="LiveId" clId="{9FD04458-ACDD-DF43-8256-73E996416D5B}" dt="2024-05-01T19:30:15.762" v="2"/>
          <pc:sldLayoutMkLst>
            <pc:docMk/>
            <pc:sldMasterMk cId="317954324" sldId="2147484395"/>
            <pc:sldLayoutMk cId="2202106646" sldId="2147484400"/>
          </pc:sldLayoutMkLst>
          <pc:spChg chg="mod">
            <ac:chgData name="Tiffany Razzo" userId="eda5baf6a0dc2dbf" providerId="LiveId" clId="{9FD04458-ACDD-DF43-8256-73E996416D5B}" dt="2024-05-01T19:30:15.762" v="2"/>
            <ac:spMkLst>
              <pc:docMk/>
              <pc:sldMasterMk cId="317954324" sldId="2147484395"/>
              <pc:sldLayoutMk cId="2202106646" sldId="2147484400"/>
              <ac:spMk id="6"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2202106646" sldId="2147484400"/>
              <ac:spMk id="7"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2202106646" sldId="2147484400"/>
              <ac:spMk id="8"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2202106646" sldId="2147484400"/>
              <ac:spMk id="9" creationId="{00000000-0000-0000-0000-000000000000}"/>
            </ac:spMkLst>
          </pc:spChg>
          <pc:picChg chg="mod">
            <ac:chgData name="Tiffany Razzo" userId="eda5baf6a0dc2dbf" providerId="LiveId" clId="{9FD04458-ACDD-DF43-8256-73E996416D5B}" dt="2024-05-01T19:30:15.762" v="2"/>
            <ac:picMkLst>
              <pc:docMk/>
              <pc:sldMasterMk cId="317954324" sldId="2147484395"/>
              <pc:sldLayoutMk cId="2202106646" sldId="2147484400"/>
              <ac:picMk id="10" creationId="{00000000-0000-0000-0000-000000000000}"/>
            </ac:picMkLst>
          </pc:picChg>
        </pc:sldLayoutChg>
        <pc:sldLayoutChg chg="modSp">
          <pc:chgData name="Tiffany Razzo" userId="eda5baf6a0dc2dbf" providerId="LiveId" clId="{9FD04458-ACDD-DF43-8256-73E996416D5B}" dt="2024-05-01T19:30:15.762" v="2"/>
          <pc:sldLayoutMkLst>
            <pc:docMk/>
            <pc:sldMasterMk cId="317954324" sldId="2147484395"/>
            <pc:sldLayoutMk cId="2652238333" sldId="2147484401"/>
          </pc:sldLayoutMkLst>
          <pc:spChg chg="mod">
            <ac:chgData name="Tiffany Razzo" userId="eda5baf6a0dc2dbf" providerId="LiveId" clId="{9FD04458-ACDD-DF43-8256-73E996416D5B}" dt="2024-05-01T19:30:15.762" v="2"/>
            <ac:spMkLst>
              <pc:docMk/>
              <pc:sldMasterMk cId="317954324" sldId="2147484395"/>
              <pc:sldLayoutMk cId="2652238333" sldId="2147484401"/>
              <ac:spMk id="3"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2652238333" sldId="2147484401"/>
              <ac:spMk id="12"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2652238333" sldId="2147484401"/>
              <ac:spMk id="13" creationId="{00000000-0000-0000-0000-000000000000}"/>
            </ac:spMkLst>
          </pc:spChg>
          <pc:picChg chg="mod">
            <ac:chgData name="Tiffany Razzo" userId="eda5baf6a0dc2dbf" providerId="LiveId" clId="{9FD04458-ACDD-DF43-8256-73E996416D5B}" dt="2024-05-01T19:30:15.762" v="2"/>
            <ac:picMkLst>
              <pc:docMk/>
              <pc:sldMasterMk cId="317954324" sldId="2147484395"/>
              <pc:sldLayoutMk cId="2652238333" sldId="2147484401"/>
              <ac:picMk id="15" creationId="{00000000-0000-0000-0000-000000000000}"/>
            </ac:picMkLst>
          </pc:picChg>
        </pc:sldLayoutChg>
        <pc:sldLayoutChg chg="modSp">
          <pc:chgData name="Tiffany Razzo" userId="eda5baf6a0dc2dbf" providerId="LiveId" clId="{9FD04458-ACDD-DF43-8256-73E996416D5B}" dt="2024-05-01T19:30:15.762" v="2"/>
          <pc:sldLayoutMkLst>
            <pc:docMk/>
            <pc:sldMasterMk cId="317954324" sldId="2147484395"/>
            <pc:sldLayoutMk cId="1421711133" sldId="2147484402"/>
          </pc:sldLayoutMkLst>
          <pc:spChg chg="mod">
            <ac:chgData name="Tiffany Razzo" userId="eda5baf6a0dc2dbf" providerId="LiveId" clId="{9FD04458-ACDD-DF43-8256-73E996416D5B}" dt="2024-05-01T19:30:15.762" v="2"/>
            <ac:spMkLst>
              <pc:docMk/>
              <pc:sldMasterMk cId="317954324" sldId="2147484395"/>
              <pc:sldLayoutMk cId="1421711133" sldId="2147484402"/>
              <ac:spMk id="5"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1421711133" sldId="2147484402"/>
              <ac:spMk id="12"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1421711133" sldId="2147484402"/>
              <ac:spMk id="13" creationId="{00000000-0000-0000-0000-000000000000}"/>
            </ac:spMkLst>
          </pc:spChg>
        </pc:sldLayoutChg>
        <pc:sldLayoutChg chg="modSp">
          <pc:chgData name="Tiffany Razzo" userId="eda5baf6a0dc2dbf" providerId="LiveId" clId="{9FD04458-ACDD-DF43-8256-73E996416D5B}" dt="2024-05-01T19:30:15.762" v="2"/>
          <pc:sldLayoutMkLst>
            <pc:docMk/>
            <pc:sldMasterMk cId="317954324" sldId="2147484395"/>
            <pc:sldLayoutMk cId="2387998142" sldId="2147484403"/>
          </pc:sldLayoutMkLst>
          <pc:spChg chg="mod">
            <ac:chgData name="Tiffany Razzo" userId="eda5baf6a0dc2dbf" providerId="LiveId" clId="{9FD04458-ACDD-DF43-8256-73E996416D5B}" dt="2024-05-01T19:30:15.762" v="2"/>
            <ac:spMkLst>
              <pc:docMk/>
              <pc:sldMasterMk cId="317954324" sldId="2147484395"/>
              <pc:sldLayoutMk cId="2387998142" sldId="2147484403"/>
              <ac:spMk id="6"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2387998142" sldId="2147484403"/>
              <ac:spMk id="7"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2387998142" sldId="2147484403"/>
              <ac:spMk id="12"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2387998142" sldId="2147484403"/>
              <ac:spMk id="14" creationId="{00000000-0000-0000-0000-000000000000}"/>
            </ac:spMkLst>
          </pc:spChg>
          <pc:picChg chg="mod">
            <ac:chgData name="Tiffany Razzo" userId="eda5baf6a0dc2dbf" providerId="LiveId" clId="{9FD04458-ACDD-DF43-8256-73E996416D5B}" dt="2024-05-01T19:30:15.762" v="2"/>
            <ac:picMkLst>
              <pc:docMk/>
              <pc:sldMasterMk cId="317954324" sldId="2147484395"/>
              <pc:sldLayoutMk cId="2387998142" sldId="2147484403"/>
              <ac:picMk id="15" creationId="{00000000-0000-0000-0000-000000000000}"/>
            </ac:picMkLst>
          </pc:picChg>
        </pc:sldLayoutChg>
        <pc:sldLayoutChg chg="modSp">
          <pc:chgData name="Tiffany Razzo" userId="eda5baf6a0dc2dbf" providerId="LiveId" clId="{9FD04458-ACDD-DF43-8256-73E996416D5B}" dt="2024-05-01T19:30:15.762" v="2"/>
          <pc:sldLayoutMkLst>
            <pc:docMk/>
            <pc:sldMasterMk cId="317954324" sldId="2147484395"/>
            <pc:sldLayoutMk cId="3868181561" sldId="2147484404"/>
          </pc:sldLayoutMkLst>
          <pc:spChg chg="mod">
            <ac:chgData name="Tiffany Razzo" userId="eda5baf6a0dc2dbf" providerId="LiveId" clId="{9FD04458-ACDD-DF43-8256-73E996416D5B}" dt="2024-05-01T19:30:15.762" v="2"/>
            <ac:spMkLst>
              <pc:docMk/>
              <pc:sldMasterMk cId="317954324" sldId="2147484395"/>
              <pc:sldLayoutMk cId="3868181561" sldId="2147484404"/>
              <ac:spMk id="5"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3868181561" sldId="2147484404"/>
              <ac:spMk id="6"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3868181561" sldId="2147484404"/>
              <ac:spMk id="12"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3868181561" sldId="2147484404"/>
              <ac:spMk id="14" creationId="{00000000-0000-0000-0000-000000000000}"/>
            </ac:spMkLst>
          </pc:spChg>
        </pc:sldLayoutChg>
        <pc:sldLayoutChg chg="modSp">
          <pc:chgData name="Tiffany Razzo" userId="eda5baf6a0dc2dbf" providerId="LiveId" clId="{9FD04458-ACDD-DF43-8256-73E996416D5B}" dt="2024-05-01T19:30:15.762" v="2"/>
          <pc:sldLayoutMkLst>
            <pc:docMk/>
            <pc:sldMasterMk cId="317954324" sldId="2147484395"/>
            <pc:sldLayoutMk cId="2604744622" sldId="2147484405"/>
          </pc:sldLayoutMkLst>
          <pc:spChg chg="mod">
            <ac:chgData name="Tiffany Razzo" userId="eda5baf6a0dc2dbf" providerId="LiveId" clId="{9FD04458-ACDD-DF43-8256-73E996416D5B}" dt="2024-05-01T19:30:15.762" v="2"/>
            <ac:spMkLst>
              <pc:docMk/>
              <pc:sldMasterMk cId="317954324" sldId="2147484395"/>
              <pc:sldLayoutMk cId="2604744622" sldId="2147484405"/>
              <ac:spMk id="6"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2604744622" sldId="2147484405"/>
              <ac:spMk id="7"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2604744622" sldId="2147484405"/>
              <ac:spMk id="12"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2604744622" sldId="2147484405"/>
              <ac:spMk id="14" creationId="{00000000-0000-0000-0000-000000000000}"/>
            </ac:spMkLst>
          </pc:spChg>
          <pc:picChg chg="mod">
            <ac:chgData name="Tiffany Razzo" userId="eda5baf6a0dc2dbf" providerId="LiveId" clId="{9FD04458-ACDD-DF43-8256-73E996416D5B}" dt="2024-05-01T19:30:15.762" v="2"/>
            <ac:picMkLst>
              <pc:docMk/>
              <pc:sldMasterMk cId="317954324" sldId="2147484395"/>
              <pc:sldLayoutMk cId="2604744622" sldId="2147484405"/>
              <ac:picMk id="15" creationId="{00000000-0000-0000-0000-000000000000}"/>
            </ac:picMkLst>
          </pc:picChg>
        </pc:sldLayoutChg>
        <pc:sldLayoutChg chg="modSp">
          <pc:chgData name="Tiffany Razzo" userId="eda5baf6a0dc2dbf" providerId="LiveId" clId="{9FD04458-ACDD-DF43-8256-73E996416D5B}" dt="2024-05-01T19:30:15.762" v="2"/>
          <pc:sldLayoutMkLst>
            <pc:docMk/>
            <pc:sldMasterMk cId="317954324" sldId="2147484395"/>
            <pc:sldLayoutMk cId="1805335" sldId="2147484406"/>
          </pc:sldLayoutMkLst>
          <pc:spChg chg="mod">
            <ac:chgData name="Tiffany Razzo" userId="eda5baf6a0dc2dbf" providerId="LiveId" clId="{9FD04458-ACDD-DF43-8256-73E996416D5B}" dt="2024-05-01T19:30:15.762" v="2"/>
            <ac:spMkLst>
              <pc:docMk/>
              <pc:sldMasterMk cId="317954324" sldId="2147484395"/>
              <pc:sldLayoutMk cId="1805335" sldId="2147484406"/>
              <ac:spMk id="5"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1805335" sldId="2147484406"/>
              <ac:spMk id="6"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1805335" sldId="2147484406"/>
              <ac:spMk id="12"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1805335" sldId="2147484406"/>
              <ac:spMk id="14" creationId="{00000000-0000-0000-0000-000000000000}"/>
            </ac:spMkLst>
          </pc:spChg>
        </pc:sldLayoutChg>
        <pc:sldLayoutChg chg="modSp">
          <pc:chgData name="Tiffany Razzo" userId="eda5baf6a0dc2dbf" providerId="LiveId" clId="{9FD04458-ACDD-DF43-8256-73E996416D5B}" dt="2024-05-01T19:30:15.762" v="2"/>
          <pc:sldLayoutMkLst>
            <pc:docMk/>
            <pc:sldMasterMk cId="317954324" sldId="2147484395"/>
            <pc:sldLayoutMk cId="3800681411" sldId="2147484407"/>
          </pc:sldLayoutMkLst>
          <pc:spChg chg="mod">
            <ac:chgData name="Tiffany Razzo" userId="eda5baf6a0dc2dbf" providerId="LiveId" clId="{9FD04458-ACDD-DF43-8256-73E996416D5B}" dt="2024-05-01T19:30:15.762" v="2"/>
            <ac:spMkLst>
              <pc:docMk/>
              <pc:sldMasterMk cId="317954324" sldId="2147484395"/>
              <pc:sldLayoutMk cId="3800681411" sldId="2147484407"/>
              <ac:spMk id="9"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3800681411" sldId="2147484407"/>
              <ac:spMk id="10" creationId="{00000000-0000-0000-0000-000000000000}"/>
            </ac:spMkLst>
          </pc:spChg>
          <pc:picChg chg="mod">
            <ac:chgData name="Tiffany Razzo" userId="eda5baf6a0dc2dbf" providerId="LiveId" clId="{9FD04458-ACDD-DF43-8256-73E996416D5B}" dt="2024-05-01T19:30:15.762" v="2"/>
            <ac:picMkLst>
              <pc:docMk/>
              <pc:sldMasterMk cId="317954324" sldId="2147484395"/>
              <pc:sldLayoutMk cId="3800681411" sldId="2147484407"/>
              <ac:picMk id="11" creationId="{00000000-0000-0000-0000-000000000000}"/>
            </ac:picMkLst>
          </pc:picChg>
        </pc:sldLayoutChg>
        <pc:sldLayoutChg chg="modSp">
          <pc:chgData name="Tiffany Razzo" userId="eda5baf6a0dc2dbf" providerId="LiveId" clId="{9FD04458-ACDD-DF43-8256-73E996416D5B}" dt="2024-05-01T19:30:15.762" v="2"/>
          <pc:sldLayoutMkLst>
            <pc:docMk/>
            <pc:sldMasterMk cId="317954324" sldId="2147484395"/>
            <pc:sldLayoutMk cId="3566833830" sldId="2147484408"/>
          </pc:sldLayoutMkLst>
          <pc:spChg chg="mod">
            <ac:chgData name="Tiffany Razzo" userId="eda5baf6a0dc2dbf" providerId="LiveId" clId="{9FD04458-ACDD-DF43-8256-73E996416D5B}" dt="2024-05-01T19:30:15.762" v="2"/>
            <ac:spMkLst>
              <pc:docMk/>
              <pc:sldMasterMk cId="317954324" sldId="2147484395"/>
              <pc:sldLayoutMk cId="3566833830" sldId="2147484408"/>
              <ac:spMk id="9"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3566833830" sldId="2147484408"/>
              <ac:spMk id="10" creationId="{00000000-0000-0000-0000-000000000000}"/>
            </ac:spMkLst>
          </pc:spChg>
        </pc:sldLayoutChg>
        <pc:sldLayoutChg chg="modSp">
          <pc:chgData name="Tiffany Razzo" userId="eda5baf6a0dc2dbf" providerId="LiveId" clId="{9FD04458-ACDD-DF43-8256-73E996416D5B}" dt="2024-05-01T19:30:15.762" v="2"/>
          <pc:sldLayoutMkLst>
            <pc:docMk/>
            <pc:sldMasterMk cId="317954324" sldId="2147484395"/>
            <pc:sldLayoutMk cId="1655541367" sldId="2147484409"/>
          </pc:sldLayoutMkLst>
          <pc:spChg chg="mod">
            <ac:chgData name="Tiffany Razzo" userId="eda5baf6a0dc2dbf" providerId="LiveId" clId="{9FD04458-ACDD-DF43-8256-73E996416D5B}" dt="2024-05-01T19:30:15.762" v="2"/>
            <ac:spMkLst>
              <pc:docMk/>
              <pc:sldMasterMk cId="317954324" sldId="2147484395"/>
              <pc:sldLayoutMk cId="1655541367" sldId="2147484409"/>
              <ac:spMk id="11" creationId="{00000000-0000-0000-0000-000000000000}"/>
            </ac:spMkLst>
          </pc:spChg>
          <pc:picChg chg="mod">
            <ac:chgData name="Tiffany Razzo" userId="eda5baf6a0dc2dbf" providerId="LiveId" clId="{9FD04458-ACDD-DF43-8256-73E996416D5B}" dt="2024-05-01T19:30:15.762" v="2"/>
            <ac:picMkLst>
              <pc:docMk/>
              <pc:sldMasterMk cId="317954324" sldId="2147484395"/>
              <pc:sldLayoutMk cId="1655541367" sldId="2147484409"/>
              <ac:picMk id="12" creationId="{00000000-0000-0000-0000-000000000000}"/>
            </ac:picMkLst>
          </pc:picChg>
        </pc:sldLayoutChg>
        <pc:sldLayoutChg chg="modSp">
          <pc:chgData name="Tiffany Razzo" userId="eda5baf6a0dc2dbf" providerId="LiveId" clId="{9FD04458-ACDD-DF43-8256-73E996416D5B}" dt="2024-05-01T19:30:15.762" v="2"/>
          <pc:sldLayoutMkLst>
            <pc:docMk/>
            <pc:sldMasterMk cId="317954324" sldId="2147484395"/>
            <pc:sldLayoutMk cId="3569312748" sldId="2147484410"/>
          </pc:sldLayoutMkLst>
          <pc:spChg chg="mod">
            <ac:chgData name="Tiffany Razzo" userId="eda5baf6a0dc2dbf" providerId="LiveId" clId="{9FD04458-ACDD-DF43-8256-73E996416D5B}" dt="2024-05-01T19:30:15.762" v="2"/>
            <ac:spMkLst>
              <pc:docMk/>
              <pc:sldMasterMk cId="317954324" sldId="2147484395"/>
              <pc:sldLayoutMk cId="3569312748" sldId="2147484410"/>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317954324" sldId="2147484395"/>
            <pc:sldLayoutMk cId="1679863396" sldId="2147484411"/>
          </pc:sldLayoutMkLst>
          <pc:spChg chg="mod">
            <ac:chgData name="Tiffany Razzo" userId="eda5baf6a0dc2dbf" providerId="LiveId" clId="{9FD04458-ACDD-DF43-8256-73E996416D5B}" dt="2024-05-01T19:30:15.762" v="2"/>
            <ac:spMkLst>
              <pc:docMk/>
              <pc:sldMasterMk cId="317954324" sldId="2147484395"/>
              <pc:sldLayoutMk cId="1679863396" sldId="2147484411"/>
              <ac:spMk id="6"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1679863396" sldId="2147484411"/>
              <ac:spMk id="8" creationId="{00000000-0000-0000-0000-000000000000}"/>
            </ac:spMkLst>
          </pc:spChg>
          <pc:spChg chg="mod">
            <ac:chgData name="Tiffany Razzo" userId="eda5baf6a0dc2dbf" providerId="LiveId" clId="{9FD04458-ACDD-DF43-8256-73E996416D5B}" dt="2024-05-01T19:30:15.762" v="2"/>
            <ac:spMkLst>
              <pc:docMk/>
              <pc:sldMasterMk cId="317954324" sldId="2147484395"/>
              <pc:sldLayoutMk cId="1679863396" sldId="2147484411"/>
              <ac:spMk id="10" creationId="{00000000-0000-0000-0000-000000000000}"/>
            </ac:spMkLst>
          </pc:spChg>
          <pc:grpChg chg="mod">
            <ac:chgData name="Tiffany Razzo" userId="eda5baf6a0dc2dbf" providerId="LiveId" clId="{9FD04458-ACDD-DF43-8256-73E996416D5B}" dt="2024-05-01T19:30:15.762" v="2"/>
            <ac:grpSpMkLst>
              <pc:docMk/>
              <pc:sldMasterMk cId="317954324" sldId="2147484395"/>
              <pc:sldLayoutMk cId="1679863396" sldId="2147484411"/>
              <ac:grpSpMk id="11" creationId="{00000000-0000-0000-0000-000000000000}"/>
            </ac:grpSpMkLst>
          </pc:grpChg>
          <pc:picChg chg="mod">
            <ac:chgData name="Tiffany Razzo" userId="eda5baf6a0dc2dbf" providerId="LiveId" clId="{9FD04458-ACDD-DF43-8256-73E996416D5B}" dt="2024-05-01T19:30:15.762" v="2"/>
            <ac:picMkLst>
              <pc:docMk/>
              <pc:sldMasterMk cId="317954324" sldId="2147484395"/>
              <pc:sldLayoutMk cId="1679863396" sldId="2147484411"/>
              <ac:picMk id="12" creationId="{00000000-0000-0000-0000-000000000000}"/>
            </ac:picMkLst>
          </pc:picChg>
          <pc:picChg chg="mod">
            <ac:chgData name="Tiffany Razzo" userId="eda5baf6a0dc2dbf" providerId="LiveId" clId="{9FD04458-ACDD-DF43-8256-73E996416D5B}" dt="2024-05-01T19:30:15.762" v="2"/>
            <ac:picMkLst>
              <pc:docMk/>
              <pc:sldMasterMk cId="317954324" sldId="2147484395"/>
              <pc:sldLayoutMk cId="1679863396" sldId="2147484411"/>
              <ac:picMk id="13" creationId="{00000000-0000-0000-0000-000000000000}"/>
            </ac:picMkLst>
          </pc:picChg>
        </pc:sldLayoutChg>
        <pc:sldLayoutChg chg="modSp">
          <pc:chgData name="Tiffany Razzo" userId="eda5baf6a0dc2dbf" providerId="LiveId" clId="{9FD04458-ACDD-DF43-8256-73E996416D5B}" dt="2024-05-01T19:30:15.762" v="2"/>
          <pc:sldLayoutMkLst>
            <pc:docMk/>
            <pc:sldMasterMk cId="317954324" sldId="2147484395"/>
            <pc:sldLayoutMk cId="1209026912" sldId="2147485105"/>
          </pc:sldLayoutMkLst>
          <pc:spChg chg="mod">
            <ac:chgData name="Tiffany Razzo" userId="eda5baf6a0dc2dbf" providerId="LiveId" clId="{9FD04458-ACDD-DF43-8256-73E996416D5B}" dt="2024-05-01T19:30:15.762" v="2"/>
            <ac:spMkLst>
              <pc:docMk/>
              <pc:sldMasterMk cId="317954324" sldId="2147484395"/>
              <pc:sldLayoutMk cId="1209026912" sldId="2147485105"/>
              <ac:spMk id="5" creationId="{8BEBD3B7-E5A5-2B4E-94FA-B0515FFB3F87}"/>
            </ac:spMkLst>
          </pc:spChg>
          <pc:spChg chg="mod">
            <ac:chgData name="Tiffany Razzo" userId="eda5baf6a0dc2dbf" providerId="LiveId" clId="{9FD04458-ACDD-DF43-8256-73E996416D5B}" dt="2024-05-01T19:30:15.762" v="2"/>
            <ac:spMkLst>
              <pc:docMk/>
              <pc:sldMasterMk cId="317954324" sldId="2147484395"/>
              <pc:sldLayoutMk cId="1209026912" sldId="2147485105"/>
              <ac:spMk id="7" creationId="{696A5226-2B04-F64F-A441-E2C36F58BB3E}"/>
            </ac:spMkLst>
          </pc:spChg>
          <pc:spChg chg="mod">
            <ac:chgData name="Tiffany Razzo" userId="eda5baf6a0dc2dbf" providerId="LiveId" clId="{9FD04458-ACDD-DF43-8256-73E996416D5B}" dt="2024-05-01T19:30:15.762" v="2"/>
            <ac:spMkLst>
              <pc:docMk/>
              <pc:sldMasterMk cId="317954324" sldId="2147484395"/>
              <pc:sldLayoutMk cId="1209026912" sldId="2147485105"/>
              <ac:spMk id="8" creationId="{1F1C769C-2F82-FC41-A38E-767306B61583}"/>
            </ac:spMkLst>
          </pc:spChg>
          <pc:spChg chg="mod">
            <ac:chgData name="Tiffany Razzo" userId="eda5baf6a0dc2dbf" providerId="LiveId" clId="{9FD04458-ACDD-DF43-8256-73E996416D5B}" dt="2024-05-01T19:30:15.762" v="2"/>
            <ac:spMkLst>
              <pc:docMk/>
              <pc:sldMasterMk cId="317954324" sldId="2147484395"/>
              <pc:sldLayoutMk cId="1209026912" sldId="2147485105"/>
              <ac:spMk id="11" creationId="{CD1CABD3-7FCB-0B4A-8F24-0357CE6C01A2}"/>
            </ac:spMkLst>
          </pc:spChg>
          <pc:picChg chg="mod">
            <ac:chgData name="Tiffany Razzo" userId="eda5baf6a0dc2dbf" providerId="LiveId" clId="{9FD04458-ACDD-DF43-8256-73E996416D5B}" dt="2024-05-01T19:30:15.762" v="2"/>
            <ac:picMkLst>
              <pc:docMk/>
              <pc:sldMasterMk cId="317954324" sldId="2147484395"/>
              <pc:sldLayoutMk cId="1209026912" sldId="2147485105"/>
              <ac:picMk id="14" creationId="{3525908C-4F67-4417-B3D2-3FACCD698C8B}"/>
            </ac:picMkLst>
          </pc:picChg>
          <pc:picChg chg="mod">
            <ac:chgData name="Tiffany Razzo" userId="eda5baf6a0dc2dbf" providerId="LiveId" clId="{9FD04458-ACDD-DF43-8256-73E996416D5B}" dt="2024-05-01T19:30:15.762" v="2"/>
            <ac:picMkLst>
              <pc:docMk/>
              <pc:sldMasterMk cId="317954324" sldId="2147484395"/>
              <pc:sldLayoutMk cId="1209026912" sldId="2147485105"/>
              <ac:picMk id="15" creationId="{CE0A00FE-2C8C-7B44-9EDE-8812B6830A8F}"/>
            </ac:picMkLst>
          </pc:picChg>
          <pc:picChg chg="mod">
            <ac:chgData name="Tiffany Razzo" userId="eda5baf6a0dc2dbf" providerId="LiveId" clId="{9FD04458-ACDD-DF43-8256-73E996416D5B}" dt="2024-05-01T19:30:15.762" v="2"/>
            <ac:picMkLst>
              <pc:docMk/>
              <pc:sldMasterMk cId="317954324" sldId="2147484395"/>
              <pc:sldLayoutMk cId="1209026912" sldId="2147485105"/>
              <ac:picMk id="16" creationId="{A4FA75C8-9695-4EAC-B192-94009815180A}"/>
            </ac:picMkLst>
          </pc:picChg>
          <pc:picChg chg="mod">
            <ac:chgData name="Tiffany Razzo" userId="eda5baf6a0dc2dbf" providerId="LiveId" clId="{9FD04458-ACDD-DF43-8256-73E996416D5B}" dt="2024-05-01T19:30:15.762" v="2"/>
            <ac:picMkLst>
              <pc:docMk/>
              <pc:sldMasterMk cId="317954324" sldId="2147484395"/>
              <pc:sldLayoutMk cId="1209026912" sldId="2147485105"/>
              <ac:picMk id="17" creationId="{6ABAC954-9E76-4B0D-AA03-ADBFC2B9B1EB}"/>
            </ac:picMkLst>
          </pc:picChg>
        </pc:sldLayoutChg>
      </pc:sldMasterChg>
      <pc:sldMasterChg chg="modSp modSldLayout">
        <pc:chgData name="Tiffany Razzo" userId="eda5baf6a0dc2dbf" providerId="LiveId" clId="{9FD04458-ACDD-DF43-8256-73E996416D5B}" dt="2024-05-01T19:30:15.762" v="2"/>
        <pc:sldMasterMkLst>
          <pc:docMk/>
          <pc:sldMasterMk cId="3961854959" sldId="2147484453"/>
        </pc:sldMasterMkLst>
        <pc:spChg chg="mod">
          <ac:chgData name="Tiffany Razzo" userId="eda5baf6a0dc2dbf" providerId="LiveId" clId="{9FD04458-ACDD-DF43-8256-73E996416D5B}" dt="2024-05-01T19:30:15.762" v="2"/>
          <ac:spMkLst>
            <pc:docMk/>
            <pc:sldMasterMk cId="3961854959" sldId="2147484453"/>
            <ac:spMk id="10" creationId="{00000000-0000-0000-0000-000000000000}"/>
          </ac:spMkLst>
        </pc:spChg>
        <pc:spChg chg="mod">
          <ac:chgData name="Tiffany Razzo" userId="eda5baf6a0dc2dbf" providerId="LiveId" clId="{9FD04458-ACDD-DF43-8256-73E996416D5B}" dt="2024-05-01T19:30:15.762" v="2"/>
          <ac:spMkLst>
            <pc:docMk/>
            <pc:sldMasterMk cId="3961854959" sldId="2147484453"/>
            <ac:spMk id="11" creationId="{00000000-0000-0000-0000-000000000000}"/>
          </ac:spMkLst>
        </pc:spChg>
        <pc:spChg chg="mod">
          <ac:chgData name="Tiffany Razzo" userId="eda5baf6a0dc2dbf" providerId="LiveId" clId="{9FD04458-ACDD-DF43-8256-73E996416D5B}" dt="2024-05-01T19:30:15.762" v="2"/>
          <ac:spMkLst>
            <pc:docMk/>
            <pc:sldMasterMk cId="3961854959" sldId="2147484453"/>
            <ac:spMk id="12" creationId="{00000000-0000-0000-0000-000000000000}"/>
          </ac:spMkLst>
        </pc:spChg>
        <pc:spChg chg="mod">
          <ac:chgData name="Tiffany Razzo" userId="eda5baf6a0dc2dbf" providerId="LiveId" clId="{9FD04458-ACDD-DF43-8256-73E996416D5B}" dt="2024-05-01T19:30:15.762" v="2"/>
          <ac:spMkLst>
            <pc:docMk/>
            <pc:sldMasterMk cId="3961854959" sldId="2147484453"/>
            <ac:spMk id="5122" creationId="{00000000-0000-0000-0000-000000000000}"/>
          </ac:spMkLst>
        </pc:spChg>
        <pc:spChg chg="mod">
          <ac:chgData name="Tiffany Razzo" userId="eda5baf6a0dc2dbf" providerId="LiveId" clId="{9FD04458-ACDD-DF43-8256-73E996416D5B}" dt="2024-05-01T19:30:15.762" v="2"/>
          <ac:spMkLst>
            <pc:docMk/>
            <pc:sldMasterMk cId="3961854959" sldId="2147484453"/>
            <ac:spMk id="5123" creationId="{00000000-0000-0000-0000-000000000000}"/>
          </ac:spMkLst>
        </pc:spChg>
        <pc:sldLayoutChg chg="modSp">
          <pc:chgData name="Tiffany Razzo" userId="eda5baf6a0dc2dbf" providerId="LiveId" clId="{9FD04458-ACDD-DF43-8256-73E996416D5B}" dt="2024-05-01T19:30:15.762" v="2"/>
          <pc:sldLayoutMkLst>
            <pc:docMk/>
            <pc:sldMasterMk cId="3961854959" sldId="2147484453"/>
            <pc:sldLayoutMk cId="4286934321" sldId="2147484454"/>
          </pc:sldLayoutMkLst>
          <pc:spChg chg="mod">
            <ac:chgData name="Tiffany Razzo" userId="eda5baf6a0dc2dbf" providerId="LiveId" clId="{9FD04458-ACDD-DF43-8256-73E996416D5B}" dt="2024-05-01T19:30:15.762" v="2"/>
            <ac:spMkLst>
              <pc:docMk/>
              <pc:sldMasterMk cId="3961854959" sldId="2147484453"/>
              <pc:sldLayoutMk cId="4286934321" sldId="2147484454"/>
              <ac:spMk id="9"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4286934321" sldId="2147484454"/>
              <ac:spMk id="10"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4286934321" sldId="2147484454"/>
              <ac:spMk id="11" creationId="{00000000-0000-0000-0000-000000000000}"/>
            </ac:spMkLst>
          </pc:spChg>
          <pc:picChg chg="mod">
            <ac:chgData name="Tiffany Razzo" userId="eda5baf6a0dc2dbf" providerId="LiveId" clId="{9FD04458-ACDD-DF43-8256-73E996416D5B}" dt="2024-05-01T19:30:15.762" v="2"/>
            <ac:picMkLst>
              <pc:docMk/>
              <pc:sldMasterMk cId="3961854959" sldId="2147484453"/>
              <pc:sldLayoutMk cId="4286934321" sldId="2147484454"/>
              <ac:picMk id="3" creationId="{CF1AD581-9D5C-D643-AEB3-C7E4EA5BEE7A}"/>
            </ac:picMkLst>
          </pc:picChg>
        </pc:sldLayoutChg>
        <pc:sldLayoutChg chg="modSp">
          <pc:chgData name="Tiffany Razzo" userId="eda5baf6a0dc2dbf" providerId="LiveId" clId="{9FD04458-ACDD-DF43-8256-73E996416D5B}" dt="2024-05-01T19:30:15.762" v="2"/>
          <pc:sldLayoutMkLst>
            <pc:docMk/>
            <pc:sldMasterMk cId="3961854959" sldId="2147484453"/>
            <pc:sldLayoutMk cId="3044588347" sldId="2147484455"/>
          </pc:sldLayoutMkLst>
          <pc:spChg chg="mod">
            <ac:chgData name="Tiffany Razzo" userId="eda5baf6a0dc2dbf" providerId="LiveId" clId="{9FD04458-ACDD-DF43-8256-73E996416D5B}" dt="2024-05-01T19:30:15.762" v="2"/>
            <ac:spMkLst>
              <pc:docMk/>
              <pc:sldMasterMk cId="3961854959" sldId="2147484453"/>
              <pc:sldLayoutMk cId="3044588347" sldId="2147484455"/>
              <ac:spMk id="4" creationId="{54197A22-A0DA-1442-ADB2-9395F9A837EE}"/>
            </ac:spMkLst>
          </pc:spChg>
          <pc:spChg chg="mod">
            <ac:chgData name="Tiffany Razzo" userId="eda5baf6a0dc2dbf" providerId="LiveId" clId="{9FD04458-ACDD-DF43-8256-73E996416D5B}" dt="2024-05-01T19:30:15.762" v="2"/>
            <ac:spMkLst>
              <pc:docMk/>
              <pc:sldMasterMk cId="3961854959" sldId="2147484453"/>
              <pc:sldLayoutMk cId="3044588347" sldId="2147484455"/>
              <ac:spMk id="9"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3044588347" sldId="2147484455"/>
              <ac:spMk id="10"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3044588347" sldId="2147484455"/>
              <ac:spMk id="11" creationId="{00000000-0000-0000-0000-000000000000}"/>
            </ac:spMkLst>
          </pc:spChg>
          <pc:picChg chg="mod">
            <ac:chgData name="Tiffany Razzo" userId="eda5baf6a0dc2dbf" providerId="LiveId" clId="{9FD04458-ACDD-DF43-8256-73E996416D5B}" dt="2024-05-01T19:30:15.762" v="2"/>
            <ac:picMkLst>
              <pc:docMk/>
              <pc:sldMasterMk cId="3961854959" sldId="2147484453"/>
              <pc:sldLayoutMk cId="3044588347" sldId="2147484455"/>
              <ac:picMk id="3" creationId="{CF1AD581-9D5C-D643-AEB3-C7E4EA5BEE7A}"/>
            </ac:picMkLst>
          </pc:picChg>
          <pc:picChg chg="mod">
            <ac:chgData name="Tiffany Razzo" userId="eda5baf6a0dc2dbf" providerId="LiveId" clId="{9FD04458-ACDD-DF43-8256-73E996416D5B}" dt="2024-05-01T19:30:15.762" v="2"/>
            <ac:picMkLst>
              <pc:docMk/>
              <pc:sldMasterMk cId="3961854959" sldId="2147484453"/>
              <pc:sldLayoutMk cId="3044588347" sldId="2147484455"/>
              <ac:picMk id="12" creationId="{B53EBA02-50FE-C643-93EA-60A8B88EFC08}"/>
            </ac:picMkLst>
          </pc:picChg>
        </pc:sldLayoutChg>
        <pc:sldLayoutChg chg="modSp">
          <pc:chgData name="Tiffany Razzo" userId="eda5baf6a0dc2dbf" providerId="LiveId" clId="{9FD04458-ACDD-DF43-8256-73E996416D5B}" dt="2024-05-01T19:30:15.762" v="2"/>
          <pc:sldLayoutMkLst>
            <pc:docMk/>
            <pc:sldMasterMk cId="3961854959" sldId="2147484453"/>
            <pc:sldLayoutMk cId="4233570757" sldId="2147484456"/>
          </pc:sldLayoutMkLst>
          <pc:spChg chg="mod">
            <ac:chgData name="Tiffany Razzo" userId="eda5baf6a0dc2dbf" providerId="LiveId" clId="{9FD04458-ACDD-DF43-8256-73E996416D5B}" dt="2024-05-01T19:30:15.762" v="2"/>
            <ac:spMkLst>
              <pc:docMk/>
              <pc:sldMasterMk cId="3961854959" sldId="2147484453"/>
              <pc:sldLayoutMk cId="4233570757" sldId="2147484456"/>
              <ac:spMk id="8"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4233570757" sldId="2147484456"/>
              <ac:spMk id="10" creationId="{E988F8C4-1117-BE4F-9514-D839B6D6D2E9}"/>
            </ac:spMkLst>
          </pc:spChg>
          <pc:spChg chg="mod">
            <ac:chgData name="Tiffany Razzo" userId="eda5baf6a0dc2dbf" providerId="LiveId" clId="{9FD04458-ACDD-DF43-8256-73E996416D5B}" dt="2024-05-01T19:30:15.762" v="2"/>
            <ac:spMkLst>
              <pc:docMk/>
              <pc:sldMasterMk cId="3961854959" sldId="2147484453"/>
              <pc:sldLayoutMk cId="4233570757" sldId="2147484456"/>
              <ac:spMk id="11" creationId="{00000000-0000-0000-0000-000000000000}"/>
            </ac:spMkLst>
          </pc:spChg>
          <pc:picChg chg="mod">
            <ac:chgData name="Tiffany Razzo" userId="eda5baf6a0dc2dbf" providerId="LiveId" clId="{9FD04458-ACDD-DF43-8256-73E996416D5B}" dt="2024-05-01T19:30:15.762" v="2"/>
            <ac:picMkLst>
              <pc:docMk/>
              <pc:sldMasterMk cId="3961854959" sldId="2147484453"/>
              <pc:sldLayoutMk cId="4233570757" sldId="2147484456"/>
              <ac:picMk id="6" creationId="{56656556-CCE8-5B42-AAB3-47E90EBC1335}"/>
            </ac:picMkLst>
          </pc:picChg>
        </pc:sldLayoutChg>
        <pc:sldLayoutChg chg="modSp">
          <pc:chgData name="Tiffany Razzo" userId="eda5baf6a0dc2dbf" providerId="LiveId" clId="{9FD04458-ACDD-DF43-8256-73E996416D5B}" dt="2024-05-01T19:30:15.762" v="2"/>
          <pc:sldLayoutMkLst>
            <pc:docMk/>
            <pc:sldMasterMk cId="3961854959" sldId="2147484453"/>
            <pc:sldLayoutMk cId="957638682" sldId="2147484457"/>
          </pc:sldLayoutMkLst>
          <pc:spChg chg="mod">
            <ac:chgData name="Tiffany Razzo" userId="eda5baf6a0dc2dbf" providerId="LiveId" clId="{9FD04458-ACDD-DF43-8256-73E996416D5B}" dt="2024-05-01T19:30:15.762" v="2"/>
            <ac:spMkLst>
              <pc:docMk/>
              <pc:sldMasterMk cId="3961854959" sldId="2147484453"/>
              <pc:sldLayoutMk cId="957638682" sldId="2147484457"/>
              <ac:spMk id="6"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957638682" sldId="2147484457"/>
              <ac:spMk id="8"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957638682" sldId="2147484457"/>
              <ac:spMk id="10" creationId="{00000000-0000-0000-0000-000000000000}"/>
            </ac:spMkLst>
          </pc:spChg>
          <pc:picChg chg="mod">
            <ac:chgData name="Tiffany Razzo" userId="eda5baf6a0dc2dbf" providerId="LiveId" clId="{9FD04458-ACDD-DF43-8256-73E996416D5B}" dt="2024-05-01T19:30:15.762" v="2"/>
            <ac:picMkLst>
              <pc:docMk/>
              <pc:sldMasterMk cId="3961854959" sldId="2147484453"/>
              <pc:sldLayoutMk cId="957638682" sldId="2147484457"/>
              <ac:picMk id="7" creationId="{2E90A835-58E5-3A49-B6C3-A36BF8C709E1}"/>
            </ac:picMkLst>
          </pc:picChg>
        </pc:sldLayoutChg>
        <pc:sldLayoutChg chg="modSp">
          <pc:chgData name="Tiffany Razzo" userId="eda5baf6a0dc2dbf" providerId="LiveId" clId="{9FD04458-ACDD-DF43-8256-73E996416D5B}" dt="2024-05-01T19:30:15.762" v="2"/>
          <pc:sldLayoutMkLst>
            <pc:docMk/>
            <pc:sldMasterMk cId="3961854959" sldId="2147484453"/>
            <pc:sldLayoutMk cId="2064382597" sldId="2147484458"/>
          </pc:sldLayoutMkLst>
          <pc:spChg chg="mod">
            <ac:chgData name="Tiffany Razzo" userId="eda5baf6a0dc2dbf" providerId="LiveId" clId="{9FD04458-ACDD-DF43-8256-73E996416D5B}" dt="2024-05-01T19:30:15.762" v="2"/>
            <ac:spMkLst>
              <pc:docMk/>
              <pc:sldMasterMk cId="3961854959" sldId="2147484453"/>
              <pc:sldLayoutMk cId="2064382597" sldId="2147484458"/>
              <ac:spMk id="6"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2064382597" sldId="2147484458"/>
              <ac:spMk id="8"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2064382597" sldId="2147484458"/>
              <ac:spMk id="10" creationId="{00000000-0000-0000-0000-000000000000}"/>
            </ac:spMkLst>
          </pc:spChg>
          <pc:picChg chg="mod">
            <ac:chgData name="Tiffany Razzo" userId="eda5baf6a0dc2dbf" providerId="LiveId" clId="{9FD04458-ACDD-DF43-8256-73E996416D5B}" dt="2024-05-01T19:30:15.762" v="2"/>
            <ac:picMkLst>
              <pc:docMk/>
              <pc:sldMasterMk cId="3961854959" sldId="2147484453"/>
              <pc:sldLayoutMk cId="2064382597" sldId="2147484458"/>
              <ac:picMk id="7" creationId="{B4B53A9D-DEC4-7941-9134-71FA08F1DC7E}"/>
            </ac:picMkLst>
          </pc:picChg>
        </pc:sldLayoutChg>
        <pc:sldLayoutChg chg="modSp">
          <pc:chgData name="Tiffany Razzo" userId="eda5baf6a0dc2dbf" providerId="LiveId" clId="{9FD04458-ACDD-DF43-8256-73E996416D5B}" dt="2024-05-01T19:30:15.762" v="2"/>
          <pc:sldLayoutMkLst>
            <pc:docMk/>
            <pc:sldMasterMk cId="3961854959" sldId="2147484453"/>
            <pc:sldLayoutMk cId="1926388015" sldId="2147484459"/>
          </pc:sldLayoutMkLst>
          <pc:spChg chg="mod">
            <ac:chgData name="Tiffany Razzo" userId="eda5baf6a0dc2dbf" providerId="LiveId" clId="{9FD04458-ACDD-DF43-8256-73E996416D5B}" dt="2024-05-01T19:30:15.762" v="2"/>
            <ac:spMkLst>
              <pc:docMk/>
              <pc:sldMasterMk cId="3961854959" sldId="2147484453"/>
              <pc:sldLayoutMk cId="1926388015" sldId="2147484459"/>
              <ac:spMk id="9"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1926388015" sldId="2147484459"/>
              <ac:spMk id="13"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1926388015" sldId="2147484459"/>
              <ac:spMk id="15" creationId="{06B394A5-16E7-D24B-85E5-3D65C3780F45}"/>
            </ac:spMkLst>
          </pc:spChg>
          <pc:picChg chg="mod">
            <ac:chgData name="Tiffany Razzo" userId="eda5baf6a0dc2dbf" providerId="LiveId" clId="{9FD04458-ACDD-DF43-8256-73E996416D5B}" dt="2024-05-01T19:30:15.762" v="2"/>
            <ac:picMkLst>
              <pc:docMk/>
              <pc:sldMasterMk cId="3961854959" sldId="2147484453"/>
              <pc:sldLayoutMk cId="1926388015" sldId="2147484459"/>
              <ac:picMk id="6" creationId="{D6DB62A8-7418-6148-8E1E-AFCFEDE7C1DB}"/>
            </ac:picMkLst>
          </pc:picChg>
        </pc:sldLayoutChg>
        <pc:sldLayoutChg chg="modSp">
          <pc:chgData name="Tiffany Razzo" userId="eda5baf6a0dc2dbf" providerId="LiveId" clId="{9FD04458-ACDD-DF43-8256-73E996416D5B}" dt="2024-05-01T19:30:15.762" v="2"/>
          <pc:sldLayoutMkLst>
            <pc:docMk/>
            <pc:sldMasterMk cId="3961854959" sldId="2147484453"/>
            <pc:sldLayoutMk cId="3547844688" sldId="2147484460"/>
          </pc:sldLayoutMkLst>
          <pc:spChg chg="mod">
            <ac:chgData name="Tiffany Razzo" userId="eda5baf6a0dc2dbf" providerId="LiveId" clId="{9FD04458-ACDD-DF43-8256-73E996416D5B}" dt="2024-05-01T19:30:15.762" v="2"/>
            <ac:spMkLst>
              <pc:docMk/>
              <pc:sldMasterMk cId="3961854959" sldId="2147484453"/>
              <pc:sldLayoutMk cId="3547844688" sldId="2147484460"/>
              <ac:spMk id="9"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3547844688" sldId="2147484460"/>
              <ac:spMk id="12" creationId="{F89ED447-3235-1B4A-80AB-CBEBBC864616}"/>
            </ac:spMkLst>
          </pc:spChg>
          <pc:picChg chg="mod">
            <ac:chgData name="Tiffany Razzo" userId="eda5baf6a0dc2dbf" providerId="LiveId" clId="{9FD04458-ACDD-DF43-8256-73E996416D5B}" dt="2024-05-01T19:30:15.762" v="2"/>
            <ac:picMkLst>
              <pc:docMk/>
              <pc:sldMasterMk cId="3961854959" sldId="2147484453"/>
              <pc:sldLayoutMk cId="3547844688" sldId="2147484460"/>
              <ac:picMk id="7" creationId="{8329DA9A-0D94-7B43-BC9A-C1C767D6EEA8}"/>
            </ac:picMkLst>
          </pc:picChg>
        </pc:sldLayoutChg>
        <pc:sldLayoutChg chg="modSp">
          <pc:chgData name="Tiffany Razzo" userId="eda5baf6a0dc2dbf" providerId="LiveId" clId="{9FD04458-ACDD-DF43-8256-73E996416D5B}" dt="2024-05-01T19:30:15.762" v="2"/>
          <pc:sldLayoutMkLst>
            <pc:docMk/>
            <pc:sldMasterMk cId="3961854959" sldId="2147484453"/>
            <pc:sldLayoutMk cId="1534526370" sldId="2147484461"/>
          </pc:sldLayoutMkLst>
          <pc:spChg chg="mod">
            <ac:chgData name="Tiffany Razzo" userId="eda5baf6a0dc2dbf" providerId="LiveId" clId="{9FD04458-ACDD-DF43-8256-73E996416D5B}" dt="2024-05-01T19:30:15.762" v="2"/>
            <ac:spMkLst>
              <pc:docMk/>
              <pc:sldMasterMk cId="3961854959" sldId="2147484453"/>
              <pc:sldLayoutMk cId="1534526370" sldId="2147484461"/>
              <ac:spMk id="3"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1534526370" sldId="2147484461"/>
              <ac:spMk id="10" creationId="{50257639-95B0-7648-804A-FE10C60CA6C6}"/>
            </ac:spMkLst>
          </pc:spChg>
          <pc:spChg chg="mod">
            <ac:chgData name="Tiffany Razzo" userId="eda5baf6a0dc2dbf" providerId="LiveId" clId="{9FD04458-ACDD-DF43-8256-73E996416D5B}" dt="2024-05-01T19:30:15.762" v="2"/>
            <ac:spMkLst>
              <pc:docMk/>
              <pc:sldMasterMk cId="3961854959" sldId="2147484453"/>
              <pc:sldLayoutMk cId="1534526370" sldId="2147484461"/>
              <ac:spMk id="11" creationId="{3CD0941F-3ADF-524A-AC25-3DEA5DA6130F}"/>
            </ac:spMkLst>
          </pc:spChg>
          <pc:picChg chg="mod">
            <ac:chgData name="Tiffany Razzo" userId="eda5baf6a0dc2dbf" providerId="LiveId" clId="{9FD04458-ACDD-DF43-8256-73E996416D5B}" dt="2024-05-01T19:30:15.762" v="2"/>
            <ac:picMkLst>
              <pc:docMk/>
              <pc:sldMasterMk cId="3961854959" sldId="2147484453"/>
              <pc:sldLayoutMk cId="1534526370" sldId="2147484461"/>
              <ac:picMk id="7" creationId="{9EFEC02D-4108-414A-B2B8-9984035167ED}"/>
            </ac:picMkLst>
          </pc:picChg>
        </pc:sldLayoutChg>
        <pc:sldLayoutChg chg="modSp">
          <pc:chgData name="Tiffany Razzo" userId="eda5baf6a0dc2dbf" providerId="LiveId" clId="{9FD04458-ACDD-DF43-8256-73E996416D5B}" dt="2024-05-01T19:30:15.762" v="2"/>
          <pc:sldLayoutMkLst>
            <pc:docMk/>
            <pc:sldMasterMk cId="3961854959" sldId="2147484453"/>
            <pc:sldLayoutMk cId="2475493431" sldId="2147484462"/>
          </pc:sldLayoutMkLst>
          <pc:spChg chg="mod">
            <ac:chgData name="Tiffany Razzo" userId="eda5baf6a0dc2dbf" providerId="LiveId" clId="{9FD04458-ACDD-DF43-8256-73E996416D5B}" dt="2024-05-01T19:30:15.762" v="2"/>
            <ac:spMkLst>
              <pc:docMk/>
              <pc:sldMasterMk cId="3961854959" sldId="2147484453"/>
              <pc:sldLayoutMk cId="2475493431" sldId="2147484462"/>
              <ac:spMk id="3" creationId="{51AE90CB-771F-624A-83C0-0FF532EA7D6D}"/>
            </ac:spMkLst>
          </pc:spChg>
          <pc:spChg chg="mod">
            <ac:chgData name="Tiffany Razzo" userId="eda5baf6a0dc2dbf" providerId="LiveId" clId="{9FD04458-ACDD-DF43-8256-73E996416D5B}" dt="2024-05-01T19:30:15.762" v="2"/>
            <ac:spMkLst>
              <pc:docMk/>
              <pc:sldMasterMk cId="3961854959" sldId="2147484453"/>
              <pc:sldLayoutMk cId="2475493431" sldId="2147484462"/>
              <ac:spMk id="4" creationId="{BDECFF2F-CB9B-104B-ACB1-854D145CB616}"/>
            </ac:spMkLst>
          </pc:spChg>
          <pc:spChg chg="mod">
            <ac:chgData name="Tiffany Razzo" userId="eda5baf6a0dc2dbf" providerId="LiveId" clId="{9FD04458-ACDD-DF43-8256-73E996416D5B}" dt="2024-05-01T19:30:15.762" v="2"/>
            <ac:spMkLst>
              <pc:docMk/>
              <pc:sldMasterMk cId="3961854959" sldId="2147484453"/>
              <pc:sldLayoutMk cId="2475493431" sldId="2147484462"/>
              <ac:spMk id="6"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2475493431" sldId="2147484462"/>
              <ac:spMk id="13" creationId="{CC3437B1-FC09-D542-83E2-173C4143C23A}"/>
            </ac:spMkLst>
          </pc:spChg>
          <pc:picChg chg="mod">
            <ac:chgData name="Tiffany Razzo" userId="eda5baf6a0dc2dbf" providerId="LiveId" clId="{9FD04458-ACDD-DF43-8256-73E996416D5B}" dt="2024-05-01T19:30:15.762" v="2"/>
            <ac:picMkLst>
              <pc:docMk/>
              <pc:sldMasterMk cId="3961854959" sldId="2147484453"/>
              <pc:sldLayoutMk cId="2475493431" sldId="2147484462"/>
              <ac:picMk id="7" creationId="{6EB60629-859F-3C45-AA93-0B626923F8F9}"/>
            </ac:picMkLst>
          </pc:picChg>
        </pc:sldLayoutChg>
        <pc:sldLayoutChg chg="modSp">
          <pc:chgData name="Tiffany Razzo" userId="eda5baf6a0dc2dbf" providerId="LiveId" clId="{9FD04458-ACDD-DF43-8256-73E996416D5B}" dt="2024-05-01T19:30:15.762" v="2"/>
          <pc:sldLayoutMkLst>
            <pc:docMk/>
            <pc:sldMasterMk cId="3961854959" sldId="2147484453"/>
            <pc:sldLayoutMk cId="3884909572" sldId="2147484463"/>
          </pc:sldLayoutMkLst>
          <pc:spChg chg="mod">
            <ac:chgData name="Tiffany Razzo" userId="eda5baf6a0dc2dbf" providerId="LiveId" clId="{9FD04458-ACDD-DF43-8256-73E996416D5B}" dt="2024-05-01T19:30:15.762" v="2"/>
            <ac:spMkLst>
              <pc:docMk/>
              <pc:sldMasterMk cId="3961854959" sldId="2147484453"/>
              <pc:sldLayoutMk cId="3884909572" sldId="2147484463"/>
              <ac:spMk id="3" creationId="{51AE90CB-771F-624A-83C0-0FF532EA7D6D}"/>
            </ac:spMkLst>
          </pc:spChg>
          <pc:spChg chg="mod">
            <ac:chgData name="Tiffany Razzo" userId="eda5baf6a0dc2dbf" providerId="LiveId" clId="{9FD04458-ACDD-DF43-8256-73E996416D5B}" dt="2024-05-01T19:30:15.762" v="2"/>
            <ac:spMkLst>
              <pc:docMk/>
              <pc:sldMasterMk cId="3961854959" sldId="2147484453"/>
              <pc:sldLayoutMk cId="3884909572" sldId="2147484463"/>
              <ac:spMk id="11" creationId="{972A9679-D609-104F-A6A3-1267E916143E}"/>
            </ac:spMkLst>
          </pc:spChg>
          <pc:spChg chg="mod">
            <ac:chgData name="Tiffany Razzo" userId="eda5baf6a0dc2dbf" providerId="LiveId" clId="{9FD04458-ACDD-DF43-8256-73E996416D5B}" dt="2024-05-01T19:30:15.762" v="2"/>
            <ac:spMkLst>
              <pc:docMk/>
              <pc:sldMasterMk cId="3961854959" sldId="2147484453"/>
              <pc:sldLayoutMk cId="3884909572" sldId="2147484463"/>
              <ac:spMk id="13" creationId="{2B9790C6-307D-6346-8B14-3E1E7B53E543}"/>
            </ac:spMkLst>
          </pc:spChg>
          <pc:spChg chg="mod">
            <ac:chgData name="Tiffany Razzo" userId="eda5baf6a0dc2dbf" providerId="LiveId" clId="{9FD04458-ACDD-DF43-8256-73E996416D5B}" dt="2024-05-01T19:30:15.762" v="2"/>
            <ac:spMkLst>
              <pc:docMk/>
              <pc:sldMasterMk cId="3961854959" sldId="2147484453"/>
              <pc:sldLayoutMk cId="3884909572" sldId="2147484463"/>
              <ac:spMk id="15" creationId="{B38DBB37-526B-094F-B383-4A4D66436D12}"/>
            </ac:spMkLst>
          </pc:spChg>
        </pc:sldLayoutChg>
        <pc:sldLayoutChg chg="modSp">
          <pc:chgData name="Tiffany Razzo" userId="eda5baf6a0dc2dbf" providerId="LiveId" clId="{9FD04458-ACDD-DF43-8256-73E996416D5B}" dt="2024-05-01T19:30:15.762" v="2"/>
          <pc:sldLayoutMkLst>
            <pc:docMk/>
            <pc:sldMasterMk cId="3961854959" sldId="2147484453"/>
            <pc:sldLayoutMk cId="1631818902" sldId="2147484464"/>
          </pc:sldLayoutMkLst>
          <pc:spChg chg="mod">
            <ac:chgData name="Tiffany Razzo" userId="eda5baf6a0dc2dbf" providerId="LiveId" clId="{9FD04458-ACDD-DF43-8256-73E996416D5B}" dt="2024-05-01T19:30:15.762" v="2"/>
            <ac:spMkLst>
              <pc:docMk/>
              <pc:sldMasterMk cId="3961854959" sldId="2147484453"/>
              <pc:sldLayoutMk cId="1631818902" sldId="2147484464"/>
              <ac:spMk id="2" creationId="{9B548631-070B-1B47-84A1-8C4EAA06ACBC}"/>
            </ac:spMkLst>
          </pc:spChg>
          <pc:spChg chg="mod">
            <ac:chgData name="Tiffany Razzo" userId="eda5baf6a0dc2dbf" providerId="LiveId" clId="{9FD04458-ACDD-DF43-8256-73E996416D5B}" dt="2024-05-01T19:30:15.762" v="2"/>
            <ac:spMkLst>
              <pc:docMk/>
              <pc:sldMasterMk cId="3961854959" sldId="2147484453"/>
              <pc:sldLayoutMk cId="1631818902" sldId="2147484464"/>
              <ac:spMk id="3" creationId="{51AE90CB-771F-624A-83C0-0FF532EA7D6D}"/>
            </ac:spMkLst>
          </pc:spChg>
          <pc:spChg chg="mod">
            <ac:chgData name="Tiffany Razzo" userId="eda5baf6a0dc2dbf" providerId="LiveId" clId="{9FD04458-ACDD-DF43-8256-73E996416D5B}" dt="2024-05-01T19:30:15.762" v="2"/>
            <ac:spMkLst>
              <pc:docMk/>
              <pc:sldMasterMk cId="3961854959" sldId="2147484453"/>
              <pc:sldLayoutMk cId="1631818902" sldId="2147484464"/>
              <ac:spMk id="6"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1631818902" sldId="2147484464"/>
              <ac:spMk id="8" creationId="{0F9C61F8-FDE7-3C45-B3D2-DFD84059C341}"/>
            </ac:spMkLst>
          </pc:spChg>
          <pc:spChg chg="mod">
            <ac:chgData name="Tiffany Razzo" userId="eda5baf6a0dc2dbf" providerId="LiveId" clId="{9FD04458-ACDD-DF43-8256-73E996416D5B}" dt="2024-05-01T19:30:15.762" v="2"/>
            <ac:spMkLst>
              <pc:docMk/>
              <pc:sldMasterMk cId="3961854959" sldId="2147484453"/>
              <pc:sldLayoutMk cId="1631818902" sldId="2147484464"/>
              <ac:spMk id="13" creationId="{CC3437B1-FC09-D542-83E2-173C4143C23A}"/>
            </ac:spMkLst>
          </pc:spChg>
          <pc:picChg chg="mod">
            <ac:chgData name="Tiffany Razzo" userId="eda5baf6a0dc2dbf" providerId="LiveId" clId="{9FD04458-ACDD-DF43-8256-73E996416D5B}" dt="2024-05-01T19:30:15.762" v="2"/>
            <ac:picMkLst>
              <pc:docMk/>
              <pc:sldMasterMk cId="3961854959" sldId="2147484453"/>
              <pc:sldLayoutMk cId="1631818902" sldId="2147484464"/>
              <ac:picMk id="9" creationId="{6CF6D893-A9BB-594E-BA7C-17EFFC86393D}"/>
            </ac:picMkLst>
          </pc:picChg>
        </pc:sldLayoutChg>
        <pc:sldLayoutChg chg="modSp">
          <pc:chgData name="Tiffany Razzo" userId="eda5baf6a0dc2dbf" providerId="LiveId" clId="{9FD04458-ACDD-DF43-8256-73E996416D5B}" dt="2024-05-01T19:30:15.762" v="2"/>
          <pc:sldLayoutMkLst>
            <pc:docMk/>
            <pc:sldMasterMk cId="3961854959" sldId="2147484453"/>
            <pc:sldLayoutMk cId="3755318385" sldId="2147484465"/>
          </pc:sldLayoutMkLst>
          <pc:spChg chg="mod">
            <ac:chgData name="Tiffany Razzo" userId="eda5baf6a0dc2dbf" providerId="LiveId" clId="{9FD04458-ACDD-DF43-8256-73E996416D5B}" dt="2024-05-01T19:30:15.762" v="2"/>
            <ac:spMkLst>
              <pc:docMk/>
              <pc:sldMasterMk cId="3961854959" sldId="2147484453"/>
              <pc:sldLayoutMk cId="3755318385" sldId="2147484465"/>
              <ac:spMk id="2" creationId="{9B548631-070B-1B47-84A1-8C4EAA06ACBC}"/>
            </ac:spMkLst>
          </pc:spChg>
          <pc:spChg chg="mod">
            <ac:chgData name="Tiffany Razzo" userId="eda5baf6a0dc2dbf" providerId="LiveId" clId="{9FD04458-ACDD-DF43-8256-73E996416D5B}" dt="2024-05-01T19:30:15.762" v="2"/>
            <ac:spMkLst>
              <pc:docMk/>
              <pc:sldMasterMk cId="3961854959" sldId="2147484453"/>
              <pc:sldLayoutMk cId="3755318385" sldId="2147484465"/>
              <ac:spMk id="3" creationId="{51AE90CB-771F-624A-83C0-0FF532EA7D6D}"/>
            </ac:spMkLst>
          </pc:spChg>
          <pc:spChg chg="mod">
            <ac:chgData name="Tiffany Razzo" userId="eda5baf6a0dc2dbf" providerId="LiveId" clId="{9FD04458-ACDD-DF43-8256-73E996416D5B}" dt="2024-05-01T19:30:15.762" v="2"/>
            <ac:spMkLst>
              <pc:docMk/>
              <pc:sldMasterMk cId="3961854959" sldId="2147484453"/>
              <pc:sldLayoutMk cId="3755318385" sldId="2147484465"/>
              <ac:spMk id="6"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3755318385" sldId="2147484465"/>
              <ac:spMk id="8" creationId="{0F9C61F8-FDE7-3C45-B3D2-DFD84059C341}"/>
            </ac:spMkLst>
          </pc:spChg>
          <pc:spChg chg="mod">
            <ac:chgData name="Tiffany Razzo" userId="eda5baf6a0dc2dbf" providerId="LiveId" clId="{9FD04458-ACDD-DF43-8256-73E996416D5B}" dt="2024-05-01T19:30:15.762" v="2"/>
            <ac:spMkLst>
              <pc:docMk/>
              <pc:sldMasterMk cId="3961854959" sldId="2147484453"/>
              <pc:sldLayoutMk cId="3755318385" sldId="2147484465"/>
              <ac:spMk id="13" creationId="{CC3437B1-FC09-D542-83E2-173C4143C23A}"/>
            </ac:spMkLst>
          </pc:spChg>
          <pc:picChg chg="mod">
            <ac:chgData name="Tiffany Razzo" userId="eda5baf6a0dc2dbf" providerId="LiveId" clId="{9FD04458-ACDD-DF43-8256-73E996416D5B}" dt="2024-05-01T19:30:15.762" v="2"/>
            <ac:picMkLst>
              <pc:docMk/>
              <pc:sldMasterMk cId="3961854959" sldId="2147484453"/>
              <pc:sldLayoutMk cId="3755318385" sldId="2147484465"/>
              <ac:picMk id="9" creationId="{F79EA4E4-DED4-884C-9457-EE1907A1BC72}"/>
            </ac:picMkLst>
          </pc:picChg>
        </pc:sldLayoutChg>
        <pc:sldLayoutChg chg="modSp">
          <pc:chgData name="Tiffany Razzo" userId="eda5baf6a0dc2dbf" providerId="LiveId" clId="{9FD04458-ACDD-DF43-8256-73E996416D5B}" dt="2024-05-01T19:30:15.762" v="2"/>
          <pc:sldLayoutMkLst>
            <pc:docMk/>
            <pc:sldMasterMk cId="3961854959" sldId="2147484453"/>
            <pc:sldLayoutMk cId="205052326" sldId="2147484466"/>
          </pc:sldLayoutMkLst>
          <pc:spChg chg="mod">
            <ac:chgData name="Tiffany Razzo" userId="eda5baf6a0dc2dbf" providerId="LiveId" clId="{9FD04458-ACDD-DF43-8256-73E996416D5B}" dt="2024-05-01T19:30:15.762" v="2"/>
            <ac:spMkLst>
              <pc:docMk/>
              <pc:sldMasterMk cId="3961854959" sldId="2147484453"/>
              <pc:sldLayoutMk cId="205052326" sldId="2147484466"/>
              <ac:spMk id="2" creationId="{9B548631-070B-1B47-84A1-8C4EAA06ACBC}"/>
            </ac:spMkLst>
          </pc:spChg>
          <pc:spChg chg="mod">
            <ac:chgData name="Tiffany Razzo" userId="eda5baf6a0dc2dbf" providerId="LiveId" clId="{9FD04458-ACDD-DF43-8256-73E996416D5B}" dt="2024-05-01T19:30:15.762" v="2"/>
            <ac:spMkLst>
              <pc:docMk/>
              <pc:sldMasterMk cId="3961854959" sldId="2147484453"/>
              <pc:sldLayoutMk cId="205052326" sldId="2147484466"/>
              <ac:spMk id="3" creationId="{51AE90CB-771F-624A-83C0-0FF532EA7D6D}"/>
            </ac:spMkLst>
          </pc:spChg>
          <pc:spChg chg="mod">
            <ac:chgData name="Tiffany Razzo" userId="eda5baf6a0dc2dbf" providerId="LiveId" clId="{9FD04458-ACDD-DF43-8256-73E996416D5B}" dt="2024-05-01T19:30:15.762" v="2"/>
            <ac:spMkLst>
              <pc:docMk/>
              <pc:sldMasterMk cId="3961854959" sldId="2147484453"/>
              <pc:sldLayoutMk cId="205052326" sldId="2147484466"/>
              <ac:spMk id="6"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205052326" sldId="2147484466"/>
              <ac:spMk id="8" creationId="{0F9C61F8-FDE7-3C45-B3D2-DFD84059C341}"/>
            </ac:spMkLst>
          </pc:spChg>
          <pc:spChg chg="mod">
            <ac:chgData name="Tiffany Razzo" userId="eda5baf6a0dc2dbf" providerId="LiveId" clId="{9FD04458-ACDD-DF43-8256-73E996416D5B}" dt="2024-05-01T19:30:15.762" v="2"/>
            <ac:spMkLst>
              <pc:docMk/>
              <pc:sldMasterMk cId="3961854959" sldId="2147484453"/>
              <pc:sldLayoutMk cId="205052326" sldId="2147484466"/>
              <ac:spMk id="13" creationId="{CC3437B1-FC09-D542-83E2-173C4143C23A}"/>
            </ac:spMkLst>
          </pc:spChg>
          <pc:picChg chg="mod">
            <ac:chgData name="Tiffany Razzo" userId="eda5baf6a0dc2dbf" providerId="LiveId" clId="{9FD04458-ACDD-DF43-8256-73E996416D5B}" dt="2024-05-01T19:30:15.762" v="2"/>
            <ac:picMkLst>
              <pc:docMk/>
              <pc:sldMasterMk cId="3961854959" sldId="2147484453"/>
              <pc:sldLayoutMk cId="205052326" sldId="2147484466"/>
              <ac:picMk id="9" creationId="{71803974-58B1-2E47-AF71-4C3DA4287499}"/>
            </ac:picMkLst>
          </pc:picChg>
        </pc:sldLayoutChg>
        <pc:sldLayoutChg chg="modSp">
          <pc:chgData name="Tiffany Razzo" userId="eda5baf6a0dc2dbf" providerId="LiveId" clId="{9FD04458-ACDD-DF43-8256-73E996416D5B}" dt="2024-05-01T19:30:15.762" v="2"/>
          <pc:sldLayoutMkLst>
            <pc:docMk/>
            <pc:sldMasterMk cId="3961854959" sldId="2147484453"/>
            <pc:sldLayoutMk cId="1762726480" sldId="2147484467"/>
          </pc:sldLayoutMkLst>
          <pc:spChg chg="mod">
            <ac:chgData name="Tiffany Razzo" userId="eda5baf6a0dc2dbf" providerId="LiveId" clId="{9FD04458-ACDD-DF43-8256-73E996416D5B}" dt="2024-05-01T19:30:15.762" v="2"/>
            <ac:spMkLst>
              <pc:docMk/>
              <pc:sldMasterMk cId="3961854959" sldId="2147484453"/>
              <pc:sldLayoutMk cId="1762726480" sldId="2147484467"/>
              <ac:spMk id="5"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1762726480" sldId="2147484467"/>
              <ac:spMk id="6"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1762726480" sldId="2147484467"/>
              <ac:spMk id="9" creationId="{F7A96D3E-72A9-6F4C-9225-88DF14358877}"/>
            </ac:spMkLst>
          </pc:spChg>
          <pc:spChg chg="mod">
            <ac:chgData name="Tiffany Razzo" userId="eda5baf6a0dc2dbf" providerId="LiveId" clId="{9FD04458-ACDD-DF43-8256-73E996416D5B}" dt="2024-05-01T19:30:15.762" v="2"/>
            <ac:spMkLst>
              <pc:docMk/>
              <pc:sldMasterMk cId="3961854959" sldId="2147484453"/>
              <pc:sldLayoutMk cId="1762726480" sldId="2147484467"/>
              <ac:spMk id="10" creationId="{D16820C8-10A1-234E-8C5A-34D7D7C9A053}"/>
            </ac:spMkLst>
          </pc:spChg>
          <pc:picChg chg="mod">
            <ac:chgData name="Tiffany Razzo" userId="eda5baf6a0dc2dbf" providerId="LiveId" clId="{9FD04458-ACDD-DF43-8256-73E996416D5B}" dt="2024-05-01T19:30:15.762" v="2"/>
            <ac:picMkLst>
              <pc:docMk/>
              <pc:sldMasterMk cId="3961854959" sldId="2147484453"/>
              <pc:sldLayoutMk cId="1762726480" sldId="2147484467"/>
              <ac:picMk id="7" creationId="{459102A0-4B59-1549-BE8E-4A581CDCC72A}"/>
            </ac:picMkLst>
          </pc:picChg>
        </pc:sldLayoutChg>
        <pc:sldLayoutChg chg="modSp">
          <pc:chgData name="Tiffany Razzo" userId="eda5baf6a0dc2dbf" providerId="LiveId" clId="{9FD04458-ACDD-DF43-8256-73E996416D5B}" dt="2024-05-01T19:30:15.762" v="2"/>
          <pc:sldLayoutMkLst>
            <pc:docMk/>
            <pc:sldMasterMk cId="3961854959" sldId="2147484453"/>
            <pc:sldLayoutMk cId="3161398882" sldId="2147484468"/>
          </pc:sldLayoutMkLst>
          <pc:spChg chg="mod">
            <ac:chgData name="Tiffany Razzo" userId="eda5baf6a0dc2dbf" providerId="LiveId" clId="{9FD04458-ACDD-DF43-8256-73E996416D5B}" dt="2024-05-01T19:30:15.762" v="2"/>
            <ac:spMkLst>
              <pc:docMk/>
              <pc:sldMasterMk cId="3961854959" sldId="2147484453"/>
              <pc:sldLayoutMk cId="3161398882" sldId="2147484468"/>
              <ac:spMk id="6"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3161398882" sldId="2147484468"/>
              <ac:spMk id="7"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3161398882" sldId="2147484468"/>
              <ac:spMk id="10" creationId="{8B07BB8F-6B70-194E-A19B-8F5ED02A7535}"/>
            </ac:spMkLst>
          </pc:spChg>
          <pc:spChg chg="mod">
            <ac:chgData name="Tiffany Razzo" userId="eda5baf6a0dc2dbf" providerId="LiveId" clId="{9FD04458-ACDD-DF43-8256-73E996416D5B}" dt="2024-05-01T19:30:15.762" v="2"/>
            <ac:spMkLst>
              <pc:docMk/>
              <pc:sldMasterMk cId="3961854959" sldId="2147484453"/>
              <pc:sldLayoutMk cId="3161398882" sldId="2147484468"/>
              <ac:spMk id="11" creationId="{83EF2D22-657F-AE40-A764-8B74BACB1741}"/>
            </ac:spMkLst>
          </pc:spChg>
          <pc:picChg chg="mod">
            <ac:chgData name="Tiffany Razzo" userId="eda5baf6a0dc2dbf" providerId="LiveId" clId="{9FD04458-ACDD-DF43-8256-73E996416D5B}" dt="2024-05-01T19:30:15.762" v="2"/>
            <ac:picMkLst>
              <pc:docMk/>
              <pc:sldMasterMk cId="3961854959" sldId="2147484453"/>
              <pc:sldLayoutMk cId="3161398882" sldId="2147484468"/>
              <ac:picMk id="8" creationId="{36DE05A4-CA16-A942-87F2-A621352DDA31}"/>
            </ac:picMkLst>
          </pc:picChg>
        </pc:sldLayoutChg>
        <pc:sldLayoutChg chg="modSp">
          <pc:chgData name="Tiffany Razzo" userId="eda5baf6a0dc2dbf" providerId="LiveId" clId="{9FD04458-ACDD-DF43-8256-73E996416D5B}" dt="2024-05-01T19:30:15.762" v="2"/>
          <pc:sldLayoutMkLst>
            <pc:docMk/>
            <pc:sldMasterMk cId="3961854959" sldId="2147484453"/>
            <pc:sldLayoutMk cId="2879091879" sldId="2147484469"/>
          </pc:sldLayoutMkLst>
          <pc:spChg chg="mod">
            <ac:chgData name="Tiffany Razzo" userId="eda5baf6a0dc2dbf" providerId="LiveId" clId="{9FD04458-ACDD-DF43-8256-73E996416D5B}" dt="2024-05-01T19:30:15.762" v="2"/>
            <ac:spMkLst>
              <pc:docMk/>
              <pc:sldMasterMk cId="3961854959" sldId="2147484453"/>
              <pc:sldLayoutMk cId="2879091879" sldId="2147484469"/>
              <ac:spMk id="5"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2879091879" sldId="2147484469"/>
              <ac:spMk id="6"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2879091879" sldId="2147484469"/>
              <ac:spMk id="8" creationId="{9E0EC670-F95F-3140-AAC1-DAC715FD8257}"/>
            </ac:spMkLst>
          </pc:spChg>
          <pc:spChg chg="mod">
            <ac:chgData name="Tiffany Razzo" userId="eda5baf6a0dc2dbf" providerId="LiveId" clId="{9FD04458-ACDD-DF43-8256-73E996416D5B}" dt="2024-05-01T19:30:15.762" v="2"/>
            <ac:spMkLst>
              <pc:docMk/>
              <pc:sldMasterMk cId="3961854959" sldId="2147484453"/>
              <pc:sldLayoutMk cId="2879091879" sldId="2147484469"/>
              <ac:spMk id="9" creationId="{E5D0B4AA-B50A-CC44-8E7E-C3A114E54D25}"/>
            </ac:spMkLst>
          </pc:spChg>
        </pc:sldLayoutChg>
        <pc:sldLayoutChg chg="modSp">
          <pc:chgData name="Tiffany Razzo" userId="eda5baf6a0dc2dbf" providerId="LiveId" clId="{9FD04458-ACDD-DF43-8256-73E996416D5B}" dt="2024-05-01T19:30:15.762" v="2"/>
          <pc:sldLayoutMkLst>
            <pc:docMk/>
            <pc:sldMasterMk cId="3961854959" sldId="2147484453"/>
            <pc:sldLayoutMk cId="3104135289" sldId="2147484470"/>
          </pc:sldLayoutMkLst>
          <pc:spChg chg="mod">
            <ac:chgData name="Tiffany Razzo" userId="eda5baf6a0dc2dbf" providerId="LiveId" clId="{9FD04458-ACDD-DF43-8256-73E996416D5B}" dt="2024-05-01T19:30:15.762" v="2"/>
            <ac:spMkLst>
              <pc:docMk/>
              <pc:sldMasterMk cId="3961854959" sldId="2147484453"/>
              <pc:sldLayoutMk cId="3104135289" sldId="2147484470"/>
              <ac:spMk id="8" creationId="{0FACF95A-4BD3-4D4E-AA66-C39035A392F7}"/>
            </ac:spMkLst>
          </pc:spChg>
          <pc:spChg chg="mod">
            <ac:chgData name="Tiffany Razzo" userId="eda5baf6a0dc2dbf" providerId="LiveId" clId="{9FD04458-ACDD-DF43-8256-73E996416D5B}" dt="2024-05-01T19:30:15.762" v="2"/>
            <ac:spMkLst>
              <pc:docMk/>
              <pc:sldMasterMk cId="3961854959" sldId="2147484453"/>
              <pc:sldLayoutMk cId="3104135289" sldId="2147484470"/>
              <ac:spMk id="12" creationId="{EDA77ECB-34FE-764D-923B-A44862189CDE}"/>
            </ac:spMkLst>
          </pc:spChg>
          <pc:picChg chg="mod">
            <ac:chgData name="Tiffany Razzo" userId="eda5baf6a0dc2dbf" providerId="LiveId" clId="{9FD04458-ACDD-DF43-8256-73E996416D5B}" dt="2024-05-01T19:30:15.762" v="2"/>
            <ac:picMkLst>
              <pc:docMk/>
              <pc:sldMasterMk cId="3961854959" sldId="2147484453"/>
              <pc:sldLayoutMk cId="3104135289" sldId="2147484470"/>
              <ac:picMk id="6" creationId="{B4427FC6-9FCC-3B47-8C7D-C655EF88FFB1}"/>
            </ac:picMkLst>
          </pc:picChg>
        </pc:sldLayoutChg>
        <pc:sldLayoutChg chg="modSp">
          <pc:chgData name="Tiffany Razzo" userId="eda5baf6a0dc2dbf" providerId="LiveId" clId="{9FD04458-ACDD-DF43-8256-73E996416D5B}" dt="2024-05-01T19:30:15.762" v="2"/>
          <pc:sldLayoutMkLst>
            <pc:docMk/>
            <pc:sldMasterMk cId="3961854959" sldId="2147484453"/>
            <pc:sldLayoutMk cId="1779619792" sldId="2147484471"/>
          </pc:sldLayoutMkLst>
          <pc:spChg chg="mod">
            <ac:chgData name="Tiffany Razzo" userId="eda5baf6a0dc2dbf" providerId="LiveId" clId="{9FD04458-ACDD-DF43-8256-73E996416D5B}" dt="2024-05-01T19:30:15.762" v="2"/>
            <ac:spMkLst>
              <pc:docMk/>
              <pc:sldMasterMk cId="3961854959" sldId="2147484453"/>
              <pc:sldLayoutMk cId="1779619792" sldId="2147484471"/>
              <ac:spMk id="5" creationId="{54B6B986-F12D-9C4D-8496-3B36EE591399}"/>
            </ac:spMkLst>
          </pc:spChg>
          <pc:spChg chg="mod">
            <ac:chgData name="Tiffany Razzo" userId="eda5baf6a0dc2dbf" providerId="LiveId" clId="{9FD04458-ACDD-DF43-8256-73E996416D5B}" dt="2024-05-01T19:30:15.762" v="2"/>
            <ac:spMkLst>
              <pc:docMk/>
              <pc:sldMasterMk cId="3961854959" sldId="2147484453"/>
              <pc:sldLayoutMk cId="1779619792" sldId="2147484471"/>
              <ac:spMk id="6" creationId="{9F727EE1-0F9D-A345-A80C-564B5294B506}"/>
            </ac:spMkLst>
          </pc:spChg>
        </pc:sldLayoutChg>
        <pc:sldLayoutChg chg="modSp">
          <pc:chgData name="Tiffany Razzo" userId="eda5baf6a0dc2dbf" providerId="LiveId" clId="{9FD04458-ACDD-DF43-8256-73E996416D5B}" dt="2024-05-01T19:30:15.762" v="2"/>
          <pc:sldLayoutMkLst>
            <pc:docMk/>
            <pc:sldMasterMk cId="3961854959" sldId="2147484453"/>
            <pc:sldLayoutMk cId="1117000340" sldId="2147484472"/>
          </pc:sldLayoutMkLst>
          <pc:spChg chg="mod">
            <ac:chgData name="Tiffany Razzo" userId="eda5baf6a0dc2dbf" providerId="LiveId" clId="{9FD04458-ACDD-DF43-8256-73E996416D5B}" dt="2024-05-01T19:30:15.762" v="2"/>
            <ac:spMkLst>
              <pc:docMk/>
              <pc:sldMasterMk cId="3961854959" sldId="2147484453"/>
              <pc:sldLayoutMk cId="1117000340" sldId="2147484472"/>
              <ac:spMk id="6" creationId="{F5B35B65-1324-BE44-BDDD-A1836A713742}"/>
            </ac:spMkLst>
          </pc:spChg>
          <pc:picChg chg="mod">
            <ac:chgData name="Tiffany Razzo" userId="eda5baf6a0dc2dbf" providerId="LiveId" clId="{9FD04458-ACDD-DF43-8256-73E996416D5B}" dt="2024-05-01T19:30:15.762" v="2"/>
            <ac:picMkLst>
              <pc:docMk/>
              <pc:sldMasterMk cId="3961854959" sldId="2147484453"/>
              <pc:sldLayoutMk cId="1117000340" sldId="2147484472"/>
              <ac:picMk id="4" creationId="{AECC2E21-A8B1-034C-BC34-9561158DF7D5}"/>
            </ac:picMkLst>
          </pc:picChg>
        </pc:sldLayoutChg>
        <pc:sldLayoutChg chg="modSp">
          <pc:chgData name="Tiffany Razzo" userId="eda5baf6a0dc2dbf" providerId="LiveId" clId="{9FD04458-ACDD-DF43-8256-73E996416D5B}" dt="2024-05-01T19:30:15.762" v="2"/>
          <pc:sldLayoutMkLst>
            <pc:docMk/>
            <pc:sldMasterMk cId="3961854959" sldId="2147484453"/>
            <pc:sldLayoutMk cId="1714004952" sldId="2147484473"/>
          </pc:sldLayoutMkLst>
          <pc:spChg chg="mod">
            <ac:chgData name="Tiffany Razzo" userId="eda5baf6a0dc2dbf" providerId="LiveId" clId="{9FD04458-ACDD-DF43-8256-73E996416D5B}" dt="2024-05-01T19:30:15.762" v="2"/>
            <ac:spMkLst>
              <pc:docMk/>
              <pc:sldMasterMk cId="3961854959" sldId="2147484453"/>
              <pc:sldLayoutMk cId="1714004952" sldId="2147484473"/>
              <ac:spMk id="4" creationId="{5FE40502-6D0A-B345-9EF3-A3F12D398434}"/>
            </ac:spMkLst>
          </pc:spChg>
        </pc:sldLayoutChg>
        <pc:sldLayoutChg chg="modSp">
          <pc:chgData name="Tiffany Razzo" userId="eda5baf6a0dc2dbf" providerId="LiveId" clId="{9FD04458-ACDD-DF43-8256-73E996416D5B}" dt="2024-05-01T19:30:15.762" v="2"/>
          <pc:sldLayoutMkLst>
            <pc:docMk/>
            <pc:sldMasterMk cId="3961854959" sldId="2147484453"/>
            <pc:sldLayoutMk cId="4186809721" sldId="2147484474"/>
          </pc:sldLayoutMkLst>
          <pc:spChg chg="mod">
            <ac:chgData name="Tiffany Razzo" userId="eda5baf6a0dc2dbf" providerId="LiveId" clId="{9FD04458-ACDD-DF43-8256-73E996416D5B}" dt="2024-05-01T19:30:15.762" v="2"/>
            <ac:spMkLst>
              <pc:docMk/>
              <pc:sldMasterMk cId="3961854959" sldId="2147484453"/>
              <pc:sldLayoutMk cId="4186809721" sldId="2147484474"/>
              <ac:spMk id="10" creationId="{00000000-0000-0000-0000-000000000000}"/>
            </ac:spMkLst>
          </pc:spChg>
          <pc:picChg chg="mod">
            <ac:chgData name="Tiffany Razzo" userId="eda5baf6a0dc2dbf" providerId="LiveId" clId="{9FD04458-ACDD-DF43-8256-73E996416D5B}" dt="2024-05-01T19:30:15.762" v="2"/>
            <ac:picMkLst>
              <pc:docMk/>
              <pc:sldMasterMk cId="3961854959" sldId="2147484453"/>
              <pc:sldLayoutMk cId="4186809721" sldId="2147484474"/>
              <ac:picMk id="13" creationId="{5AC6A9CD-1B6E-FD43-A33F-E40600CE2930}"/>
            </ac:picMkLst>
          </pc:picChg>
        </pc:sldLayoutChg>
        <pc:sldLayoutChg chg="modSp">
          <pc:chgData name="Tiffany Razzo" userId="eda5baf6a0dc2dbf" providerId="LiveId" clId="{9FD04458-ACDD-DF43-8256-73E996416D5B}" dt="2024-05-01T19:30:15.762" v="2"/>
          <pc:sldLayoutMkLst>
            <pc:docMk/>
            <pc:sldMasterMk cId="3961854959" sldId="2147484453"/>
            <pc:sldLayoutMk cId="1672511859" sldId="2147484475"/>
          </pc:sldLayoutMkLst>
          <pc:picChg chg="mod">
            <ac:chgData name="Tiffany Razzo" userId="eda5baf6a0dc2dbf" providerId="LiveId" clId="{9FD04458-ACDD-DF43-8256-73E996416D5B}" dt="2024-05-01T19:30:15.762" v="2"/>
            <ac:picMkLst>
              <pc:docMk/>
              <pc:sldMasterMk cId="3961854959" sldId="2147484453"/>
              <pc:sldLayoutMk cId="1672511859" sldId="2147484475"/>
              <ac:picMk id="13" creationId="{5AC6A9CD-1B6E-FD43-A33F-E40600CE2930}"/>
            </ac:picMkLst>
          </pc:picChg>
        </pc:sldLayoutChg>
        <pc:sldLayoutChg chg="modSp">
          <pc:chgData name="Tiffany Razzo" userId="eda5baf6a0dc2dbf" providerId="LiveId" clId="{9FD04458-ACDD-DF43-8256-73E996416D5B}" dt="2024-05-01T19:30:15.762" v="2"/>
          <pc:sldLayoutMkLst>
            <pc:docMk/>
            <pc:sldMasterMk cId="3961854959" sldId="2147484453"/>
            <pc:sldLayoutMk cId="23690814" sldId="2147484476"/>
          </pc:sldLayoutMkLst>
          <pc:spChg chg="mod">
            <ac:chgData name="Tiffany Razzo" userId="eda5baf6a0dc2dbf" providerId="LiveId" clId="{9FD04458-ACDD-DF43-8256-73E996416D5B}" dt="2024-05-01T19:30:15.762" v="2"/>
            <ac:spMkLst>
              <pc:docMk/>
              <pc:sldMasterMk cId="3961854959" sldId="2147484453"/>
              <pc:sldLayoutMk cId="23690814" sldId="2147484476"/>
              <ac:spMk id="10" creationId="{00000000-0000-0000-0000-000000000000}"/>
            </ac:spMkLst>
          </pc:spChg>
          <pc:picChg chg="mod">
            <ac:chgData name="Tiffany Razzo" userId="eda5baf6a0dc2dbf" providerId="LiveId" clId="{9FD04458-ACDD-DF43-8256-73E996416D5B}" dt="2024-05-01T19:30:15.762" v="2"/>
            <ac:picMkLst>
              <pc:docMk/>
              <pc:sldMasterMk cId="3961854959" sldId="2147484453"/>
              <pc:sldLayoutMk cId="23690814" sldId="2147484476"/>
              <ac:picMk id="4" creationId="{AFC60772-01D4-E74A-9181-7177233DF369}"/>
            </ac:picMkLst>
          </pc:picChg>
        </pc:sldLayoutChg>
        <pc:sldLayoutChg chg="modSp">
          <pc:chgData name="Tiffany Razzo" userId="eda5baf6a0dc2dbf" providerId="LiveId" clId="{9FD04458-ACDD-DF43-8256-73E996416D5B}" dt="2024-05-01T19:30:15.762" v="2"/>
          <pc:sldLayoutMkLst>
            <pc:docMk/>
            <pc:sldMasterMk cId="3961854959" sldId="2147484453"/>
            <pc:sldLayoutMk cId="4267649323" sldId="2147484477"/>
          </pc:sldLayoutMkLst>
          <pc:spChg chg="mod">
            <ac:chgData name="Tiffany Razzo" userId="eda5baf6a0dc2dbf" providerId="LiveId" clId="{9FD04458-ACDD-DF43-8256-73E996416D5B}" dt="2024-05-01T19:30:15.762" v="2"/>
            <ac:spMkLst>
              <pc:docMk/>
              <pc:sldMasterMk cId="3961854959" sldId="2147484453"/>
              <pc:sldLayoutMk cId="4267649323" sldId="2147484477"/>
              <ac:spMk id="2" creationId="{EFD87060-1316-4EAD-8FCC-D613BF72398F}"/>
            </ac:spMkLst>
          </pc:spChg>
        </pc:sldLayoutChg>
        <pc:sldLayoutChg chg="modSp">
          <pc:chgData name="Tiffany Razzo" userId="eda5baf6a0dc2dbf" providerId="LiveId" clId="{9FD04458-ACDD-DF43-8256-73E996416D5B}" dt="2024-05-01T19:30:15.762" v="2"/>
          <pc:sldLayoutMkLst>
            <pc:docMk/>
            <pc:sldMasterMk cId="3961854959" sldId="2147484453"/>
            <pc:sldLayoutMk cId="685072022" sldId="2147484479"/>
          </pc:sldLayoutMkLst>
          <pc:spChg chg="mod">
            <ac:chgData name="Tiffany Razzo" userId="eda5baf6a0dc2dbf" providerId="LiveId" clId="{9FD04458-ACDD-DF43-8256-73E996416D5B}" dt="2024-05-01T19:30:15.762" v="2"/>
            <ac:spMkLst>
              <pc:docMk/>
              <pc:sldMasterMk cId="3961854959" sldId="2147484453"/>
              <pc:sldLayoutMk cId="685072022" sldId="2147484479"/>
              <ac:spMk id="5"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685072022" sldId="2147484479"/>
              <ac:spMk id="12"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685072022" sldId="2147484479"/>
              <ac:spMk id="13" creationId="{00000000-0000-0000-0000-000000000000}"/>
            </ac:spMkLst>
          </pc:spChg>
          <pc:picChg chg="mod">
            <ac:chgData name="Tiffany Razzo" userId="eda5baf6a0dc2dbf" providerId="LiveId" clId="{9FD04458-ACDD-DF43-8256-73E996416D5B}" dt="2024-05-01T19:30:15.762" v="2"/>
            <ac:picMkLst>
              <pc:docMk/>
              <pc:sldMasterMk cId="3961854959" sldId="2147484453"/>
              <pc:sldLayoutMk cId="685072022" sldId="2147484479"/>
              <ac:picMk id="7" creationId="{820D0C45-3DE8-264D-AF1E-71A9163CB705}"/>
            </ac:picMkLst>
          </pc:picChg>
        </pc:sldLayoutChg>
        <pc:sldLayoutChg chg="modSp">
          <pc:chgData name="Tiffany Razzo" userId="eda5baf6a0dc2dbf" providerId="LiveId" clId="{9FD04458-ACDD-DF43-8256-73E996416D5B}" dt="2024-05-01T19:30:15.762" v="2"/>
          <pc:sldLayoutMkLst>
            <pc:docMk/>
            <pc:sldMasterMk cId="3961854959" sldId="2147484453"/>
            <pc:sldLayoutMk cId="3519647166" sldId="2147484481"/>
          </pc:sldLayoutMkLst>
          <pc:spChg chg="mod">
            <ac:chgData name="Tiffany Razzo" userId="eda5baf6a0dc2dbf" providerId="LiveId" clId="{9FD04458-ACDD-DF43-8256-73E996416D5B}" dt="2024-05-01T19:30:15.762" v="2"/>
            <ac:spMkLst>
              <pc:docMk/>
              <pc:sldMasterMk cId="3961854959" sldId="2147484453"/>
              <pc:sldLayoutMk cId="3519647166" sldId="2147484481"/>
              <ac:spMk id="2" creationId="{9B548631-070B-1B47-84A1-8C4EAA06ACBC}"/>
            </ac:spMkLst>
          </pc:spChg>
          <pc:spChg chg="mod">
            <ac:chgData name="Tiffany Razzo" userId="eda5baf6a0dc2dbf" providerId="LiveId" clId="{9FD04458-ACDD-DF43-8256-73E996416D5B}" dt="2024-05-01T19:30:15.762" v="2"/>
            <ac:spMkLst>
              <pc:docMk/>
              <pc:sldMasterMk cId="3961854959" sldId="2147484453"/>
              <pc:sldLayoutMk cId="3519647166" sldId="2147484481"/>
              <ac:spMk id="3" creationId="{51AE90CB-771F-624A-83C0-0FF532EA7D6D}"/>
            </ac:spMkLst>
          </pc:spChg>
          <pc:spChg chg="mod">
            <ac:chgData name="Tiffany Razzo" userId="eda5baf6a0dc2dbf" providerId="LiveId" clId="{9FD04458-ACDD-DF43-8256-73E996416D5B}" dt="2024-05-01T19:30:15.762" v="2"/>
            <ac:spMkLst>
              <pc:docMk/>
              <pc:sldMasterMk cId="3961854959" sldId="2147484453"/>
              <pc:sldLayoutMk cId="3519647166" sldId="2147484481"/>
              <ac:spMk id="6" creationId="{00000000-0000-0000-0000-000000000000}"/>
            </ac:spMkLst>
          </pc:spChg>
          <pc:spChg chg="mod">
            <ac:chgData name="Tiffany Razzo" userId="eda5baf6a0dc2dbf" providerId="LiveId" clId="{9FD04458-ACDD-DF43-8256-73E996416D5B}" dt="2024-05-01T19:30:15.762" v="2"/>
            <ac:spMkLst>
              <pc:docMk/>
              <pc:sldMasterMk cId="3961854959" sldId="2147484453"/>
              <pc:sldLayoutMk cId="3519647166" sldId="2147484481"/>
              <ac:spMk id="9" creationId="{52B75600-E202-4149-B412-73E9F83A3821}"/>
            </ac:spMkLst>
          </pc:spChg>
          <pc:spChg chg="mod">
            <ac:chgData name="Tiffany Razzo" userId="eda5baf6a0dc2dbf" providerId="LiveId" clId="{9FD04458-ACDD-DF43-8256-73E996416D5B}" dt="2024-05-01T19:30:15.762" v="2"/>
            <ac:spMkLst>
              <pc:docMk/>
              <pc:sldMasterMk cId="3961854959" sldId="2147484453"/>
              <pc:sldLayoutMk cId="3519647166" sldId="2147484481"/>
              <ac:spMk id="13" creationId="{CC3437B1-FC09-D542-83E2-173C4143C23A}"/>
            </ac:spMkLst>
          </pc:spChg>
          <pc:picChg chg="mod">
            <ac:chgData name="Tiffany Razzo" userId="eda5baf6a0dc2dbf" providerId="LiveId" clId="{9FD04458-ACDD-DF43-8256-73E996416D5B}" dt="2024-05-01T19:30:15.762" v="2"/>
            <ac:picMkLst>
              <pc:docMk/>
              <pc:sldMasterMk cId="3961854959" sldId="2147484453"/>
              <pc:sldLayoutMk cId="3519647166" sldId="2147484481"/>
              <ac:picMk id="12" creationId="{38477B7C-F336-7A49-B266-5EEB3E58B5E8}"/>
            </ac:picMkLst>
          </pc:picChg>
          <pc:cxnChg chg="mod">
            <ac:chgData name="Tiffany Razzo" userId="eda5baf6a0dc2dbf" providerId="LiveId" clId="{9FD04458-ACDD-DF43-8256-73E996416D5B}" dt="2024-05-01T19:30:15.762" v="2"/>
            <ac:cxnSpMkLst>
              <pc:docMk/>
              <pc:sldMasterMk cId="3961854959" sldId="2147484453"/>
              <pc:sldLayoutMk cId="3519647166" sldId="2147484481"/>
              <ac:cxnSpMk id="11" creationId="{EFE3B370-6B06-A94B-A0AA-44AC7B7EB680}"/>
            </ac:cxnSpMkLst>
          </pc:cxnChg>
        </pc:sldLayoutChg>
        <pc:sldLayoutChg chg="modSp">
          <pc:chgData name="Tiffany Razzo" userId="eda5baf6a0dc2dbf" providerId="LiveId" clId="{9FD04458-ACDD-DF43-8256-73E996416D5B}" dt="2024-05-01T19:30:15.762" v="2"/>
          <pc:sldLayoutMkLst>
            <pc:docMk/>
            <pc:sldMasterMk cId="3961854959" sldId="2147484453"/>
            <pc:sldLayoutMk cId="2591135350" sldId="2147484482"/>
          </pc:sldLayoutMkLst>
          <pc:spChg chg="mod">
            <ac:chgData name="Tiffany Razzo" userId="eda5baf6a0dc2dbf" providerId="LiveId" clId="{9FD04458-ACDD-DF43-8256-73E996416D5B}" dt="2024-05-01T19:30:15.762" v="2"/>
            <ac:spMkLst>
              <pc:docMk/>
              <pc:sldMasterMk cId="3961854959" sldId="2147484453"/>
              <pc:sldLayoutMk cId="2591135350" sldId="2147484482"/>
              <ac:spMk id="4" creationId="{5FE40502-6D0A-B345-9EF3-A3F12D398434}"/>
            </ac:spMkLst>
          </pc:spChg>
          <pc:spChg chg="mod">
            <ac:chgData name="Tiffany Razzo" userId="eda5baf6a0dc2dbf" providerId="LiveId" clId="{9FD04458-ACDD-DF43-8256-73E996416D5B}" dt="2024-05-01T19:30:15.762" v="2"/>
            <ac:spMkLst>
              <pc:docMk/>
              <pc:sldMasterMk cId="3961854959" sldId="2147484453"/>
              <pc:sldLayoutMk cId="2591135350" sldId="2147484482"/>
              <ac:spMk id="5" creationId="{F7459DB0-2D9A-D043-A22C-27C8346FD81E}"/>
            </ac:spMkLst>
          </pc:spChg>
          <pc:cxnChg chg="mod">
            <ac:chgData name="Tiffany Razzo" userId="eda5baf6a0dc2dbf" providerId="LiveId" clId="{9FD04458-ACDD-DF43-8256-73E996416D5B}" dt="2024-05-01T19:30:15.762" v="2"/>
            <ac:cxnSpMkLst>
              <pc:docMk/>
              <pc:sldMasterMk cId="3961854959" sldId="2147484453"/>
              <pc:sldLayoutMk cId="2591135350" sldId="2147484482"/>
              <ac:cxnSpMk id="6" creationId="{80618870-196B-0D44-A927-9B62400529B8}"/>
            </ac:cxnSpMkLst>
          </pc:cxnChg>
        </pc:sldLayoutChg>
        <pc:sldLayoutChg chg="modSp">
          <pc:chgData name="Tiffany Razzo" userId="eda5baf6a0dc2dbf" providerId="LiveId" clId="{9FD04458-ACDD-DF43-8256-73E996416D5B}" dt="2024-05-01T19:30:15.762" v="2"/>
          <pc:sldLayoutMkLst>
            <pc:docMk/>
            <pc:sldMasterMk cId="3961854959" sldId="2147484453"/>
            <pc:sldLayoutMk cId="1128782082" sldId="2147484483"/>
          </pc:sldLayoutMkLst>
          <pc:spChg chg="mod">
            <ac:chgData name="Tiffany Razzo" userId="eda5baf6a0dc2dbf" providerId="LiveId" clId="{9FD04458-ACDD-DF43-8256-73E996416D5B}" dt="2024-05-01T19:30:15.762" v="2"/>
            <ac:spMkLst>
              <pc:docMk/>
              <pc:sldMasterMk cId="3961854959" sldId="2147484453"/>
              <pc:sldLayoutMk cId="1128782082" sldId="2147484483"/>
              <ac:spMk id="4" creationId="{8EC3E82F-FFB5-9E43-854A-163041E27C0C}"/>
            </ac:spMkLst>
          </pc:spChg>
          <pc:spChg chg="mod">
            <ac:chgData name="Tiffany Razzo" userId="eda5baf6a0dc2dbf" providerId="LiveId" clId="{9FD04458-ACDD-DF43-8256-73E996416D5B}" dt="2024-05-01T19:30:15.762" v="2"/>
            <ac:spMkLst>
              <pc:docMk/>
              <pc:sldMasterMk cId="3961854959" sldId="2147484453"/>
              <pc:sldLayoutMk cId="1128782082" sldId="2147484483"/>
              <ac:spMk id="6" creationId="{F5B35B65-1324-BE44-BDDD-A1836A713742}"/>
            </ac:spMkLst>
          </pc:spChg>
          <pc:picChg chg="mod">
            <ac:chgData name="Tiffany Razzo" userId="eda5baf6a0dc2dbf" providerId="LiveId" clId="{9FD04458-ACDD-DF43-8256-73E996416D5B}" dt="2024-05-01T19:30:15.762" v="2"/>
            <ac:picMkLst>
              <pc:docMk/>
              <pc:sldMasterMk cId="3961854959" sldId="2147484453"/>
              <pc:sldLayoutMk cId="1128782082" sldId="2147484483"/>
              <ac:picMk id="5" creationId="{C86CC195-88AE-804A-8A25-41479ED83234}"/>
            </ac:picMkLst>
          </pc:picChg>
          <pc:cxnChg chg="mod">
            <ac:chgData name="Tiffany Razzo" userId="eda5baf6a0dc2dbf" providerId="LiveId" clId="{9FD04458-ACDD-DF43-8256-73E996416D5B}" dt="2024-05-01T19:30:15.762" v="2"/>
            <ac:cxnSpMkLst>
              <pc:docMk/>
              <pc:sldMasterMk cId="3961854959" sldId="2147484453"/>
              <pc:sldLayoutMk cId="1128782082" sldId="2147484483"/>
              <ac:cxnSpMk id="7" creationId="{4858F80B-2764-B344-B0BD-D12947082BD3}"/>
            </ac:cxnSpMkLst>
          </pc:cxnChg>
        </pc:sldLayoutChg>
        <pc:sldLayoutChg chg="modSp">
          <pc:chgData name="Tiffany Razzo" userId="eda5baf6a0dc2dbf" providerId="LiveId" clId="{9FD04458-ACDD-DF43-8256-73E996416D5B}" dt="2024-05-01T19:30:15.762" v="2"/>
          <pc:sldLayoutMkLst>
            <pc:docMk/>
            <pc:sldMasterMk cId="3961854959" sldId="2147484453"/>
            <pc:sldLayoutMk cId="508358053" sldId="2147484484"/>
          </pc:sldLayoutMkLst>
          <pc:spChg chg="mod">
            <ac:chgData name="Tiffany Razzo" userId="eda5baf6a0dc2dbf" providerId="LiveId" clId="{9FD04458-ACDD-DF43-8256-73E996416D5B}" dt="2024-05-01T19:30:15.762" v="2"/>
            <ac:spMkLst>
              <pc:docMk/>
              <pc:sldMasterMk cId="3961854959" sldId="2147484453"/>
              <pc:sldLayoutMk cId="508358053" sldId="2147484484"/>
              <ac:spMk id="6" creationId="{9A8774C7-0064-304A-8BB1-8C6D5302CF54}"/>
            </ac:spMkLst>
          </pc:spChg>
          <pc:spChg chg="mod">
            <ac:chgData name="Tiffany Razzo" userId="eda5baf6a0dc2dbf" providerId="LiveId" clId="{9FD04458-ACDD-DF43-8256-73E996416D5B}" dt="2024-05-01T19:30:15.762" v="2"/>
            <ac:spMkLst>
              <pc:docMk/>
              <pc:sldMasterMk cId="3961854959" sldId="2147484453"/>
              <pc:sldLayoutMk cId="508358053" sldId="2147484484"/>
              <ac:spMk id="10" creationId="{50257639-95B0-7648-804A-FE10C60CA6C6}"/>
            </ac:spMkLst>
          </pc:spChg>
          <pc:spChg chg="mod">
            <ac:chgData name="Tiffany Razzo" userId="eda5baf6a0dc2dbf" providerId="LiveId" clId="{9FD04458-ACDD-DF43-8256-73E996416D5B}" dt="2024-05-01T19:30:15.762" v="2"/>
            <ac:spMkLst>
              <pc:docMk/>
              <pc:sldMasterMk cId="3961854959" sldId="2147484453"/>
              <pc:sldLayoutMk cId="508358053" sldId="2147484484"/>
              <ac:spMk id="11" creationId="{3CD0941F-3ADF-524A-AC25-3DEA5DA6130F}"/>
            </ac:spMkLst>
          </pc:spChg>
          <pc:cxnChg chg="mod">
            <ac:chgData name="Tiffany Razzo" userId="eda5baf6a0dc2dbf" providerId="LiveId" clId="{9FD04458-ACDD-DF43-8256-73E996416D5B}" dt="2024-05-01T19:30:15.762" v="2"/>
            <ac:cxnSpMkLst>
              <pc:docMk/>
              <pc:sldMasterMk cId="3961854959" sldId="2147484453"/>
              <pc:sldLayoutMk cId="508358053" sldId="2147484484"/>
              <ac:cxnSpMk id="3" creationId="{0BA1B64E-92AC-DE47-9A9D-163C630A733F}"/>
            </ac:cxnSpMkLst>
          </pc:cxnChg>
        </pc:sldLayoutChg>
      </pc:sldMasterChg>
      <pc:sldMasterChg chg="modSp modSldLayout">
        <pc:chgData name="Tiffany Razzo" userId="eda5baf6a0dc2dbf" providerId="LiveId" clId="{9FD04458-ACDD-DF43-8256-73E996416D5B}" dt="2024-05-01T19:30:15.762" v="2"/>
        <pc:sldMasterMkLst>
          <pc:docMk/>
          <pc:sldMasterMk cId="1820933160" sldId="2147484529"/>
        </pc:sldMasterMkLst>
        <pc:spChg chg="mod">
          <ac:chgData name="Tiffany Razzo" userId="eda5baf6a0dc2dbf" providerId="LiveId" clId="{9FD04458-ACDD-DF43-8256-73E996416D5B}" dt="2024-05-01T19:30:15.762" v="2"/>
          <ac:spMkLst>
            <pc:docMk/>
            <pc:sldMasterMk cId="1820933160" sldId="2147484529"/>
            <ac:spMk id="5122" creationId="{00000000-0000-0000-0000-000000000000}"/>
          </ac:spMkLst>
        </pc:spChg>
        <pc:spChg chg="mod">
          <ac:chgData name="Tiffany Razzo" userId="eda5baf6a0dc2dbf" providerId="LiveId" clId="{9FD04458-ACDD-DF43-8256-73E996416D5B}" dt="2024-05-01T19:30:15.762" v="2"/>
          <ac:spMkLst>
            <pc:docMk/>
            <pc:sldMasterMk cId="1820933160" sldId="2147484529"/>
            <ac:spMk id="5123" creationId="{00000000-0000-0000-0000-000000000000}"/>
          </ac:spMkLst>
        </pc:spChg>
        <pc:sldLayoutChg chg="modSp">
          <pc:chgData name="Tiffany Razzo" userId="eda5baf6a0dc2dbf" providerId="LiveId" clId="{9FD04458-ACDD-DF43-8256-73E996416D5B}" dt="2024-05-01T19:30:15.762" v="2"/>
          <pc:sldLayoutMkLst>
            <pc:docMk/>
            <pc:sldMasterMk cId="1820933160" sldId="2147484529"/>
            <pc:sldLayoutMk cId="3827367561" sldId="2147484530"/>
          </pc:sldLayoutMkLst>
          <pc:spChg chg="mod">
            <ac:chgData name="Tiffany Razzo" userId="eda5baf6a0dc2dbf" providerId="LiveId" clId="{9FD04458-ACDD-DF43-8256-73E996416D5B}" dt="2024-05-01T19:30:15.762" v="2"/>
            <ac:spMkLst>
              <pc:docMk/>
              <pc:sldMasterMk cId="1820933160" sldId="2147484529"/>
              <pc:sldLayoutMk cId="3827367561" sldId="2147484530"/>
              <ac:spMk id="9"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3827367561" sldId="2147484530"/>
              <ac:spMk id="10"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3827367561" sldId="2147484530"/>
              <ac:spMk id="11"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3827367561" sldId="2147484530"/>
              <ac:spMk id="14"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3827367561" sldId="2147484530"/>
              <ac:spMk id="15"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3827367561" sldId="2147484530"/>
              <ac:spMk id="19" creationId="{00000000-0000-0000-0000-000000000000}"/>
            </ac:spMkLst>
          </pc:spChg>
          <pc:picChg chg="mod">
            <ac:chgData name="Tiffany Razzo" userId="eda5baf6a0dc2dbf" providerId="LiveId" clId="{9FD04458-ACDD-DF43-8256-73E996416D5B}" dt="2024-05-01T19:30:15.762" v="2"/>
            <ac:picMkLst>
              <pc:docMk/>
              <pc:sldMasterMk cId="1820933160" sldId="2147484529"/>
              <pc:sldLayoutMk cId="3827367561" sldId="2147484530"/>
              <ac:picMk id="13" creationId="{00000000-0000-0000-0000-000000000000}"/>
            </ac:picMkLst>
          </pc:picChg>
        </pc:sldLayoutChg>
        <pc:sldLayoutChg chg="modSp">
          <pc:chgData name="Tiffany Razzo" userId="eda5baf6a0dc2dbf" providerId="LiveId" clId="{9FD04458-ACDD-DF43-8256-73E996416D5B}" dt="2024-05-01T19:30:15.762" v="2"/>
          <pc:sldLayoutMkLst>
            <pc:docMk/>
            <pc:sldMasterMk cId="1820933160" sldId="2147484529"/>
            <pc:sldLayoutMk cId="1017803947" sldId="2147484531"/>
          </pc:sldLayoutMkLst>
          <pc:spChg chg="mod">
            <ac:chgData name="Tiffany Razzo" userId="eda5baf6a0dc2dbf" providerId="LiveId" clId="{9FD04458-ACDD-DF43-8256-73E996416D5B}" dt="2024-05-01T19:30:15.762" v="2"/>
            <ac:spMkLst>
              <pc:docMk/>
              <pc:sldMasterMk cId="1820933160" sldId="2147484529"/>
              <pc:sldLayoutMk cId="1017803947" sldId="2147484531"/>
              <ac:spMk id="7"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1017803947" sldId="2147484531"/>
              <ac:spMk id="8"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1017803947" sldId="2147484531"/>
              <ac:spMk id="11"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1017803947" sldId="2147484531"/>
              <ac:spMk id="12"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1017803947" sldId="2147484531"/>
              <ac:spMk id="13" creationId="{00000000-0000-0000-0000-000000000000}"/>
            </ac:spMkLst>
          </pc:spChg>
          <pc:picChg chg="mod">
            <ac:chgData name="Tiffany Razzo" userId="eda5baf6a0dc2dbf" providerId="LiveId" clId="{9FD04458-ACDD-DF43-8256-73E996416D5B}" dt="2024-05-01T19:30:15.762" v="2"/>
            <ac:picMkLst>
              <pc:docMk/>
              <pc:sldMasterMk cId="1820933160" sldId="2147484529"/>
              <pc:sldLayoutMk cId="1017803947" sldId="2147484531"/>
              <ac:picMk id="9" creationId="{00000000-0000-0000-0000-000000000000}"/>
            </ac:picMkLst>
          </pc:picChg>
        </pc:sldLayoutChg>
        <pc:sldLayoutChg chg="modSp">
          <pc:chgData name="Tiffany Razzo" userId="eda5baf6a0dc2dbf" providerId="LiveId" clId="{9FD04458-ACDD-DF43-8256-73E996416D5B}" dt="2024-05-01T19:30:15.762" v="2"/>
          <pc:sldLayoutMkLst>
            <pc:docMk/>
            <pc:sldMasterMk cId="1820933160" sldId="2147484529"/>
            <pc:sldLayoutMk cId="1024913265" sldId="2147484532"/>
          </pc:sldLayoutMkLst>
          <pc:spChg chg="mod">
            <ac:chgData name="Tiffany Razzo" userId="eda5baf6a0dc2dbf" providerId="LiveId" clId="{9FD04458-ACDD-DF43-8256-73E996416D5B}" dt="2024-05-01T19:30:15.762" v="2"/>
            <ac:spMkLst>
              <pc:docMk/>
              <pc:sldMasterMk cId="1820933160" sldId="2147484529"/>
              <pc:sldLayoutMk cId="1024913265" sldId="2147484532"/>
              <ac:spMk id="6"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1024913265" sldId="2147484532"/>
              <ac:spMk id="8"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1024913265" sldId="2147484532"/>
              <ac:spMk id="10"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1024913265" sldId="2147484532"/>
              <ac:spMk id="11"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1024913265" sldId="2147484532"/>
              <ac:spMk id="12" creationId="{00000000-0000-0000-0000-000000000000}"/>
            </ac:spMkLst>
          </pc:spChg>
          <pc:picChg chg="mod">
            <ac:chgData name="Tiffany Razzo" userId="eda5baf6a0dc2dbf" providerId="LiveId" clId="{9FD04458-ACDD-DF43-8256-73E996416D5B}" dt="2024-05-01T19:30:15.762" v="2"/>
            <ac:picMkLst>
              <pc:docMk/>
              <pc:sldMasterMk cId="1820933160" sldId="2147484529"/>
              <pc:sldLayoutMk cId="1024913265" sldId="2147484532"/>
              <ac:picMk id="13" creationId="{00000000-0000-0000-0000-000000000000}"/>
            </ac:picMkLst>
          </pc:picChg>
        </pc:sldLayoutChg>
        <pc:sldLayoutChg chg="modSp">
          <pc:chgData name="Tiffany Razzo" userId="eda5baf6a0dc2dbf" providerId="LiveId" clId="{9FD04458-ACDD-DF43-8256-73E996416D5B}" dt="2024-05-01T19:30:15.762" v="2"/>
          <pc:sldLayoutMkLst>
            <pc:docMk/>
            <pc:sldMasterMk cId="1820933160" sldId="2147484529"/>
            <pc:sldLayoutMk cId="2251699805" sldId="2147484533"/>
          </pc:sldLayoutMkLst>
          <pc:spChg chg="mod">
            <ac:chgData name="Tiffany Razzo" userId="eda5baf6a0dc2dbf" providerId="LiveId" clId="{9FD04458-ACDD-DF43-8256-73E996416D5B}" dt="2024-05-01T19:30:15.762" v="2"/>
            <ac:spMkLst>
              <pc:docMk/>
              <pc:sldMasterMk cId="1820933160" sldId="2147484529"/>
              <pc:sldLayoutMk cId="2251699805" sldId="2147484533"/>
              <ac:spMk id="7"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2251699805" sldId="2147484533"/>
              <ac:spMk id="8"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2251699805" sldId="2147484533"/>
              <ac:spMk id="9"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2251699805" sldId="2147484533"/>
              <ac:spMk id="10"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2251699805" sldId="2147484533"/>
              <ac:spMk id="13" creationId="{00000000-0000-0000-0000-000000000000}"/>
            </ac:spMkLst>
          </pc:spChg>
          <pc:picChg chg="mod">
            <ac:chgData name="Tiffany Razzo" userId="eda5baf6a0dc2dbf" providerId="LiveId" clId="{9FD04458-ACDD-DF43-8256-73E996416D5B}" dt="2024-05-01T19:30:15.762" v="2"/>
            <ac:picMkLst>
              <pc:docMk/>
              <pc:sldMasterMk cId="1820933160" sldId="2147484529"/>
              <pc:sldLayoutMk cId="2251699805" sldId="2147484533"/>
              <ac:picMk id="11" creationId="{00000000-0000-0000-0000-000000000000}"/>
            </ac:picMkLst>
          </pc:picChg>
        </pc:sldLayoutChg>
        <pc:sldLayoutChg chg="modSp">
          <pc:chgData name="Tiffany Razzo" userId="eda5baf6a0dc2dbf" providerId="LiveId" clId="{9FD04458-ACDD-DF43-8256-73E996416D5B}" dt="2024-05-01T19:30:15.762" v="2"/>
          <pc:sldLayoutMkLst>
            <pc:docMk/>
            <pc:sldMasterMk cId="1820933160" sldId="2147484529"/>
            <pc:sldLayoutMk cId="1588124566" sldId="2147484534"/>
          </pc:sldLayoutMkLst>
          <pc:spChg chg="mod">
            <ac:chgData name="Tiffany Razzo" userId="eda5baf6a0dc2dbf" providerId="LiveId" clId="{9FD04458-ACDD-DF43-8256-73E996416D5B}" dt="2024-05-01T19:30:15.762" v="2"/>
            <ac:spMkLst>
              <pc:docMk/>
              <pc:sldMasterMk cId="1820933160" sldId="2147484529"/>
              <pc:sldLayoutMk cId="1588124566" sldId="2147484534"/>
              <ac:spMk id="5"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1588124566" sldId="2147484534"/>
              <ac:spMk id="7"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1588124566" sldId="2147484534"/>
              <ac:spMk id="8"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1588124566" sldId="2147484534"/>
              <ac:spMk id="9" creationId="{00000000-0000-0000-0000-000000000000}"/>
            </ac:spMkLst>
          </pc:spChg>
          <pc:picChg chg="mod">
            <ac:chgData name="Tiffany Razzo" userId="eda5baf6a0dc2dbf" providerId="LiveId" clId="{9FD04458-ACDD-DF43-8256-73E996416D5B}" dt="2024-05-01T19:30:15.762" v="2"/>
            <ac:picMkLst>
              <pc:docMk/>
              <pc:sldMasterMk cId="1820933160" sldId="2147484529"/>
              <pc:sldLayoutMk cId="1588124566" sldId="2147484534"/>
              <ac:picMk id="10" creationId="{00000000-0000-0000-0000-000000000000}"/>
            </ac:picMkLst>
          </pc:picChg>
        </pc:sldLayoutChg>
        <pc:sldLayoutChg chg="modSp">
          <pc:chgData name="Tiffany Razzo" userId="eda5baf6a0dc2dbf" providerId="LiveId" clId="{9FD04458-ACDD-DF43-8256-73E996416D5B}" dt="2024-05-01T19:30:15.762" v="2"/>
          <pc:sldLayoutMkLst>
            <pc:docMk/>
            <pc:sldMasterMk cId="1820933160" sldId="2147484529"/>
            <pc:sldLayoutMk cId="969651554" sldId="2147484535"/>
          </pc:sldLayoutMkLst>
          <pc:spChg chg="mod">
            <ac:chgData name="Tiffany Razzo" userId="eda5baf6a0dc2dbf" providerId="LiveId" clId="{9FD04458-ACDD-DF43-8256-73E996416D5B}" dt="2024-05-01T19:30:15.762" v="2"/>
            <ac:spMkLst>
              <pc:docMk/>
              <pc:sldMasterMk cId="1820933160" sldId="2147484529"/>
              <pc:sldLayoutMk cId="969651554" sldId="2147484535"/>
              <ac:spMk id="3"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969651554" sldId="2147484535"/>
              <ac:spMk id="13" creationId="{00000000-0000-0000-0000-000000000000}"/>
            </ac:spMkLst>
          </pc:spChg>
        </pc:sldLayoutChg>
        <pc:sldLayoutChg chg="modSp">
          <pc:chgData name="Tiffany Razzo" userId="eda5baf6a0dc2dbf" providerId="LiveId" clId="{9FD04458-ACDD-DF43-8256-73E996416D5B}" dt="2024-05-01T19:30:15.762" v="2"/>
          <pc:sldLayoutMkLst>
            <pc:docMk/>
            <pc:sldMasterMk cId="1820933160" sldId="2147484529"/>
            <pc:sldLayoutMk cId="1471650251" sldId="2147484536"/>
          </pc:sldLayoutMkLst>
          <pc:spChg chg="mod">
            <ac:chgData name="Tiffany Razzo" userId="eda5baf6a0dc2dbf" providerId="LiveId" clId="{9FD04458-ACDD-DF43-8256-73E996416D5B}" dt="2024-05-01T19:30:15.762" v="2"/>
            <ac:spMkLst>
              <pc:docMk/>
              <pc:sldMasterMk cId="1820933160" sldId="2147484529"/>
              <pc:sldLayoutMk cId="1471650251" sldId="2147484536"/>
              <ac:spMk id="5"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1471650251" sldId="2147484536"/>
              <ac:spMk id="13" creationId="{00000000-0000-0000-0000-000000000000}"/>
            </ac:spMkLst>
          </pc:spChg>
        </pc:sldLayoutChg>
        <pc:sldLayoutChg chg="modSp">
          <pc:chgData name="Tiffany Razzo" userId="eda5baf6a0dc2dbf" providerId="LiveId" clId="{9FD04458-ACDD-DF43-8256-73E996416D5B}" dt="2024-05-01T19:30:15.762" v="2"/>
          <pc:sldLayoutMkLst>
            <pc:docMk/>
            <pc:sldMasterMk cId="1820933160" sldId="2147484529"/>
            <pc:sldLayoutMk cId="3485199765" sldId="2147484537"/>
          </pc:sldLayoutMkLst>
          <pc:spChg chg="mod">
            <ac:chgData name="Tiffany Razzo" userId="eda5baf6a0dc2dbf" providerId="LiveId" clId="{9FD04458-ACDD-DF43-8256-73E996416D5B}" dt="2024-05-01T19:30:15.762" v="2"/>
            <ac:spMkLst>
              <pc:docMk/>
              <pc:sldMasterMk cId="1820933160" sldId="2147484529"/>
              <pc:sldLayoutMk cId="3485199765" sldId="2147484537"/>
              <ac:spMk id="6"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3485199765" sldId="2147484537"/>
              <ac:spMk id="7"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3485199765" sldId="2147484537"/>
              <ac:spMk id="12" creationId="{00000000-0000-0000-0000-000000000000}"/>
            </ac:spMkLst>
          </pc:spChg>
        </pc:sldLayoutChg>
        <pc:sldLayoutChg chg="modSp">
          <pc:chgData name="Tiffany Razzo" userId="eda5baf6a0dc2dbf" providerId="LiveId" clId="{9FD04458-ACDD-DF43-8256-73E996416D5B}" dt="2024-05-01T19:30:15.762" v="2"/>
          <pc:sldLayoutMkLst>
            <pc:docMk/>
            <pc:sldMasterMk cId="1820933160" sldId="2147484529"/>
            <pc:sldLayoutMk cId="668814760" sldId="2147484538"/>
          </pc:sldLayoutMkLst>
          <pc:spChg chg="mod">
            <ac:chgData name="Tiffany Razzo" userId="eda5baf6a0dc2dbf" providerId="LiveId" clId="{9FD04458-ACDD-DF43-8256-73E996416D5B}" dt="2024-05-01T19:30:15.762" v="2"/>
            <ac:spMkLst>
              <pc:docMk/>
              <pc:sldMasterMk cId="1820933160" sldId="2147484529"/>
              <pc:sldLayoutMk cId="668814760" sldId="2147484538"/>
              <ac:spMk id="5"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668814760" sldId="2147484538"/>
              <ac:spMk id="6"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668814760" sldId="2147484538"/>
              <ac:spMk id="12" creationId="{00000000-0000-0000-0000-000000000000}"/>
            </ac:spMkLst>
          </pc:spChg>
        </pc:sldLayoutChg>
        <pc:sldLayoutChg chg="modSp">
          <pc:chgData name="Tiffany Razzo" userId="eda5baf6a0dc2dbf" providerId="LiveId" clId="{9FD04458-ACDD-DF43-8256-73E996416D5B}" dt="2024-05-01T19:30:15.762" v="2"/>
          <pc:sldLayoutMkLst>
            <pc:docMk/>
            <pc:sldMasterMk cId="1820933160" sldId="2147484529"/>
            <pc:sldLayoutMk cId="4149239636" sldId="2147484539"/>
          </pc:sldLayoutMkLst>
          <pc:spChg chg="mod">
            <ac:chgData name="Tiffany Razzo" userId="eda5baf6a0dc2dbf" providerId="LiveId" clId="{9FD04458-ACDD-DF43-8256-73E996416D5B}" dt="2024-05-01T19:30:15.762" v="2"/>
            <ac:spMkLst>
              <pc:docMk/>
              <pc:sldMasterMk cId="1820933160" sldId="2147484529"/>
              <pc:sldLayoutMk cId="4149239636" sldId="2147484539"/>
              <ac:spMk id="6"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4149239636" sldId="2147484539"/>
              <ac:spMk id="7"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4149239636" sldId="2147484539"/>
              <ac:spMk id="12" creationId="{00000000-0000-0000-0000-000000000000}"/>
            </ac:spMkLst>
          </pc:spChg>
        </pc:sldLayoutChg>
        <pc:sldLayoutChg chg="modSp">
          <pc:chgData name="Tiffany Razzo" userId="eda5baf6a0dc2dbf" providerId="LiveId" clId="{9FD04458-ACDD-DF43-8256-73E996416D5B}" dt="2024-05-01T19:30:15.762" v="2"/>
          <pc:sldLayoutMkLst>
            <pc:docMk/>
            <pc:sldMasterMk cId="1820933160" sldId="2147484529"/>
            <pc:sldLayoutMk cId="547932201" sldId="2147484540"/>
          </pc:sldLayoutMkLst>
          <pc:spChg chg="mod">
            <ac:chgData name="Tiffany Razzo" userId="eda5baf6a0dc2dbf" providerId="LiveId" clId="{9FD04458-ACDD-DF43-8256-73E996416D5B}" dt="2024-05-01T19:30:15.762" v="2"/>
            <ac:spMkLst>
              <pc:docMk/>
              <pc:sldMasterMk cId="1820933160" sldId="2147484529"/>
              <pc:sldLayoutMk cId="547932201" sldId="2147484540"/>
              <ac:spMk id="5"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547932201" sldId="2147484540"/>
              <ac:spMk id="6"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547932201" sldId="2147484540"/>
              <ac:spMk id="12" creationId="{00000000-0000-0000-0000-000000000000}"/>
            </ac:spMkLst>
          </pc:spChg>
        </pc:sldLayoutChg>
        <pc:sldLayoutChg chg="modSp">
          <pc:chgData name="Tiffany Razzo" userId="eda5baf6a0dc2dbf" providerId="LiveId" clId="{9FD04458-ACDD-DF43-8256-73E996416D5B}" dt="2024-05-01T19:30:15.762" v="2"/>
          <pc:sldLayoutMkLst>
            <pc:docMk/>
            <pc:sldMasterMk cId="1820933160" sldId="2147484529"/>
            <pc:sldLayoutMk cId="1339943086" sldId="2147484541"/>
          </pc:sldLayoutMkLst>
          <pc:spChg chg="mod">
            <ac:chgData name="Tiffany Razzo" userId="eda5baf6a0dc2dbf" providerId="LiveId" clId="{9FD04458-ACDD-DF43-8256-73E996416D5B}" dt="2024-05-01T19:30:15.762" v="2"/>
            <ac:spMkLst>
              <pc:docMk/>
              <pc:sldMasterMk cId="1820933160" sldId="2147484529"/>
              <pc:sldLayoutMk cId="1339943086" sldId="2147484541"/>
              <ac:spMk id="9" creationId="{00000000-0000-0000-0000-000000000000}"/>
            </ac:spMkLst>
          </pc:spChg>
        </pc:sldLayoutChg>
        <pc:sldLayoutChg chg="modSp">
          <pc:chgData name="Tiffany Razzo" userId="eda5baf6a0dc2dbf" providerId="LiveId" clId="{9FD04458-ACDD-DF43-8256-73E996416D5B}" dt="2024-05-01T19:30:15.762" v="2"/>
          <pc:sldLayoutMkLst>
            <pc:docMk/>
            <pc:sldMasterMk cId="1820933160" sldId="2147484529"/>
            <pc:sldLayoutMk cId="2726152141" sldId="2147484542"/>
          </pc:sldLayoutMkLst>
          <pc:spChg chg="mod">
            <ac:chgData name="Tiffany Razzo" userId="eda5baf6a0dc2dbf" providerId="LiveId" clId="{9FD04458-ACDD-DF43-8256-73E996416D5B}" dt="2024-05-01T19:30:15.762" v="2"/>
            <ac:spMkLst>
              <pc:docMk/>
              <pc:sldMasterMk cId="1820933160" sldId="2147484529"/>
              <pc:sldLayoutMk cId="2726152141" sldId="2147484542"/>
              <ac:spMk id="9" creationId="{00000000-0000-0000-0000-000000000000}"/>
            </ac:spMkLst>
          </pc:spChg>
        </pc:sldLayoutChg>
        <pc:sldLayoutChg chg="modSp">
          <pc:chgData name="Tiffany Razzo" userId="eda5baf6a0dc2dbf" providerId="LiveId" clId="{9FD04458-ACDD-DF43-8256-73E996416D5B}" dt="2024-05-01T19:30:15.762" v="2"/>
          <pc:sldLayoutMkLst>
            <pc:docMk/>
            <pc:sldMasterMk cId="1820933160" sldId="2147484529"/>
            <pc:sldLayoutMk cId="780331714" sldId="2147484545"/>
          </pc:sldLayoutMkLst>
          <pc:spChg chg="mod">
            <ac:chgData name="Tiffany Razzo" userId="eda5baf6a0dc2dbf" providerId="LiveId" clId="{9FD04458-ACDD-DF43-8256-73E996416D5B}" dt="2024-05-01T19:30:15.762" v="2"/>
            <ac:spMkLst>
              <pc:docMk/>
              <pc:sldMasterMk cId="1820933160" sldId="2147484529"/>
              <pc:sldLayoutMk cId="780331714" sldId="2147484545"/>
              <ac:spMk id="7"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780331714" sldId="2147484545"/>
              <ac:spMk id="9" creationId="{00000000-0000-0000-0000-000000000000}"/>
            </ac:spMkLst>
          </pc:spChg>
          <pc:spChg chg="mod">
            <ac:chgData name="Tiffany Razzo" userId="eda5baf6a0dc2dbf" providerId="LiveId" clId="{9FD04458-ACDD-DF43-8256-73E996416D5B}" dt="2024-05-01T19:30:15.762" v="2"/>
            <ac:spMkLst>
              <pc:docMk/>
              <pc:sldMasterMk cId="1820933160" sldId="2147484529"/>
              <pc:sldLayoutMk cId="780331714" sldId="2147484545"/>
              <ac:spMk id="10" creationId="{00000000-0000-0000-0000-000000000000}"/>
            </ac:spMkLst>
          </pc:spChg>
          <pc:grpChg chg="mod">
            <ac:chgData name="Tiffany Razzo" userId="eda5baf6a0dc2dbf" providerId="LiveId" clId="{9FD04458-ACDD-DF43-8256-73E996416D5B}" dt="2024-05-01T19:30:15.762" v="2"/>
            <ac:grpSpMkLst>
              <pc:docMk/>
              <pc:sldMasterMk cId="1820933160" sldId="2147484529"/>
              <pc:sldLayoutMk cId="780331714" sldId="2147484545"/>
              <ac:grpSpMk id="2" creationId="{00000000-0000-0000-0000-000000000000}"/>
            </ac:grpSpMkLst>
          </pc:grpChg>
          <pc:picChg chg="mod">
            <ac:chgData name="Tiffany Razzo" userId="eda5baf6a0dc2dbf" providerId="LiveId" clId="{9FD04458-ACDD-DF43-8256-73E996416D5B}" dt="2024-05-01T19:30:15.762" v="2"/>
            <ac:picMkLst>
              <pc:docMk/>
              <pc:sldMasterMk cId="1820933160" sldId="2147484529"/>
              <pc:sldLayoutMk cId="780331714" sldId="2147484545"/>
              <ac:picMk id="6" creationId="{00000000-0000-0000-0000-000000000000}"/>
            </ac:picMkLst>
          </pc:picChg>
          <pc:picChg chg="mod">
            <ac:chgData name="Tiffany Razzo" userId="eda5baf6a0dc2dbf" providerId="LiveId" clId="{9FD04458-ACDD-DF43-8256-73E996416D5B}" dt="2024-05-01T19:30:15.762" v="2"/>
            <ac:picMkLst>
              <pc:docMk/>
              <pc:sldMasterMk cId="1820933160" sldId="2147484529"/>
              <pc:sldLayoutMk cId="780331714" sldId="2147484545"/>
              <ac:picMk id="8" creationId="{00000000-0000-0000-0000-000000000000}"/>
            </ac:picMkLst>
          </pc:picChg>
        </pc:sldLayoutChg>
      </pc:sldMasterChg>
      <pc:sldMasterChg chg="modSp modSldLayout">
        <pc:chgData name="Tiffany Razzo" userId="eda5baf6a0dc2dbf" providerId="LiveId" clId="{9FD04458-ACDD-DF43-8256-73E996416D5B}" dt="2024-05-01T19:30:15.762" v="2"/>
        <pc:sldMasterMkLst>
          <pc:docMk/>
          <pc:sldMasterMk cId="2934436210" sldId="2147484598"/>
        </pc:sldMasterMkLst>
        <pc:spChg chg="mod">
          <ac:chgData name="Tiffany Razzo" userId="eda5baf6a0dc2dbf" providerId="LiveId" clId="{9FD04458-ACDD-DF43-8256-73E996416D5B}" dt="2024-05-01T19:30:15.762" v="2"/>
          <ac:spMkLst>
            <pc:docMk/>
            <pc:sldMasterMk cId="2934436210" sldId="2147484598"/>
            <ac:spMk id="10" creationId="{00000000-0000-0000-0000-000000000000}"/>
          </ac:spMkLst>
        </pc:spChg>
        <pc:spChg chg="mod">
          <ac:chgData name="Tiffany Razzo" userId="eda5baf6a0dc2dbf" providerId="LiveId" clId="{9FD04458-ACDD-DF43-8256-73E996416D5B}" dt="2024-05-01T19:30:15.762" v="2"/>
          <ac:spMkLst>
            <pc:docMk/>
            <pc:sldMasterMk cId="2934436210" sldId="2147484598"/>
            <ac:spMk id="11" creationId="{00000000-0000-0000-0000-000000000000}"/>
          </ac:spMkLst>
        </pc:spChg>
        <pc:spChg chg="mod">
          <ac:chgData name="Tiffany Razzo" userId="eda5baf6a0dc2dbf" providerId="LiveId" clId="{9FD04458-ACDD-DF43-8256-73E996416D5B}" dt="2024-05-01T19:30:15.762" v="2"/>
          <ac:spMkLst>
            <pc:docMk/>
            <pc:sldMasterMk cId="2934436210" sldId="2147484598"/>
            <ac:spMk id="12" creationId="{00000000-0000-0000-0000-000000000000}"/>
          </ac:spMkLst>
        </pc:spChg>
        <pc:spChg chg="mod">
          <ac:chgData name="Tiffany Razzo" userId="eda5baf6a0dc2dbf" providerId="LiveId" clId="{9FD04458-ACDD-DF43-8256-73E996416D5B}" dt="2024-05-01T19:30:15.762" v="2"/>
          <ac:spMkLst>
            <pc:docMk/>
            <pc:sldMasterMk cId="2934436210" sldId="2147484598"/>
            <ac:spMk id="5122" creationId="{00000000-0000-0000-0000-000000000000}"/>
          </ac:spMkLst>
        </pc:spChg>
        <pc:spChg chg="mod">
          <ac:chgData name="Tiffany Razzo" userId="eda5baf6a0dc2dbf" providerId="LiveId" clId="{9FD04458-ACDD-DF43-8256-73E996416D5B}" dt="2024-05-01T19:30:15.762" v="2"/>
          <ac:spMkLst>
            <pc:docMk/>
            <pc:sldMasterMk cId="2934436210" sldId="2147484598"/>
            <ac:spMk id="5123" creationId="{00000000-0000-0000-0000-000000000000}"/>
          </ac:spMkLst>
        </pc:spChg>
        <pc:sldLayoutChg chg="modSp">
          <pc:chgData name="Tiffany Razzo" userId="eda5baf6a0dc2dbf" providerId="LiveId" clId="{9FD04458-ACDD-DF43-8256-73E996416D5B}" dt="2024-05-01T19:30:15.762" v="2"/>
          <pc:sldLayoutMkLst>
            <pc:docMk/>
            <pc:sldMasterMk cId="2934436210" sldId="2147484598"/>
            <pc:sldLayoutMk cId="2234791395" sldId="2147484599"/>
          </pc:sldLayoutMkLst>
          <pc:spChg chg="mod">
            <ac:chgData name="Tiffany Razzo" userId="eda5baf6a0dc2dbf" providerId="LiveId" clId="{9FD04458-ACDD-DF43-8256-73E996416D5B}" dt="2024-05-01T19:30:15.762" v="2"/>
            <ac:spMkLst>
              <pc:docMk/>
              <pc:sldMasterMk cId="2934436210" sldId="2147484598"/>
              <pc:sldLayoutMk cId="2234791395" sldId="2147484599"/>
              <ac:spMk id="9"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2234791395" sldId="2147484599"/>
              <ac:spMk id="10"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2234791395" sldId="2147484599"/>
              <ac:spMk id="11"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2234791395" sldId="2147484599"/>
              <ac:spMk id="14"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2234791395" sldId="2147484599"/>
              <ac:spMk id="15"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2234791395" sldId="2147484599"/>
              <ac:spMk id="19" creationId="{00000000-0000-0000-0000-000000000000}"/>
            </ac:spMkLst>
          </pc:spChg>
          <pc:picChg chg="mod">
            <ac:chgData name="Tiffany Razzo" userId="eda5baf6a0dc2dbf" providerId="LiveId" clId="{9FD04458-ACDD-DF43-8256-73E996416D5B}" dt="2024-05-01T19:30:15.762" v="2"/>
            <ac:picMkLst>
              <pc:docMk/>
              <pc:sldMasterMk cId="2934436210" sldId="2147484598"/>
              <pc:sldLayoutMk cId="2234791395" sldId="2147484599"/>
              <ac:picMk id="13" creationId="{00000000-0000-0000-0000-000000000000}"/>
            </ac:picMkLst>
          </pc:picChg>
        </pc:sldLayoutChg>
        <pc:sldLayoutChg chg="modSp">
          <pc:chgData name="Tiffany Razzo" userId="eda5baf6a0dc2dbf" providerId="LiveId" clId="{9FD04458-ACDD-DF43-8256-73E996416D5B}" dt="2024-05-01T19:30:15.762" v="2"/>
          <pc:sldLayoutMkLst>
            <pc:docMk/>
            <pc:sldMasterMk cId="2934436210" sldId="2147484598"/>
            <pc:sldLayoutMk cId="88330886" sldId="2147484600"/>
          </pc:sldLayoutMkLst>
          <pc:spChg chg="mod">
            <ac:chgData name="Tiffany Razzo" userId="eda5baf6a0dc2dbf" providerId="LiveId" clId="{9FD04458-ACDD-DF43-8256-73E996416D5B}" dt="2024-05-01T19:30:15.762" v="2"/>
            <ac:spMkLst>
              <pc:docMk/>
              <pc:sldMasterMk cId="2934436210" sldId="2147484598"/>
              <pc:sldLayoutMk cId="88330886" sldId="2147484600"/>
              <ac:spMk id="7"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88330886" sldId="2147484600"/>
              <ac:spMk id="8"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88330886" sldId="2147484600"/>
              <ac:spMk id="11"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88330886" sldId="2147484600"/>
              <ac:spMk id="12"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88330886" sldId="2147484600"/>
              <ac:spMk id="13" creationId="{00000000-0000-0000-0000-000000000000}"/>
            </ac:spMkLst>
          </pc:spChg>
          <pc:picChg chg="mod">
            <ac:chgData name="Tiffany Razzo" userId="eda5baf6a0dc2dbf" providerId="LiveId" clId="{9FD04458-ACDD-DF43-8256-73E996416D5B}" dt="2024-05-01T19:30:15.762" v="2"/>
            <ac:picMkLst>
              <pc:docMk/>
              <pc:sldMasterMk cId="2934436210" sldId="2147484598"/>
              <pc:sldLayoutMk cId="88330886" sldId="2147484600"/>
              <ac:picMk id="9" creationId="{00000000-0000-0000-0000-000000000000}"/>
            </ac:picMkLst>
          </pc:picChg>
        </pc:sldLayoutChg>
        <pc:sldLayoutChg chg="modSp">
          <pc:chgData name="Tiffany Razzo" userId="eda5baf6a0dc2dbf" providerId="LiveId" clId="{9FD04458-ACDD-DF43-8256-73E996416D5B}" dt="2024-05-01T19:30:15.762" v="2"/>
          <pc:sldLayoutMkLst>
            <pc:docMk/>
            <pc:sldMasterMk cId="2934436210" sldId="2147484598"/>
            <pc:sldLayoutMk cId="3221513769" sldId="2147484601"/>
          </pc:sldLayoutMkLst>
          <pc:spChg chg="mod">
            <ac:chgData name="Tiffany Razzo" userId="eda5baf6a0dc2dbf" providerId="LiveId" clId="{9FD04458-ACDD-DF43-8256-73E996416D5B}" dt="2024-05-01T19:30:15.762" v="2"/>
            <ac:spMkLst>
              <pc:docMk/>
              <pc:sldMasterMk cId="2934436210" sldId="2147484598"/>
              <pc:sldLayoutMk cId="3221513769" sldId="2147484601"/>
              <ac:spMk id="6"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3221513769" sldId="2147484601"/>
              <ac:spMk id="8"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3221513769" sldId="2147484601"/>
              <ac:spMk id="10"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3221513769" sldId="2147484601"/>
              <ac:spMk id="11"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3221513769" sldId="2147484601"/>
              <ac:spMk id="12" creationId="{00000000-0000-0000-0000-000000000000}"/>
            </ac:spMkLst>
          </pc:spChg>
          <pc:picChg chg="mod">
            <ac:chgData name="Tiffany Razzo" userId="eda5baf6a0dc2dbf" providerId="LiveId" clId="{9FD04458-ACDD-DF43-8256-73E996416D5B}" dt="2024-05-01T19:30:15.762" v="2"/>
            <ac:picMkLst>
              <pc:docMk/>
              <pc:sldMasterMk cId="2934436210" sldId="2147484598"/>
              <pc:sldLayoutMk cId="3221513769" sldId="2147484601"/>
              <ac:picMk id="13" creationId="{00000000-0000-0000-0000-000000000000}"/>
            </ac:picMkLst>
          </pc:picChg>
        </pc:sldLayoutChg>
        <pc:sldLayoutChg chg="modSp">
          <pc:chgData name="Tiffany Razzo" userId="eda5baf6a0dc2dbf" providerId="LiveId" clId="{9FD04458-ACDD-DF43-8256-73E996416D5B}" dt="2024-05-01T19:30:15.762" v="2"/>
          <pc:sldLayoutMkLst>
            <pc:docMk/>
            <pc:sldMasterMk cId="2934436210" sldId="2147484598"/>
            <pc:sldLayoutMk cId="2756147299" sldId="2147484602"/>
          </pc:sldLayoutMkLst>
          <pc:spChg chg="mod">
            <ac:chgData name="Tiffany Razzo" userId="eda5baf6a0dc2dbf" providerId="LiveId" clId="{9FD04458-ACDD-DF43-8256-73E996416D5B}" dt="2024-05-01T19:30:15.762" v="2"/>
            <ac:spMkLst>
              <pc:docMk/>
              <pc:sldMasterMk cId="2934436210" sldId="2147484598"/>
              <pc:sldLayoutMk cId="2756147299" sldId="2147484602"/>
              <ac:spMk id="7"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2756147299" sldId="2147484602"/>
              <ac:spMk id="8"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2756147299" sldId="2147484602"/>
              <ac:spMk id="9"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2756147299" sldId="2147484602"/>
              <ac:spMk id="10"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2756147299" sldId="2147484602"/>
              <ac:spMk id="13" creationId="{00000000-0000-0000-0000-000000000000}"/>
            </ac:spMkLst>
          </pc:spChg>
          <pc:picChg chg="mod">
            <ac:chgData name="Tiffany Razzo" userId="eda5baf6a0dc2dbf" providerId="LiveId" clId="{9FD04458-ACDD-DF43-8256-73E996416D5B}" dt="2024-05-01T19:30:15.762" v="2"/>
            <ac:picMkLst>
              <pc:docMk/>
              <pc:sldMasterMk cId="2934436210" sldId="2147484598"/>
              <pc:sldLayoutMk cId="2756147299" sldId="2147484602"/>
              <ac:picMk id="11" creationId="{00000000-0000-0000-0000-000000000000}"/>
            </ac:picMkLst>
          </pc:picChg>
        </pc:sldLayoutChg>
        <pc:sldLayoutChg chg="modSp">
          <pc:chgData name="Tiffany Razzo" userId="eda5baf6a0dc2dbf" providerId="LiveId" clId="{9FD04458-ACDD-DF43-8256-73E996416D5B}" dt="2024-05-01T19:30:15.762" v="2"/>
          <pc:sldLayoutMkLst>
            <pc:docMk/>
            <pc:sldMasterMk cId="2934436210" sldId="2147484598"/>
            <pc:sldLayoutMk cId="3287644255" sldId="2147484603"/>
          </pc:sldLayoutMkLst>
          <pc:spChg chg="mod">
            <ac:chgData name="Tiffany Razzo" userId="eda5baf6a0dc2dbf" providerId="LiveId" clId="{9FD04458-ACDD-DF43-8256-73E996416D5B}" dt="2024-05-01T19:30:15.762" v="2"/>
            <ac:spMkLst>
              <pc:docMk/>
              <pc:sldMasterMk cId="2934436210" sldId="2147484598"/>
              <pc:sldLayoutMk cId="3287644255" sldId="2147484603"/>
              <ac:spMk id="5"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3287644255" sldId="2147484603"/>
              <ac:spMk id="7"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3287644255" sldId="2147484603"/>
              <ac:spMk id="8"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3287644255" sldId="2147484603"/>
              <ac:spMk id="9" creationId="{00000000-0000-0000-0000-000000000000}"/>
            </ac:spMkLst>
          </pc:spChg>
          <pc:picChg chg="mod">
            <ac:chgData name="Tiffany Razzo" userId="eda5baf6a0dc2dbf" providerId="LiveId" clId="{9FD04458-ACDD-DF43-8256-73E996416D5B}" dt="2024-05-01T19:30:15.762" v="2"/>
            <ac:picMkLst>
              <pc:docMk/>
              <pc:sldMasterMk cId="2934436210" sldId="2147484598"/>
              <pc:sldLayoutMk cId="3287644255" sldId="2147484603"/>
              <ac:picMk id="10" creationId="{00000000-0000-0000-0000-000000000000}"/>
            </ac:picMkLst>
          </pc:picChg>
        </pc:sldLayoutChg>
        <pc:sldLayoutChg chg="modSp">
          <pc:chgData name="Tiffany Razzo" userId="eda5baf6a0dc2dbf" providerId="LiveId" clId="{9FD04458-ACDD-DF43-8256-73E996416D5B}" dt="2024-05-01T19:30:15.762" v="2"/>
          <pc:sldLayoutMkLst>
            <pc:docMk/>
            <pc:sldMasterMk cId="2934436210" sldId="2147484598"/>
            <pc:sldLayoutMk cId="4022346204" sldId="2147484604"/>
          </pc:sldLayoutMkLst>
          <pc:spChg chg="mod">
            <ac:chgData name="Tiffany Razzo" userId="eda5baf6a0dc2dbf" providerId="LiveId" clId="{9FD04458-ACDD-DF43-8256-73E996416D5B}" dt="2024-05-01T19:30:15.762" v="2"/>
            <ac:spMkLst>
              <pc:docMk/>
              <pc:sldMasterMk cId="2934436210" sldId="2147484598"/>
              <pc:sldLayoutMk cId="4022346204" sldId="2147484604"/>
              <ac:spMk id="3"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4022346204" sldId="2147484604"/>
              <ac:spMk id="12"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4022346204" sldId="2147484604"/>
              <ac:spMk id="13" creationId="{00000000-0000-0000-0000-000000000000}"/>
            </ac:spMkLst>
          </pc:spChg>
          <pc:picChg chg="mod">
            <ac:chgData name="Tiffany Razzo" userId="eda5baf6a0dc2dbf" providerId="LiveId" clId="{9FD04458-ACDD-DF43-8256-73E996416D5B}" dt="2024-05-01T19:30:15.762" v="2"/>
            <ac:picMkLst>
              <pc:docMk/>
              <pc:sldMasterMk cId="2934436210" sldId="2147484598"/>
              <pc:sldLayoutMk cId="4022346204" sldId="2147484604"/>
              <ac:picMk id="15" creationId="{00000000-0000-0000-0000-000000000000}"/>
            </ac:picMkLst>
          </pc:picChg>
        </pc:sldLayoutChg>
        <pc:sldLayoutChg chg="modSp">
          <pc:chgData name="Tiffany Razzo" userId="eda5baf6a0dc2dbf" providerId="LiveId" clId="{9FD04458-ACDD-DF43-8256-73E996416D5B}" dt="2024-05-01T19:30:15.762" v="2"/>
          <pc:sldLayoutMkLst>
            <pc:docMk/>
            <pc:sldMasterMk cId="2934436210" sldId="2147484598"/>
            <pc:sldLayoutMk cId="3473228493" sldId="2147484605"/>
          </pc:sldLayoutMkLst>
          <pc:spChg chg="mod">
            <ac:chgData name="Tiffany Razzo" userId="eda5baf6a0dc2dbf" providerId="LiveId" clId="{9FD04458-ACDD-DF43-8256-73E996416D5B}" dt="2024-05-01T19:30:15.762" v="2"/>
            <ac:spMkLst>
              <pc:docMk/>
              <pc:sldMasterMk cId="2934436210" sldId="2147484598"/>
              <pc:sldLayoutMk cId="3473228493" sldId="2147484605"/>
              <ac:spMk id="5"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3473228493" sldId="2147484605"/>
              <ac:spMk id="12"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3473228493" sldId="2147484605"/>
              <ac:spMk id="13" creationId="{00000000-0000-0000-0000-000000000000}"/>
            </ac:spMkLst>
          </pc:spChg>
        </pc:sldLayoutChg>
        <pc:sldLayoutChg chg="modSp">
          <pc:chgData name="Tiffany Razzo" userId="eda5baf6a0dc2dbf" providerId="LiveId" clId="{9FD04458-ACDD-DF43-8256-73E996416D5B}" dt="2024-05-01T19:30:15.762" v="2"/>
          <pc:sldLayoutMkLst>
            <pc:docMk/>
            <pc:sldMasterMk cId="2934436210" sldId="2147484598"/>
            <pc:sldLayoutMk cId="3500582036" sldId="2147484606"/>
          </pc:sldLayoutMkLst>
          <pc:spChg chg="mod">
            <ac:chgData name="Tiffany Razzo" userId="eda5baf6a0dc2dbf" providerId="LiveId" clId="{9FD04458-ACDD-DF43-8256-73E996416D5B}" dt="2024-05-01T19:30:15.762" v="2"/>
            <ac:spMkLst>
              <pc:docMk/>
              <pc:sldMasterMk cId="2934436210" sldId="2147484598"/>
              <pc:sldLayoutMk cId="3500582036" sldId="2147484606"/>
              <ac:spMk id="6"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3500582036" sldId="2147484606"/>
              <ac:spMk id="7"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3500582036" sldId="2147484606"/>
              <ac:spMk id="12"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3500582036" sldId="2147484606"/>
              <ac:spMk id="14" creationId="{00000000-0000-0000-0000-000000000000}"/>
            </ac:spMkLst>
          </pc:spChg>
          <pc:picChg chg="mod">
            <ac:chgData name="Tiffany Razzo" userId="eda5baf6a0dc2dbf" providerId="LiveId" clId="{9FD04458-ACDD-DF43-8256-73E996416D5B}" dt="2024-05-01T19:30:15.762" v="2"/>
            <ac:picMkLst>
              <pc:docMk/>
              <pc:sldMasterMk cId="2934436210" sldId="2147484598"/>
              <pc:sldLayoutMk cId="3500582036" sldId="2147484606"/>
              <ac:picMk id="15" creationId="{00000000-0000-0000-0000-000000000000}"/>
            </ac:picMkLst>
          </pc:picChg>
        </pc:sldLayoutChg>
        <pc:sldLayoutChg chg="modSp">
          <pc:chgData name="Tiffany Razzo" userId="eda5baf6a0dc2dbf" providerId="LiveId" clId="{9FD04458-ACDD-DF43-8256-73E996416D5B}" dt="2024-05-01T19:30:15.762" v="2"/>
          <pc:sldLayoutMkLst>
            <pc:docMk/>
            <pc:sldMasterMk cId="2934436210" sldId="2147484598"/>
            <pc:sldLayoutMk cId="554971939" sldId="2147484607"/>
          </pc:sldLayoutMkLst>
          <pc:spChg chg="mod">
            <ac:chgData name="Tiffany Razzo" userId="eda5baf6a0dc2dbf" providerId="LiveId" clId="{9FD04458-ACDD-DF43-8256-73E996416D5B}" dt="2024-05-01T19:30:15.762" v="2"/>
            <ac:spMkLst>
              <pc:docMk/>
              <pc:sldMasterMk cId="2934436210" sldId="2147484598"/>
              <pc:sldLayoutMk cId="554971939" sldId="2147484607"/>
              <ac:spMk id="5"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554971939" sldId="2147484607"/>
              <ac:spMk id="6"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554971939" sldId="2147484607"/>
              <ac:spMk id="12"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554971939" sldId="2147484607"/>
              <ac:spMk id="14" creationId="{00000000-0000-0000-0000-000000000000}"/>
            </ac:spMkLst>
          </pc:spChg>
        </pc:sldLayoutChg>
        <pc:sldLayoutChg chg="modSp">
          <pc:chgData name="Tiffany Razzo" userId="eda5baf6a0dc2dbf" providerId="LiveId" clId="{9FD04458-ACDD-DF43-8256-73E996416D5B}" dt="2024-05-01T19:30:15.762" v="2"/>
          <pc:sldLayoutMkLst>
            <pc:docMk/>
            <pc:sldMasterMk cId="2934436210" sldId="2147484598"/>
            <pc:sldLayoutMk cId="3175184692" sldId="2147484608"/>
          </pc:sldLayoutMkLst>
          <pc:spChg chg="mod">
            <ac:chgData name="Tiffany Razzo" userId="eda5baf6a0dc2dbf" providerId="LiveId" clId="{9FD04458-ACDD-DF43-8256-73E996416D5B}" dt="2024-05-01T19:30:15.762" v="2"/>
            <ac:spMkLst>
              <pc:docMk/>
              <pc:sldMasterMk cId="2934436210" sldId="2147484598"/>
              <pc:sldLayoutMk cId="3175184692" sldId="2147484608"/>
              <ac:spMk id="6"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3175184692" sldId="2147484608"/>
              <ac:spMk id="7"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3175184692" sldId="2147484608"/>
              <ac:spMk id="12"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3175184692" sldId="2147484608"/>
              <ac:spMk id="14" creationId="{00000000-0000-0000-0000-000000000000}"/>
            </ac:spMkLst>
          </pc:spChg>
          <pc:picChg chg="mod">
            <ac:chgData name="Tiffany Razzo" userId="eda5baf6a0dc2dbf" providerId="LiveId" clId="{9FD04458-ACDD-DF43-8256-73E996416D5B}" dt="2024-05-01T19:30:15.762" v="2"/>
            <ac:picMkLst>
              <pc:docMk/>
              <pc:sldMasterMk cId="2934436210" sldId="2147484598"/>
              <pc:sldLayoutMk cId="3175184692" sldId="2147484608"/>
              <ac:picMk id="15" creationId="{00000000-0000-0000-0000-000000000000}"/>
            </ac:picMkLst>
          </pc:picChg>
        </pc:sldLayoutChg>
        <pc:sldLayoutChg chg="modSp">
          <pc:chgData name="Tiffany Razzo" userId="eda5baf6a0dc2dbf" providerId="LiveId" clId="{9FD04458-ACDD-DF43-8256-73E996416D5B}" dt="2024-05-01T19:30:15.762" v="2"/>
          <pc:sldLayoutMkLst>
            <pc:docMk/>
            <pc:sldMasterMk cId="2934436210" sldId="2147484598"/>
            <pc:sldLayoutMk cId="4039144807" sldId="2147484609"/>
          </pc:sldLayoutMkLst>
          <pc:spChg chg="mod">
            <ac:chgData name="Tiffany Razzo" userId="eda5baf6a0dc2dbf" providerId="LiveId" clId="{9FD04458-ACDD-DF43-8256-73E996416D5B}" dt="2024-05-01T19:30:15.762" v="2"/>
            <ac:spMkLst>
              <pc:docMk/>
              <pc:sldMasterMk cId="2934436210" sldId="2147484598"/>
              <pc:sldLayoutMk cId="4039144807" sldId="2147484609"/>
              <ac:spMk id="5"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4039144807" sldId="2147484609"/>
              <ac:spMk id="6"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4039144807" sldId="2147484609"/>
              <ac:spMk id="12"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4039144807" sldId="2147484609"/>
              <ac:spMk id="14" creationId="{00000000-0000-0000-0000-000000000000}"/>
            </ac:spMkLst>
          </pc:spChg>
        </pc:sldLayoutChg>
        <pc:sldLayoutChg chg="modSp">
          <pc:chgData name="Tiffany Razzo" userId="eda5baf6a0dc2dbf" providerId="LiveId" clId="{9FD04458-ACDD-DF43-8256-73E996416D5B}" dt="2024-05-01T19:30:15.762" v="2"/>
          <pc:sldLayoutMkLst>
            <pc:docMk/>
            <pc:sldMasterMk cId="2934436210" sldId="2147484598"/>
            <pc:sldLayoutMk cId="3651947694" sldId="2147484610"/>
          </pc:sldLayoutMkLst>
          <pc:spChg chg="mod">
            <ac:chgData name="Tiffany Razzo" userId="eda5baf6a0dc2dbf" providerId="LiveId" clId="{9FD04458-ACDD-DF43-8256-73E996416D5B}" dt="2024-05-01T19:30:15.762" v="2"/>
            <ac:spMkLst>
              <pc:docMk/>
              <pc:sldMasterMk cId="2934436210" sldId="2147484598"/>
              <pc:sldLayoutMk cId="3651947694" sldId="2147484610"/>
              <ac:spMk id="9"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3651947694" sldId="2147484610"/>
              <ac:spMk id="10" creationId="{00000000-0000-0000-0000-000000000000}"/>
            </ac:spMkLst>
          </pc:spChg>
          <pc:picChg chg="mod">
            <ac:chgData name="Tiffany Razzo" userId="eda5baf6a0dc2dbf" providerId="LiveId" clId="{9FD04458-ACDD-DF43-8256-73E996416D5B}" dt="2024-05-01T19:30:15.762" v="2"/>
            <ac:picMkLst>
              <pc:docMk/>
              <pc:sldMasterMk cId="2934436210" sldId="2147484598"/>
              <pc:sldLayoutMk cId="3651947694" sldId="2147484610"/>
              <ac:picMk id="11" creationId="{00000000-0000-0000-0000-000000000000}"/>
            </ac:picMkLst>
          </pc:picChg>
        </pc:sldLayoutChg>
        <pc:sldLayoutChg chg="modSp">
          <pc:chgData name="Tiffany Razzo" userId="eda5baf6a0dc2dbf" providerId="LiveId" clId="{9FD04458-ACDD-DF43-8256-73E996416D5B}" dt="2024-05-01T19:30:15.762" v="2"/>
          <pc:sldLayoutMkLst>
            <pc:docMk/>
            <pc:sldMasterMk cId="2934436210" sldId="2147484598"/>
            <pc:sldLayoutMk cId="2680682611" sldId="2147484611"/>
          </pc:sldLayoutMkLst>
          <pc:spChg chg="mod">
            <ac:chgData name="Tiffany Razzo" userId="eda5baf6a0dc2dbf" providerId="LiveId" clId="{9FD04458-ACDD-DF43-8256-73E996416D5B}" dt="2024-05-01T19:30:15.762" v="2"/>
            <ac:spMkLst>
              <pc:docMk/>
              <pc:sldMasterMk cId="2934436210" sldId="2147484598"/>
              <pc:sldLayoutMk cId="2680682611" sldId="2147484611"/>
              <ac:spMk id="9"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2680682611" sldId="2147484611"/>
              <ac:spMk id="10" creationId="{00000000-0000-0000-0000-000000000000}"/>
            </ac:spMkLst>
          </pc:spChg>
        </pc:sldLayoutChg>
        <pc:sldLayoutChg chg="modSp">
          <pc:chgData name="Tiffany Razzo" userId="eda5baf6a0dc2dbf" providerId="LiveId" clId="{9FD04458-ACDD-DF43-8256-73E996416D5B}" dt="2024-05-01T19:30:15.762" v="2"/>
          <pc:sldLayoutMkLst>
            <pc:docMk/>
            <pc:sldMasterMk cId="2934436210" sldId="2147484598"/>
            <pc:sldLayoutMk cId="3121214915" sldId="2147484612"/>
          </pc:sldLayoutMkLst>
          <pc:spChg chg="mod">
            <ac:chgData name="Tiffany Razzo" userId="eda5baf6a0dc2dbf" providerId="LiveId" clId="{9FD04458-ACDD-DF43-8256-73E996416D5B}" dt="2024-05-01T19:30:15.762" v="2"/>
            <ac:spMkLst>
              <pc:docMk/>
              <pc:sldMasterMk cId="2934436210" sldId="2147484598"/>
              <pc:sldLayoutMk cId="3121214915" sldId="2147484612"/>
              <ac:spMk id="11" creationId="{00000000-0000-0000-0000-000000000000}"/>
            </ac:spMkLst>
          </pc:spChg>
          <pc:picChg chg="mod">
            <ac:chgData name="Tiffany Razzo" userId="eda5baf6a0dc2dbf" providerId="LiveId" clId="{9FD04458-ACDD-DF43-8256-73E996416D5B}" dt="2024-05-01T19:30:15.762" v="2"/>
            <ac:picMkLst>
              <pc:docMk/>
              <pc:sldMasterMk cId="2934436210" sldId="2147484598"/>
              <pc:sldLayoutMk cId="3121214915" sldId="2147484612"/>
              <ac:picMk id="12" creationId="{00000000-0000-0000-0000-000000000000}"/>
            </ac:picMkLst>
          </pc:picChg>
        </pc:sldLayoutChg>
        <pc:sldLayoutChg chg="modSp">
          <pc:chgData name="Tiffany Razzo" userId="eda5baf6a0dc2dbf" providerId="LiveId" clId="{9FD04458-ACDD-DF43-8256-73E996416D5B}" dt="2024-05-01T19:30:15.762" v="2"/>
          <pc:sldLayoutMkLst>
            <pc:docMk/>
            <pc:sldMasterMk cId="2934436210" sldId="2147484598"/>
            <pc:sldLayoutMk cId="1655352470" sldId="2147484613"/>
          </pc:sldLayoutMkLst>
          <pc:spChg chg="mod">
            <ac:chgData name="Tiffany Razzo" userId="eda5baf6a0dc2dbf" providerId="LiveId" clId="{9FD04458-ACDD-DF43-8256-73E996416D5B}" dt="2024-05-01T19:30:15.762" v="2"/>
            <ac:spMkLst>
              <pc:docMk/>
              <pc:sldMasterMk cId="2934436210" sldId="2147484598"/>
              <pc:sldLayoutMk cId="1655352470" sldId="2147484613"/>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2934436210" sldId="2147484598"/>
            <pc:sldLayoutMk cId="3485183411" sldId="2147484614"/>
          </pc:sldLayoutMkLst>
          <pc:spChg chg="mod">
            <ac:chgData name="Tiffany Razzo" userId="eda5baf6a0dc2dbf" providerId="LiveId" clId="{9FD04458-ACDD-DF43-8256-73E996416D5B}" dt="2024-05-01T19:30:15.762" v="2"/>
            <ac:spMkLst>
              <pc:docMk/>
              <pc:sldMasterMk cId="2934436210" sldId="2147484598"/>
              <pc:sldLayoutMk cId="3485183411" sldId="2147484614"/>
              <ac:spMk id="7"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3485183411" sldId="2147484614"/>
              <ac:spMk id="9"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3485183411" sldId="2147484614"/>
              <ac:spMk id="10" creationId="{00000000-0000-0000-0000-000000000000}"/>
            </ac:spMkLst>
          </pc:spChg>
          <pc:grpChg chg="mod">
            <ac:chgData name="Tiffany Razzo" userId="eda5baf6a0dc2dbf" providerId="LiveId" clId="{9FD04458-ACDD-DF43-8256-73E996416D5B}" dt="2024-05-01T19:30:15.762" v="2"/>
            <ac:grpSpMkLst>
              <pc:docMk/>
              <pc:sldMasterMk cId="2934436210" sldId="2147484598"/>
              <pc:sldLayoutMk cId="3485183411" sldId="2147484614"/>
              <ac:grpSpMk id="2" creationId="{00000000-0000-0000-0000-000000000000}"/>
            </ac:grpSpMkLst>
          </pc:grpChg>
          <pc:picChg chg="mod">
            <ac:chgData name="Tiffany Razzo" userId="eda5baf6a0dc2dbf" providerId="LiveId" clId="{9FD04458-ACDD-DF43-8256-73E996416D5B}" dt="2024-05-01T19:30:15.762" v="2"/>
            <ac:picMkLst>
              <pc:docMk/>
              <pc:sldMasterMk cId="2934436210" sldId="2147484598"/>
              <pc:sldLayoutMk cId="3485183411" sldId="2147484614"/>
              <ac:picMk id="6" creationId="{00000000-0000-0000-0000-000000000000}"/>
            </ac:picMkLst>
          </pc:picChg>
          <pc:picChg chg="mod">
            <ac:chgData name="Tiffany Razzo" userId="eda5baf6a0dc2dbf" providerId="LiveId" clId="{9FD04458-ACDD-DF43-8256-73E996416D5B}" dt="2024-05-01T19:30:15.762" v="2"/>
            <ac:picMkLst>
              <pc:docMk/>
              <pc:sldMasterMk cId="2934436210" sldId="2147484598"/>
              <pc:sldLayoutMk cId="3485183411" sldId="2147484614"/>
              <ac:picMk id="8" creationId="{00000000-0000-0000-0000-000000000000}"/>
            </ac:picMkLst>
          </pc:picChg>
        </pc:sldLayoutChg>
        <pc:sldLayoutChg chg="modSp">
          <pc:chgData name="Tiffany Razzo" userId="eda5baf6a0dc2dbf" providerId="LiveId" clId="{9FD04458-ACDD-DF43-8256-73E996416D5B}" dt="2024-05-01T19:30:15.762" v="2"/>
          <pc:sldLayoutMkLst>
            <pc:docMk/>
            <pc:sldMasterMk cId="2934436210" sldId="2147484598"/>
            <pc:sldLayoutMk cId="1076040791" sldId="2147484615"/>
          </pc:sldLayoutMkLst>
          <pc:spChg chg="mod">
            <ac:chgData name="Tiffany Razzo" userId="eda5baf6a0dc2dbf" providerId="LiveId" clId="{9FD04458-ACDD-DF43-8256-73E996416D5B}" dt="2024-05-01T19:30:15.762" v="2"/>
            <ac:spMkLst>
              <pc:docMk/>
              <pc:sldMasterMk cId="2934436210" sldId="2147484598"/>
              <pc:sldLayoutMk cId="1076040791" sldId="2147484615"/>
              <ac:spMk id="5"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1076040791" sldId="2147484615"/>
              <ac:spMk id="6" creationId="{00000000-0000-0000-0000-000000000000}"/>
            </ac:spMkLst>
          </pc:spChg>
        </pc:sldLayoutChg>
        <pc:sldLayoutChg chg="modSp">
          <pc:chgData name="Tiffany Razzo" userId="eda5baf6a0dc2dbf" providerId="LiveId" clId="{9FD04458-ACDD-DF43-8256-73E996416D5B}" dt="2024-05-01T19:30:15.762" v="2"/>
          <pc:sldLayoutMkLst>
            <pc:docMk/>
            <pc:sldMasterMk cId="2934436210" sldId="2147484598"/>
            <pc:sldLayoutMk cId="2229024550" sldId="2147484618"/>
          </pc:sldLayoutMkLst>
          <pc:spChg chg="mod">
            <ac:chgData name="Tiffany Razzo" userId="eda5baf6a0dc2dbf" providerId="LiveId" clId="{9FD04458-ACDD-DF43-8256-73E996416D5B}" dt="2024-05-01T19:30:15.762" v="2"/>
            <ac:spMkLst>
              <pc:docMk/>
              <pc:sldMasterMk cId="2934436210" sldId="2147484598"/>
              <pc:sldLayoutMk cId="2229024550" sldId="2147484618"/>
              <ac:spMk id="2"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2229024550" sldId="2147484618"/>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2934436210" sldId="2147484598"/>
            <pc:sldLayoutMk cId="2548678493" sldId="2147484938"/>
          </pc:sldLayoutMkLst>
          <pc:spChg chg="mod">
            <ac:chgData name="Tiffany Razzo" userId="eda5baf6a0dc2dbf" providerId="LiveId" clId="{9FD04458-ACDD-DF43-8256-73E996416D5B}" dt="2024-05-01T19:30:15.762" v="2"/>
            <ac:spMkLst>
              <pc:docMk/>
              <pc:sldMasterMk cId="2934436210" sldId="2147484598"/>
              <pc:sldLayoutMk cId="2548678493" sldId="2147484938"/>
              <ac:spMk id="4"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2548678493" sldId="2147484938"/>
              <ac:spMk id="5"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2548678493" sldId="2147484938"/>
              <ac:spMk id="7"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2548678493" sldId="2147484938"/>
              <ac:spMk id="10" creationId="{00000000-0000-0000-0000-000000000000}"/>
            </ac:spMkLst>
          </pc:spChg>
          <pc:spChg chg="mod">
            <ac:chgData name="Tiffany Razzo" userId="eda5baf6a0dc2dbf" providerId="LiveId" clId="{9FD04458-ACDD-DF43-8256-73E996416D5B}" dt="2024-05-01T19:30:15.762" v="2"/>
            <ac:spMkLst>
              <pc:docMk/>
              <pc:sldMasterMk cId="2934436210" sldId="2147484598"/>
              <pc:sldLayoutMk cId="2548678493" sldId="2147484938"/>
              <ac:spMk id="11" creationId="{00000000-0000-0000-0000-000000000000}"/>
            </ac:spMkLst>
          </pc:spChg>
          <pc:picChg chg="mod">
            <ac:chgData name="Tiffany Razzo" userId="eda5baf6a0dc2dbf" providerId="LiveId" clId="{9FD04458-ACDD-DF43-8256-73E996416D5B}" dt="2024-05-01T19:30:15.762" v="2"/>
            <ac:picMkLst>
              <pc:docMk/>
              <pc:sldMasterMk cId="2934436210" sldId="2147484598"/>
              <pc:sldLayoutMk cId="2548678493" sldId="2147484938"/>
              <ac:picMk id="6" creationId="{00000000-0000-0000-0000-000000000000}"/>
            </ac:picMkLst>
          </pc:picChg>
        </pc:sldLayoutChg>
      </pc:sldMasterChg>
      <pc:sldMasterChg chg="modSp modSldLayout">
        <pc:chgData name="Tiffany Razzo" userId="eda5baf6a0dc2dbf" providerId="LiveId" clId="{9FD04458-ACDD-DF43-8256-73E996416D5B}" dt="2024-05-01T19:30:15.762" v="2"/>
        <pc:sldMasterMkLst>
          <pc:docMk/>
          <pc:sldMasterMk cId="673307551" sldId="2147484674"/>
        </pc:sldMasterMkLst>
        <pc:spChg chg="mod">
          <ac:chgData name="Tiffany Razzo" userId="eda5baf6a0dc2dbf" providerId="LiveId" clId="{9FD04458-ACDD-DF43-8256-73E996416D5B}" dt="2024-05-01T19:30:15.762" v="2"/>
          <ac:spMkLst>
            <pc:docMk/>
            <pc:sldMasterMk cId="673307551" sldId="2147484674"/>
            <ac:spMk id="10" creationId="{00000000-0000-0000-0000-000000000000}"/>
          </ac:spMkLst>
        </pc:spChg>
        <pc:spChg chg="mod">
          <ac:chgData name="Tiffany Razzo" userId="eda5baf6a0dc2dbf" providerId="LiveId" clId="{9FD04458-ACDD-DF43-8256-73E996416D5B}" dt="2024-05-01T19:30:15.762" v="2"/>
          <ac:spMkLst>
            <pc:docMk/>
            <pc:sldMasterMk cId="673307551" sldId="2147484674"/>
            <ac:spMk id="11" creationId="{00000000-0000-0000-0000-000000000000}"/>
          </ac:spMkLst>
        </pc:spChg>
        <pc:spChg chg="mod">
          <ac:chgData name="Tiffany Razzo" userId="eda5baf6a0dc2dbf" providerId="LiveId" clId="{9FD04458-ACDD-DF43-8256-73E996416D5B}" dt="2024-05-01T19:30:15.762" v="2"/>
          <ac:spMkLst>
            <pc:docMk/>
            <pc:sldMasterMk cId="673307551" sldId="2147484674"/>
            <ac:spMk id="12" creationId="{00000000-0000-0000-0000-000000000000}"/>
          </ac:spMkLst>
        </pc:spChg>
        <pc:spChg chg="mod">
          <ac:chgData name="Tiffany Razzo" userId="eda5baf6a0dc2dbf" providerId="LiveId" clId="{9FD04458-ACDD-DF43-8256-73E996416D5B}" dt="2024-05-01T19:30:15.762" v="2"/>
          <ac:spMkLst>
            <pc:docMk/>
            <pc:sldMasterMk cId="673307551" sldId="2147484674"/>
            <ac:spMk id="5122" creationId="{00000000-0000-0000-0000-000000000000}"/>
          </ac:spMkLst>
        </pc:spChg>
        <pc:spChg chg="mod">
          <ac:chgData name="Tiffany Razzo" userId="eda5baf6a0dc2dbf" providerId="LiveId" clId="{9FD04458-ACDD-DF43-8256-73E996416D5B}" dt="2024-05-01T19:30:15.762" v="2"/>
          <ac:spMkLst>
            <pc:docMk/>
            <pc:sldMasterMk cId="673307551" sldId="2147484674"/>
            <ac:spMk id="5123" creationId="{00000000-0000-0000-0000-000000000000}"/>
          </ac:spMkLst>
        </pc:spChg>
        <pc:sldLayoutChg chg="modSp">
          <pc:chgData name="Tiffany Razzo" userId="eda5baf6a0dc2dbf" providerId="LiveId" clId="{9FD04458-ACDD-DF43-8256-73E996416D5B}" dt="2024-05-01T19:30:15.762" v="2"/>
          <pc:sldLayoutMkLst>
            <pc:docMk/>
            <pc:sldMasterMk cId="673307551" sldId="2147484674"/>
            <pc:sldLayoutMk cId="2986641410" sldId="2147484675"/>
          </pc:sldLayoutMkLst>
          <pc:spChg chg="mod">
            <ac:chgData name="Tiffany Razzo" userId="eda5baf6a0dc2dbf" providerId="LiveId" clId="{9FD04458-ACDD-DF43-8256-73E996416D5B}" dt="2024-05-01T19:30:15.762" v="2"/>
            <ac:spMkLst>
              <pc:docMk/>
              <pc:sldMasterMk cId="673307551" sldId="2147484674"/>
              <pc:sldLayoutMk cId="2986641410" sldId="2147484675"/>
              <ac:spMk id="8"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2986641410" sldId="2147484675"/>
              <ac:spMk id="9" creationId="{00C1EAC2-48D1-5A43-8A15-F4EDD9CF6A5B}"/>
            </ac:spMkLst>
          </pc:spChg>
          <pc:spChg chg="mod">
            <ac:chgData name="Tiffany Razzo" userId="eda5baf6a0dc2dbf" providerId="LiveId" clId="{9FD04458-ACDD-DF43-8256-73E996416D5B}" dt="2024-05-01T19:30:15.762" v="2"/>
            <ac:spMkLst>
              <pc:docMk/>
              <pc:sldMasterMk cId="673307551" sldId="2147484674"/>
              <pc:sldLayoutMk cId="2986641410" sldId="2147484675"/>
              <ac:spMk id="10"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2986641410" sldId="2147484675"/>
              <ac:spMk id="11"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2986641410" sldId="2147484675"/>
              <ac:spMk id="13"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2986641410" sldId="2147484675"/>
              <ac:spMk id="14" creationId="{00000000-0000-0000-0000-000000000000}"/>
            </ac:spMkLst>
          </pc:spChg>
          <pc:picChg chg="mod">
            <ac:chgData name="Tiffany Razzo" userId="eda5baf6a0dc2dbf" providerId="LiveId" clId="{9FD04458-ACDD-DF43-8256-73E996416D5B}" dt="2024-05-01T19:30:15.762" v="2"/>
            <ac:picMkLst>
              <pc:docMk/>
              <pc:sldMasterMk cId="673307551" sldId="2147484674"/>
              <pc:sldLayoutMk cId="2986641410" sldId="2147484675"/>
              <ac:picMk id="12" creationId="{00000000-0000-0000-0000-000000000000}"/>
            </ac:picMkLst>
          </pc:picChg>
        </pc:sldLayoutChg>
        <pc:sldLayoutChg chg="modSp">
          <pc:chgData name="Tiffany Razzo" userId="eda5baf6a0dc2dbf" providerId="LiveId" clId="{9FD04458-ACDD-DF43-8256-73E996416D5B}" dt="2024-05-01T19:30:15.762" v="2"/>
          <pc:sldLayoutMkLst>
            <pc:docMk/>
            <pc:sldMasterMk cId="673307551" sldId="2147484674"/>
            <pc:sldLayoutMk cId="2908977403" sldId="2147484676"/>
          </pc:sldLayoutMkLst>
          <pc:spChg chg="mod">
            <ac:chgData name="Tiffany Razzo" userId="eda5baf6a0dc2dbf" providerId="LiveId" clId="{9FD04458-ACDD-DF43-8256-73E996416D5B}" dt="2024-05-01T19:30:15.762" v="2"/>
            <ac:spMkLst>
              <pc:docMk/>
              <pc:sldMasterMk cId="673307551" sldId="2147484674"/>
              <pc:sldLayoutMk cId="2908977403" sldId="2147484676"/>
              <ac:spMk id="7"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2908977403" sldId="2147484676"/>
              <ac:spMk id="8"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2908977403" sldId="2147484676"/>
              <ac:spMk id="11"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2908977403" sldId="2147484676"/>
              <ac:spMk id="12"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2908977403" sldId="2147484676"/>
              <ac:spMk id="13" creationId="{00000000-0000-0000-0000-000000000000}"/>
            </ac:spMkLst>
          </pc:spChg>
          <pc:picChg chg="mod">
            <ac:chgData name="Tiffany Razzo" userId="eda5baf6a0dc2dbf" providerId="LiveId" clId="{9FD04458-ACDD-DF43-8256-73E996416D5B}" dt="2024-05-01T19:30:15.762" v="2"/>
            <ac:picMkLst>
              <pc:docMk/>
              <pc:sldMasterMk cId="673307551" sldId="2147484674"/>
              <pc:sldLayoutMk cId="2908977403" sldId="2147484676"/>
              <ac:picMk id="9" creationId="{00000000-0000-0000-0000-000000000000}"/>
            </ac:picMkLst>
          </pc:picChg>
        </pc:sldLayoutChg>
        <pc:sldLayoutChg chg="modSp">
          <pc:chgData name="Tiffany Razzo" userId="eda5baf6a0dc2dbf" providerId="LiveId" clId="{9FD04458-ACDD-DF43-8256-73E996416D5B}" dt="2024-05-01T19:30:15.762" v="2"/>
          <pc:sldLayoutMkLst>
            <pc:docMk/>
            <pc:sldMasterMk cId="673307551" sldId="2147484674"/>
            <pc:sldLayoutMk cId="3827816876" sldId="2147484677"/>
          </pc:sldLayoutMkLst>
          <pc:spChg chg="mod">
            <ac:chgData name="Tiffany Razzo" userId="eda5baf6a0dc2dbf" providerId="LiveId" clId="{9FD04458-ACDD-DF43-8256-73E996416D5B}" dt="2024-05-01T19:30:15.762" v="2"/>
            <ac:spMkLst>
              <pc:docMk/>
              <pc:sldMasterMk cId="673307551" sldId="2147484674"/>
              <pc:sldLayoutMk cId="3827816876" sldId="2147484677"/>
              <ac:spMk id="6"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3827816876" sldId="2147484677"/>
              <ac:spMk id="8"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3827816876" sldId="2147484677"/>
              <ac:spMk id="9"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3827816876" sldId="2147484677"/>
              <ac:spMk id="10"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3827816876" sldId="2147484677"/>
              <ac:spMk id="13" creationId="{00000000-0000-0000-0000-000000000000}"/>
            </ac:spMkLst>
          </pc:spChg>
          <pc:picChg chg="mod">
            <ac:chgData name="Tiffany Razzo" userId="eda5baf6a0dc2dbf" providerId="LiveId" clId="{9FD04458-ACDD-DF43-8256-73E996416D5B}" dt="2024-05-01T19:30:15.762" v="2"/>
            <ac:picMkLst>
              <pc:docMk/>
              <pc:sldMasterMk cId="673307551" sldId="2147484674"/>
              <pc:sldLayoutMk cId="3827816876" sldId="2147484677"/>
              <ac:picMk id="11" creationId="{00000000-0000-0000-0000-000000000000}"/>
            </ac:picMkLst>
          </pc:picChg>
        </pc:sldLayoutChg>
        <pc:sldLayoutChg chg="modSp">
          <pc:chgData name="Tiffany Razzo" userId="eda5baf6a0dc2dbf" providerId="LiveId" clId="{9FD04458-ACDD-DF43-8256-73E996416D5B}" dt="2024-05-01T19:30:15.762" v="2"/>
          <pc:sldLayoutMkLst>
            <pc:docMk/>
            <pc:sldMasterMk cId="673307551" sldId="2147484674"/>
            <pc:sldLayoutMk cId="1476629064" sldId="2147484678"/>
          </pc:sldLayoutMkLst>
          <pc:spChg chg="mod">
            <ac:chgData name="Tiffany Razzo" userId="eda5baf6a0dc2dbf" providerId="LiveId" clId="{9FD04458-ACDD-DF43-8256-73E996416D5B}" dt="2024-05-01T19:30:15.762" v="2"/>
            <ac:spMkLst>
              <pc:docMk/>
              <pc:sldMasterMk cId="673307551" sldId="2147484674"/>
              <pc:sldLayoutMk cId="1476629064" sldId="2147484678"/>
              <ac:spMk id="7"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1476629064" sldId="2147484678"/>
              <ac:spMk id="8"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1476629064" sldId="2147484678"/>
              <ac:spMk id="9"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1476629064" sldId="2147484678"/>
              <ac:spMk id="10"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1476629064" sldId="2147484678"/>
              <ac:spMk id="12" creationId="{00000000-0000-0000-0000-000000000000}"/>
            </ac:spMkLst>
          </pc:spChg>
          <pc:picChg chg="mod">
            <ac:chgData name="Tiffany Razzo" userId="eda5baf6a0dc2dbf" providerId="LiveId" clId="{9FD04458-ACDD-DF43-8256-73E996416D5B}" dt="2024-05-01T19:30:15.762" v="2"/>
            <ac:picMkLst>
              <pc:docMk/>
              <pc:sldMasterMk cId="673307551" sldId="2147484674"/>
              <pc:sldLayoutMk cId="1476629064" sldId="2147484678"/>
              <ac:picMk id="13" creationId="{00000000-0000-0000-0000-000000000000}"/>
            </ac:picMkLst>
          </pc:picChg>
        </pc:sldLayoutChg>
        <pc:sldLayoutChg chg="modSp">
          <pc:chgData name="Tiffany Razzo" userId="eda5baf6a0dc2dbf" providerId="LiveId" clId="{9FD04458-ACDD-DF43-8256-73E996416D5B}" dt="2024-05-01T19:30:15.762" v="2"/>
          <pc:sldLayoutMkLst>
            <pc:docMk/>
            <pc:sldMasterMk cId="673307551" sldId="2147484674"/>
            <pc:sldLayoutMk cId="675921880" sldId="2147484679"/>
          </pc:sldLayoutMkLst>
          <pc:spChg chg="mod">
            <ac:chgData name="Tiffany Razzo" userId="eda5baf6a0dc2dbf" providerId="LiveId" clId="{9FD04458-ACDD-DF43-8256-73E996416D5B}" dt="2024-05-01T19:30:15.762" v="2"/>
            <ac:spMkLst>
              <pc:docMk/>
              <pc:sldMasterMk cId="673307551" sldId="2147484674"/>
              <pc:sldLayoutMk cId="675921880" sldId="2147484679"/>
              <ac:spMk id="4"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675921880" sldId="2147484679"/>
              <ac:spMk id="5"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675921880" sldId="2147484679"/>
              <ac:spMk id="7"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675921880" sldId="2147484679"/>
              <ac:spMk id="9" creationId="{00000000-0000-0000-0000-000000000000}"/>
            </ac:spMkLst>
          </pc:spChg>
          <pc:picChg chg="mod">
            <ac:chgData name="Tiffany Razzo" userId="eda5baf6a0dc2dbf" providerId="LiveId" clId="{9FD04458-ACDD-DF43-8256-73E996416D5B}" dt="2024-05-01T19:30:15.762" v="2"/>
            <ac:picMkLst>
              <pc:docMk/>
              <pc:sldMasterMk cId="673307551" sldId="2147484674"/>
              <pc:sldLayoutMk cId="675921880" sldId="2147484679"/>
              <ac:picMk id="8" creationId="{00000000-0000-0000-0000-000000000000}"/>
            </ac:picMkLst>
          </pc:picChg>
        </pc:sldLayoutChg>
        <pc:sldLayoutChg chg="modSp">
          <pc:chgData name="Tiffany Razzo" userId="eda5baf6a0dc2dbf" providerId="LiveId" clId="{9FD04458-ACDD-DF43-8256-73E996416D5B}" dt="2024-05-01T19:30:15.762" v="2"/>
          <pc:sldLayoutMkLst>
            <pc:docMk/>
            <pc:sldMasterMk cId="673307551" sldId="2147484674"/>
            <pc:sldLayoutMk cId="944712434" sldId="2147484680"/>
          </pc:sldLayoutMkLst>
          <pc:spChg chg="mod">
            <ac:chgData name="Tiffany Razzo" userId="eda5baf6a0dc2dbf" providerId="LiveId" clId="{9FD04458-ACDD-DF43-8256-73E996416D5B}" dt="2024-05-01T19:30:15.762" v="2"/>
            <ac:spMkLst>
              <pc:docMk/>
              <pc:sldMasterMk cId="673307551" sldId="2147484674"/>
              <pc:sldLayoutMk cId="944712434" sldId="2147484680"/>
              <ac:spMk id="3"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944712434" sldId="2147484680"/>
              <ac:spMk id="12"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944712434" sldId="2147484680"/>
              <ac:spMk id="13" creationId="{00000000-0000-0000-0000-000000000000}"/>
            </ac:spMkLst>
          </pc:spChg>
          <pc:picChg chg="mod">
            <ac:chgData name="Tiffany Razzo" userId="eda5baf6a0dc2dbf" providerId="LiveId" clId="{9FD04458-ACDD-DF43-8256-73E996416D5B}" dt="2024-05-01T19:30:15.762" v="2"/>
            <ac:picMkLst>
              <pc:docMk/>
              <pc:sldMasterMk cId="673307551" sldId="2147484674"/>
              <pc:sldLayoutMk cId="944712434" sldId="2147484680"/>
              <ac:picMk id="15" creationId="{00000000-0000-0000-0000-000000000000}"/>
            </ac:picMkLst>
          </pc:picChg>
        </pc:sldLayoutChg>
        <pc:sldLayoutChg chg="modSp">
          <pc:chgData name="Tiffany Razzo" userId="eda5baf6a0dc2dbf" providerId="LiveId" clId="{9FD04458-ACDD-DF43-8256-73E996416D5B}" dt="2024-05-01T19:30:15.762" v="2"/>
          <pc:sldLayoutMkLst>
            <pc:docMk/>
            <pc:sldMasterMk cId="673307551" sldId="2147484674"/>
            <pc:sldLayoutMk cId="3869783238" sldId="2147484681"/>
          </pc:sldLayoutMkLst>
          <pc:spChg chg="mod">
            <ac:chgData name="Tiffany Razzo" userId="eda5baf6a0dc2dbf" providerId="LiveId" clId="{9FD04458-ACDD-DF43-8256-73E996416D5B}" dt="2024-05-01T19:30:15.762" v="2"/>
            <ac:spMkLst>
              <pc:docMk/>
              <pc:sldMasterMk cId="673307551" sldId="2147484674"/>
              <pc:sldLayoutMk cId="3869783238" sldId="2147484681"/>
              <ac:spMk id="5"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3869783238" sldId="2147484681"/>
              <ac:spMk id="12"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3869783238" sldId="2147484681"/>
              <ac:spMk id="13" creationId="{00000000-0000-0000-0000-000000000000}"/>
            </ac:spMkLst>
          </pc:spChg>
        </pc:sldLayoutChg>
        <pc:sldLayoutChg chg="modSp">
          <pc:chgData name="Tiffany Razzo" userId="eda5baf6a0dc2dbf" providerId="LiveId" clId="{9FD04458-ACDD-DF43-8256-73E996416D5B}" dt="2024-05-01T19:30:15.762" v="2"/>
          <pc:sldLayoutMkLst>
            <pc:docMk/>
            <pc:sldMasterMk cId="673307551" sldId="2147484674"/>
            <pc:sldLayoutMk cId="3276365686" sldId="2147484682"/>
          </pc:sldLayoutMkLst>
          <pc:spChg chg="mod">
            <ac:chgData name="Tiffany Razzo" userId="eda5baf6a0dc2dbf" providerId="LiveId" clId="{9FD04458-ACDD-DF43-8256-73E996416D5B}" dt="2024-05-01T19:30:15.762" v="2"/>
            <ac:spMkLst>
              <pc:docMk/>
              <pc:sldMasterMk cId="673307551" sldId="2147484674"/>
              <pc:sldLayoutMk cId="3276365686" sldId="2147484682"/>
              <ac:spMk id="6"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3276365686" sldId="2147484682"/>
              <ac:spMk id="7"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3276365686" sldId="2147484682"/>
              <ac:spMk id="12"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3276365686" sldId="2147484682"/>
              <ac:spMk id="14" creationId="{00000000-0000-0000-0000-000000000000}"/>
            </ac:spMkLst>
          </pc:spChg>
          <pc:picChg chg="mod">
            <ac:chgData name="Tiffany Razzo" userId="eda5baf6a0dc2dbf" providerId="LiveId" clId="{9FD04458-ACDD-DF43-8256-73E996416D5B}" dt="2024-05-01T19:30:15.762" v="2"/>
            <ac:picMkLst>
              <pc:docMk/>
              <pc:sldMasterMk cId="673307551" sldId="2147484674"/>
              <pc:sldLayoutMk cId="3276365686" sldId="2147484682"/>
              <ac:picMk id="15" creationId="{00000000-0000-0000-0000-000000000000}"/>
            </ac:picMkLst>
          </pc:picChg>
        </pc:sldLayoutChg>
        <pc:sldLayoutChg chg="modSp">
          <pc:chgData name="Tiffany Razzo" userId="eda5baf6a0dc2dbf" providerId="LiveId" clId="{9FD04458-ACDD-DF43-8256-73E996416D5B}" dt="2024-05-01T19:30:15.762" v="2"/>
          <pc:sldLayoutMkLst>
            <pc:docMk/>
            <pc:sldMasterMk cId="673307551" sldId="2147484674"/>
            <pc:sldLayoutMk cId="3815463398" sldId="2147484683"/>
          </pc:sldLayoutMkLst>
          <pc:spChg chg="mod">
            <ac:chgData name="Tiffany Razzo" userId="eda5baf6a0dc2dbf" providerId="LiveId" clId="{9FD04458-ACDD-DF43-8256-73E996416D5B}" dt="2024-05-01T19:30:15.762" v="2"/>
            <ac:spMkLst>
              <pc:docMk/>
              <pc:sldMasterMk cId="673307551" sldId="2147484674"/>
              <pc:sldLayoutMk cId="3815463398" sldId="2147484683"/>
              <ac:spMk id="5"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3815463398" sldId="2147484683"/>
              <ac:spMk id="6"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3815463398" sldId="2147484683"/>
              <ac:spMk id="12"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3815463398" sldId="2147484683"/>
              <ac:spMk id="14" creationId="{00000000-0000-0000-0000-000000000000}"/>
            </ac:spMkLst>
          </pc:spChg>
        </pc:sldLayoutChg>
        <pc:sldLayoutChg chg="modSp">
          <pc:chgData name="Tiffany Razzo" userId="eda5baf6a0dc2dbf" providerId="LiveId" clId="{9FD04458-ACDD-DF43-8256-73E996416D5B}" dt="2024-05-01T19:30:15.762" v="2"/>
          <pc:sldLayoutMkLst>
            <pc:docMk/>
            <pc:sldMasterMk cId="673307551" sldId="2147484674"/>
            <pc:sldLayoutMk cId="1596228107" sldId="2147484684"/>
          </pc:sldLayoutMkLst>
          <pc:spChg chg="mod">
            <ac:chgData name="Tiffany Razzo" userId="eda5baf6a0dc2dbf" providerId="LiveId" clId="{9FD04458-ACDD-DF43-8256-73E996416D5B}" dt="2024-05-01T19:30:15.762" v="2"/>
            <ac:spMkLst>
              <pc:docMk/>
              <pc:sldMasterMk cId="673307551" sldId="2147484674"/>
              <pc:sldLayoutMk cId="1596228107" sldId="2147484684"/>
              <ac:spMk id="6"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1596228107" sldId="2147484684"/>
              <ac:spMk id="7"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1596228107" sldId="2147484684"/>
              <ac:spMk id="12"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1596228107" sldId="2147484684"/>
              <ac:spMk id="14" creationId="{00000000-0000-0000-0000-000000000000}"/>
            </ac:spMkLst>
          </pc:spChg>
          <pc:picChg chg="mod">
            <ac:chgData name="Tiffany Razzo" userId="eda5baf6a0dc2dbf" providerId="LiveId" clId="{9FD04458-ACDD-DF43-8256-73E996416D5B}" dt="2024-05-01T19:30:15.762" v="2"/>
            <ac:picMkLst>
              <pc:docMk/>
              <pc:sldMasterMk cId="673307551" sldId="2147484674"/>
              <pc:sldLayoutMk cId="1596228107" sldId="2147484684"/>
              <ac:picMk id="15" creationId="{00000000-0000-0000-0000-000000000000}"/>
            </ac:picMkLst>
          </pc:picChg>
        </pc:sldLayoutChg>
        <pc:sldLayoutChg chg="modSp">
          <pc:chgData name="Tiffany Razzo" userId="eda5baf6a0dc2dbf" providerId="LiveId" clId="{9FD04458-ACDD-DF43-8256-73E996416D5B}" dt="2024-05-01T19:30:15.762" v="2"/>
          <pc:sldLayoutMkLst>
            <pc:docMk/>
            <pc:sldMasterMk cId="673307551" sldId="2147484674"/>
            <pc:sldLayoutMk cId="513076800" sldId="2147484685"/>
          </pc:sldLayoutMkLst>
          <pc:spChg chg="mod">
            <ac:chgData name="Tiffany Razzo" userId="eda5baf6a0dc2dbf" providerId="LiveId" clId="{9FD04458-ACDD-DF43-8256-73E996416D5B}" dt="2024-05-01T19:30:15.762" v="2"/>
            <ac:spMkLst>
              <pc:docMk/>
              <pc:sldMasterMk cId="673307551" sldId="2147484674"/>
              <pc:sldLayoutMk cId="513076800" sldId="2147484685"/>
              <ac:spMk id="5"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513076800" sldId="2147484685"/>
              <ac:spMk id="6"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513076800" sldId="2147484685"/>
              <ac:spMk id="12"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513076800" sldId="2147484685"/>
              <ac:spMk id="14" creationId="{00000000-0000-0000-0000-000000000000}"/>
            </ac:spMkLst>
          </pc:spChg>
        </pc:sldLayoutChg>
        <pc:sldLayoutChg chg="modSp">
          <pc:chgData name="Tiffany Razzo" userId="eda5baf6a0dc2dbf" providerId="LiveId" clId="{9FD04458-ACDD-DF43-8256-73E996416D5B}" dt="2024-05-01T19:30:15.762" v="2"/>
          <pc:sldLayoutMkLst>
            <pc:docMk/>
            <pc:sldMasterMk cId="673307551" sldId="2147484674"/>
            <pc:sldLayoutMk cId="1225432015" sldId="2147484686"/>
          </pc:sldLayoutMkLst>
          <pc:spChg chg="mod">
            <ac:chgData name="Tiffany Razzo" userId="eda5baf6a0dc2dbf" providerId="LiveId" clId="{9FD04458-ACDD-DF43-8256-73E996416D5B}" dt="2024-05-01T19:30:15.762" v="2"/>
            <ac:spMkLst>
              <pc:docMk/>
              <pc:sldMasterMk cId="673307551" sldId="2147484674"/>
              <pc:sldLayoutMk cId="1225432015" sldId="2147484686"/>
              <ac:spMk id="9"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1225432015" sldId="2147484686"/>
              <ac:spMk id="10" creationId="{00000000-0000-0000-0000-000000000000}"/>
            </ac:spMkLst>
          </pc:spChg>
          <pc:picChg chg="mod">
            <ac:chgData name="Tiffany Razzo" userId="eda5baf6a0dc2dbf" providerId="LiveId" clId="{9FD04458-ACDD-DF43-8256-73E996416D5B}" dt="2024-05-01T19:30:15.762" v="2"/>
            <ac:picMkLst>
              <pc:docMk/>
              <pc:sldMasterMk cId="673307551" sldId="2147484674"/>
              <pc:sldLayoutMk cId="1225432015" sldId="2147484686"/>
              <ac:picMk id="11" creationId="{00000000-0000-0000-0000-000000000000}"/>
            </ac:picMkLst>
          </pc:picChg>
        </pc:sldLayoutChg>
        <pc:sldLayoutChg chg="modSp">
          <pc:chgData name="Tiffany Razzo" userId="eda5baf6a0dc2dbf" providerId="LiveId" clId="{9FD04458-ACDD-DF43-8256-73E996416D5B}" dt="2024-05-01T19:30:15.762" v="2"/>
          <pc:sldLayoutMkLst>
            <pc:docMk/>
            <pc:sldMasterMk cId="673307551" sldId="2147484674"/>
            <pc:sldLayoutMk cId="1183176695" sldId="2147484687"/>
          </pc:sldLayoutMkLst>
          <pc:spChg chg="mod">
            <ac:chgData name="Tiffany Razzo" userId="eda5baf6a0dc2dbf" providerId="LiveId" clId="{9FD04458-ACDD-DF43-8256-73E996416D5B}" dt="2024-05-01T19:30:15.762" v="2"/>
            <ac:spMkLst>
              <pc:docMk/>
              <pc:sldMasterMk cId="673307551" sldId="2147484674"/>
              <pc:sldLayoutMk cId="1183176695" sldId="2147484687"/>
              <ac:spMk id="9"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1183176695" sldId="2147484687"/>
              <ac:spMk id="10" creationId="{00000000-0000-0000-0000-000000000000}"/>
            </ac:spMkLst>
          </pc:spChg>
        </pc:sldLayoutChg>
        <pc:sldLayoutChg chg="modSp">
          <pc:chgData name="Tiffany Razzo" userId="eda5baf6a0dc2dbf" providerId="LiveId" clId="{9FD04458-ACDD-DF43-8256-73E996416D5B}" dt="2024-05-01T19:30:15.762" v="2"/>
          <pc:sldLayoutMkLst>
            <pc:docMk/>
            <pc:sldMasterMk cId="673307551" sldId="2147484674"/>
            <pc:sldLayoutMk cId="2569733962" sldId="2147484688"/>
          </pc:sldLayoutMkLst>
          <pc:spChg chg="mod">
            <ac:chgData name="Tiffany Razzo" userId="eda5baf6a0dc2dbf" providerId="LiveId" clId="{9FD04458-ACDD-DF43-8256-73E996416D5B}" dt="2024-05-01T19:30:15.762" v="2"/>
            <ac:spMkLst>
              <pc:docMk/>
              <pc:sldMasterMk cId="673307551" sldId="2147484674"/>
              <pc:sldLayoutMk cId="2569733962" sldId="2147484688"/>
              <ac:spMk id="11" creationId="{00000000-0000-0000-0000-000000000000}"/>
            </ac:spMkLst>
          </pc:spChg>
          <pc:picChg chg="mod">
            <ac:chgData name="Tiffany Razzo" userId="eda5baf6a0dc2dbf" providerId="LiveId" clId="{9FD04458-ACDD-DF43-8256-73E996416D5B}" dt="2024-05-01T19:30:15.762" v="2"/>
            <ac:picMkLst>
              <pc:docMk/>
              <pc:sldMasterMk cId="673307551" sldId="2147484674"/>
              <pc:sldLayoutMk cId="2569733962" sldId="2147484688"/>
              <ac:picMk id="12" creationId="{00000000-0000-0000-0000-000000000000}"/>
            </ac:picMkLst>
          </pc:picChg>
        </pc:sldLayoutChg>
        <pc:sldLayoutChg chg="modSp">
          <pc:chgData name="Tiffany Razzo" userId="eda5baf6a0dc2dbf" providerId="LiveId" clId="{9FD04458-ACDD-DF43-8256-73E996416D5B}" dt="2024-05-01T19:30:15.762" v="2"/>
          <pc:sldLayoutMkLst>
            <pc:docMk/>
            <pc:sldMasterMk cId="673307551" sldId="2147484674"/>
            <pc:sldLayoutMk cId="751922351" sldId="2147484689"/>
          </pc:sldLayoutMkLst>
          <pc:spChg chg="mod">
            <ac:chgData name="Tiffany Razzo" userId="eda5baf6a0dc2dbf" providerId="LiveId" clId="{9FD04458-ACDD-DF43-8256-73E996416D5B}" dt="2024-05-01T19:30:15.762" v="2"/>
            <ac:spMkLst>
              <pc:docMk/>
              <pc:sldMasterMk cId="673307551" sldId="2147484674"/>
              <pc:sldLayoutMk cId="751922351" sldId="2147484689"/>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673307551" sldId="2147484674"/>
            <pc:sldLayoutMk cId="3093738392" sldId="2147484690"/>
          </pc:sldLayoutMkLst>
          <pc:spChg chg="mod">
            <ac:chgData name="Tiffany Razzo" userId="eda5baf6a0dc2dbf" providerId="LiveId" clId="{9FD04458-ACDD-DF43-8256-73E996416D5B}" dt="2024-05-01T19:30:15.762" v="2"/>
            <ac:spMkLst>
              <pc:docMk/>
              <pc:sldMasterMk cId="673307551" sldId="2147484674"/>
              <pc:sldLayoutMk cId="3093738392" sldId="2147484690"/>
              <ac:spMk id="7"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3093738392" sldId="2147484690"/>
              <ac:spMk id="10"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3093738392" sldId="2147484690"/>
              <ac:spMk id="11" creationId="{00000000-0000-0000-0000-000000000000}"/>
            </ac:spMkLst>
          </pc:spChg>
          <pc:picChg chg="mod">
            <ac:chgData name="Tiffany Razzo" userId="eda5baf6a0dc2dbf" providerId="LiveId" clId="{9FD04458-ACDD-DF43-8256-73E996416D5B}" dt="2024-05-01T19:30:15.762" v="2"/>
            <ac:picMkLst>
              <pc:docMk/>
              <pc:sldMasterMk cId="673307551" sldId="2147484674"/>
              <pc:sldLayoutMk cId="3093738392" sldId="2147484690"/>
              <ac:picMk id="5" creationId="{2C992E19-AE11-6E42-B6DF-CCF5C9EF04E4}"/>
            </ac:picMkLst>
          </pc:picChg>
        </pc:sldLayoutChg>
        <pc:sldLayoutChg chg="modSp">
          <pc:chgData name="Tiffany Razzo" userId="eda5baf6a0dc2dbf" providerId="LiveId" clId="{9FD04458-ACDD-DF43-8256-73E996416D5B}" dt="2024-05-01T19:30:15.762" v="2"/>
          <pc:sldLayoutMkLst>
            <pc:docMk/>
            <pc:sldMasterMk cId="673307551" sldId="2147484674"/>
            <pc:sldLayoutMk cId="1714509460" sldId="2147484691"/>
          </pc:sldLayoutMkLst>
          <pc:spChg chg="mod">
            <ac:chgData name="Tiffany Razzo" userId="eda5baf6a0dc2dbf" providerId="LiveId" clId="{9FD04458-ACDD-DF43-8256-73E996416D5B}" dt="2024-05-01T19:30:15.762" v="2"/>
            <ac:spMkLst>
              <pc:docMk/>
              <pc:sldMasterMk cId="673307551" sldId="2147484674"/>
              <pc:sldLayoutMk cId="1714509460" sldId="2147484691"/>
              <ac:spMk id="10" creationId="{00000000-0000-0000-0000-000000000000}"/>
            </ac:spMkLst>
          </pc:spChg>
          <pc:spChg chg="mod">
            <ac:chgData name="Tiffany Razzo" userId="eda5baf6a0dc2dbf" providerId="LiveId" clId="{9FD04458-ACDD-DF43-8256-73E996416D5B}" dt="2024-05-01T19:30:15.762" v="2"/>
            <ac:spMkLst>
              <pc:docMk/>
              <pc:sldMasterMk cId="673307551" sldId="2147484674"/>
              <pc:sldLayoutMk cId="1714509460" sldId="2147484691"/>
              <ac:spMk id="11" creationId="{00000000-0000-0000-0000-000000000000}"/>
            </ac:spMkLst>
          </pc:spChg>
        </pc:sldLayoutChg>
      </pc:sldMasterChg>
      <pc:sldMasterChg chg="modSp modSldLayout">
        <pc:chgData name="Tiffany Razzo" userId="eda5baf6a0dc2dbf" providerId="LiveId" clId="{9FD04458-ACDD-DF43-8256-73E996416D5B}" dt="2024-05-01T19:30:15.762" v="2"/>
        <pc:sldMasterMkLst>
          <pc:docMk/>
          <pc:sldMasterMk cId="3970695867" sldId="2147484765"/>
        </pc:sldMasterMkLst>
        <pc:spChg chg="mod">
          <ac:chgData name="Tiffany Razzo" userId="eda5baf6a0dc2dbf" providerId="LiveId" clId="{9FD04458-ACDD-DF43-8256-73E996416D5B}" dt="2024-05-01T19:30:15.762" v="2"/>
          <ac:spMkLst>
            <pc:docMk/>
            <pc:sldMasterMk cId="3970695867" sldId="2147484765"/>
            <ac:spMk id="5122" creationId="{00000000-0000-0000-0000-000000000000}"/>
          </ac:spMkLst>
        </pc:spChg>
        <pc:spChg chg="mod">
          <ac:chgData name="Tiffany Razzo" userId="eda5baf6a0dc2dbf" providerId="LiveId" clId="{9FD04458-ACDD-DF43-8256-73E996416D5B}" dt="2024-05-01T19:30:15.762" v="2"/>
          <ac:spMkLst>
            <pc:docMk/>
            <pc:sldMasterMk cId="3970695867" sldId="2147484765"/>
            <ac:spMk id="5123" creationId="{00000000-0000-0000-0000-000000000000}"/>
          </ac:spMkLst>
        </pc:spChg>
        <pc:sldLayoutChg chg="modSp">
          <pc:chgData name="Tiffany Razzo" userId="eda5baf6a0dc2dbf" providerId="LiveId" clId="{9FD04458-ACDD-DF43-8256-73E996416D5B}" dt="2024-05-01T19:30:15.762" v="2"/>
          <pc:sldLayoutMkLst>
            <pc:docMk/>
            <pc:sldMasterMk cId="3970695867" sldId="2147484765"/>
            <pc:sldLayoutMk cId="831136021" sldId="2147484766"/>
          </pc:sldLayoutMkLst>
          <pc:spChg chg="mod">
            <ac:chgData name="Tiffany Razzo" userId="eda5baf6a0dc2dbf" providerId="LiveId" clId="{9FD04458-ACDD-DF43-8256-73E996416D5B}" dt="2024-05-01T19:30:15.762" v="2"/>
            <ac:spMkLst>
              <pc:docMk/>
              <pc:sldMasterMk cId="3970695867" sldId="2147484765"/>
              <pc:sldLayoutMk cId="831136021" sldId="2147484766"/>
              <ac:spMk id="9"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831136021" sldId="2147484766"/>
              <ac:spMk id="10"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831136021" sldId="2147484766"/>
              <ac:spMk id="11"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831136021" sldId="2147484766"/>
              <ac:spMk id="14"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831136021" sldId="2147484766"/>
              <ac:spMk id="15"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831136021" sldId="2147484766"/>
              <ac:spMk id="19" creationId="{00000000-0000-0000-0000-000000000000}"/>
            </ac:spMkLst>
          </pc:spChg>
          <pc:picChg chg="mod">
            <ac:chgData name="Tiffany Razzo" userId="eda5baf6a0dc2dbf" providerId="LiveId" clId="{9FD04458-ACDD-DF43-8256-73E996416D5B}" dt="2024-05-01T19:30:15.762" v="2"/>
            <ac:picMkLst>
              <pc:docMk/>
              <pc:sldMasterMk cId="3970695867" sldId="2147484765"/>
              <pc:sldLayoutMk cId="831136021" sldId="2147484766"/>
              <ac:picMk id="13" creationId="{00000000-0000-0000-0000-000000000000}"/>
            </ac:picMkLst>
          </pc:picChg>
        </pc:sldLayoutChg>
        <pc:sldLayoutChg chg="modSp">
          <pc:chgData name="Tiffany Razzo" userId="eda5baf6a0dc2dbf" providerId="LiveId" clId="{9FD04458-ACDD-DF43-8256-73E996416D5B}" dt="2024-05-01T19:30:15.762" v="2"/>
          <pc:sldLayoutMkLst>
            <pc:docMk/>
            <pc:sldMasterMk cId="3970695867" sldId="2147484765"/>
            <pc:sldLayoutMk cId="304498677" sldId="2147484767"/>
          </pc:sldLayoutMkLst>
          <pc:spChg chg="mod">
            <ac:chgData name="Tiffany Razzo" userId="eda5baf6a0dc2dbf" providerId="LiveId" clId="{9FD04458-ACDD-DF43-8256-73E996416D5B}" dt="2024-05-01T19:30:15.762" v="2"/>
            <ac:spMkLst>
              <pc:docMk/>
              <pc:sldMasterMk cId="3970695867" sldId="2147484765"/>
              <pc:sldLayoutMk cId="304498677" sldId="2147484767"/>
              <ac:spMk id="7"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304498677" sldId="2147484767"/>
              <ac:spMk id="8"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304498677" sldId="2147484767"/>
              <ac:spMk id="11"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304498677" sldId="2147484767"/>
              <ac:spMk id="12"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304498677" sldId="2147484767"/>
              <ac:spMk id="13" creationId="{00000000-0000-0000-0000-000000000000}"/>
            </ac:spMkLst>
          </pc:spChg>
          <pc:picChg chg="mod">
            <ac:chgData name="Tiffany Razzo" userId="eda5baf6a0dc2dbf" providerId="LiveId" clId="{9FD04458-ACDD-DF43-8256-73E996416D5B}" dt="2024-05-01T19:30:15.762" v="2"/>
            <ac:picMkLst>
              <pc:docMk/>
              <pc:sldMasterMk cId="3970695867" sldId="2147484765"/>
              <pc:sldLayoutMk cId="304498677" sldId="2147484767"/>
              <ac:picMk id="9" creationId="{00000000-0000-0000-0000-000000000000}"/>
            </ac:picMkLst>
          </pc:picChg>
        </pc:sldLayoutChg>
        <pc:sldLayoutChg chg="modSp">
          <pc:chgData name="Tiffany Razzo" userId="eda5baf6a0dc2dbf" providerId="LiveId" clId="{9FD04458-ACDD-DF43-8256-73E996416D5B}" dt="2024-05-01T19:30:15.762" v="2"/>
          <pc:sldLayoutMkLst>
            <pc:docMk/>
            <pc:sldMasterMk cId="3970695867" sldId="2147484765"/>
            <pc:sldLayoutMk cId="2119949359" sldId="2147484768"/>
          </pc:sldLayoutMkLst>
          <pc:spChg chg="mod">
            <ac:chgData name="Tiffany Razzo" userId="eda5baf6a0dc2dbf" providerId="LiveId" clId="{9FD04458-ACDD-DF43-8256-73E996416D5B}" dt="2024-05-01T19:30:15.762" v="2"/>
            <ac:spMkLst>
              <pc:docMk/>
              <pc:sldMasterMk cId="3970695867" sldId="2147484765"/>
              <pc:sldLayoutMk cId="2119949359" sldId="2147484768"/>
              <ac:spMk id="6"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2119949359" sldId="2147484768"/>
              <ac:spMk id="8"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2119949359" sldId="2147484768"/>
              <ac:spMk id="10"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2119949359" sldId="2147484768"/>
              <ac:spMk id="11"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2119949359" sldId="2147484768"/>
              <ac:spMk id="12" creationId="{00000000-0000-0000-0000-000000000000}"/>
            </ac:spMkLst>
          </pc:spChg>
          <pc:picChg chg="mod">
            <ac:chgData name="Tiffany Razzo" userId="eda5baf6a0dc2dbf" providerId="LiveId" clId="{9FD04458-ACDD-DF43-8256-73E996416D5B}" dt="2024-05-01T19:30:15.762" v="2"/>
            <ac:picMkLst>
              <pc:docMk/>
              <pc:sldMasterMk cId="3970695867" sldId="2147484765"/>
              <pc:sldLayoutMk cId="2119949359" sldId="2147484768"/>
              <ac:picMk id="13" creationId="{00000000-0000-0000-0000-000000000000}"/>
            </ac:picMkLst>
          </pc:picChg>
        </pc:sldLayoutChg>
        <pc:sldLayoutChg chg="modSp">
          <pc:chgData name="Tiffany Razzo" userId="eda5baf6a0dc2dbf" providerId="LiveId" clId="{9FD04458-ACDD-DF43-8256-73E996416D5B}" dt="2024-05-01T19:30:15.762" v="2"/>
          <pc:sldLayoutMkLst>
            <pc:docMk/>
            <pc:sldMasterMk cId="3970695867" sldId="2147484765"/>
            <pc:sldLayoutMk cId="532055140" sldId="2147484769"/>
          </pc:sldLayoutMkLst>
          <pc:spChg chg="mod">
            <ac:chgData name="Tiffany Razzo" userId="eda5baf6a0dc2dbf" providerId="LiveId" clId="{9FD04458-ACDD-DF43-8256-73E996416D5B}" dt="2024-05-01T19:30:15.762" v="2"/>
            <ac:spMkLst>
              <pc:docMk/>
              <pc:sldMasterMk cId="3970695867" sldId="2147484765"/>
              <pc:sldLayoutMk cId="532055140" sldId="2147484769"/>
              <ac:spMk id="7"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532055140" sldId="2147484769"/>
              <ac:spMk id="8"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532055140" sldId="2147484769"/>
              <ac:spMk id="9"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532055140" sldId="2147484769"/>
              <ac:spMk id="10"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532055140" sldId="2147484769"/>
              <ac:spMk id="13" creationId="{00000000-0000-0000-0000-000000000000}"/>
            </ac:spMkLst>
          </pc:spChg>
          <pc:picChg chg="mod">
            <ac:chgData name="Tiffany Razzo" userId="eda5baf6a0dc2dbf" providerId="LiveId" clId="{9FD04458-ACDD-DF43-8256-73E996416D5B}" dt="2024-05-01T19:30:15.762" v="2"/>
            <ac:picMkLst>
              <pc:docMk/>
              <pc:sldMasterMk cId="3970695867" sldId="2147484765"/>
              <pc:sldLayoutMk cId="532055140" sldId="2147484769"/>
              <ac:picMk id="11" creationId="{00000000-0000-0000-0000-000000000000}"/>
            </ac:picMkLst>
          </pc:picChg>
        </pc:sldLayoutChg>
        <pc:sldLayoutChg chg="modSp">
          <pc:chgData name="Tiffany Razzo" userId="eda5baf6a0dc2dbf" providerId="LiveId" clId="{9FD04458-ACDD-DF43-8256-73E996416D5B}" dt="2024-05-01T19:30:15.762" v="2"/>
          <pc:sldLayoutMkLst>
            <pc:docMk/>
            <pc:sldMasterMk cId="3970695867" sldId="2147484765"/>
            <pc:sldLayoutMk cId="3172052236" sldId="2147484770"/>
          </pc:sldLayoutMkLst>
          <pc:spChg chg="mod">
            <ac:chgData name="Tiffany Razzo" userId="eda5baf6a0dc2dbf" providerId="LiveId" clId="{9FD04458-ACDD-DF43-8256-73E996416D5B}" dt="2024-05-01T19:30:15.762" v="2"/>
            <ac:spMkLst>
              <pc:docMk/>
              <pc:sldMasterMk cId="3970695867" sldId="2147484765"/>
              <pc:sldLayoutMk cId="3172052236" sldId="2147484770"/>
              <ac:spMk id="5"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3172052236" sldId="2147484770"/>
              <ac:spMk id="7"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3172052236" sldId="2147484770"/>
              <ac:spMk id="8"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3172052236" sldId="2147484770"/>
              <ac:spMk id="9" creationId="{00000000-0000-0000-0000-000000000000}"/>
            </ac:spMkLst>
          </pc:spChg>
          <pc:picChg chg="mod">
            <ac:chgData name="Tiffany Razzo" userId="eda5baf6a0dc2dbf" providerId="LiveId" clId="{9FD04458-ACDD-DF43-8256-73E996416D5B}" dt="2024-05-01T19:30:15.762" v="2"/>
            <ac:picMkLst>
              <pc:docMk/>
              <pc:sldMasterMk cId="3970695867" sldId="2147484765"/>
              <pc:sldLayoutMk cId="3172052236" sldId="2147484770"/>
              <ac:picMk id="10" creationId="{00000000-0000-0000-0000-000000000000}"/>
            </ac:picMkLst>
          </pc:picChg>
        </pc:sldLayoutChg>
        <pc:sldLayoutChg chg="modSp">
          <pc:chgData name="Tiffany Razzo" userId="eda5baf6a0dc2dbf" providerId="LiveId" clId="{9FD04458-ACDD-DF43-8256-73E996416D5B}" dt="2024-05-01T19:30:15.762" v="2"/>
          <pc:sldLayoutMkLst>
            <pc:docMk/>
            <pc:sldMasterMk cId="3970695867" sldId="2147484765"/>
            <pc:sldLayoutMk cId="414091095" sldId="2147484771"/>
          </pc:sldLayoutMkLst>
          <pc:spChg chg="mod">
            <ac:chgData name="Tiffany Razzo" userId="eda5baf6a0dc2dbf" providerId="LiveId" clId="{9FD04458-ACDD-DF43-8256-73E996416D5B}" dt="2024-05-01T19:30:15.762" v="2"/>
            <ac:spMkLst>
              <pc:docMk/>
              <pc:sldMasterMk cId="3970695867" sldId="2147484765"/>
              <pc:sldLayoutMk cId="414091095" sldId="2147484771"/>
              <ac:spMk id="3"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414091095" sldId="2147484771"/>
              <ac:spMk id="13" creationId="{00000000-0000-0000-0000-000000000000}"/>
            </ac:spMkLst>
          </pc:spChg>
        </pc:sldLayoutChg>
        <pc:sldLayoutChg chg="modSp">
          <pc:chgData name="Tiffany Razzo" userId="eda5baf6a0dc2dbf" providerId="LiveId" clId="{9FD04458-ACDD-DF43-8256-73E996416D5B}" dt="2024-05-01T19:30:15.762" v="2"/>
          <pc:sldLayoutMkLst>
            <pc:docMk/>
            <pc:sldMasterMk cId="3970695867" sldId="2147484765"/>
            <pc:sldLayoutMk cId="415958402" sldId="2147484772"/>
          </pc:sldLayoutMkLst>
          <pc:spChg chg="mod">
            <ac:chgData name="Tiffany Razzo" userId="eda5baf6a0dc2dbf" providerId="LiveId" clId="{9FD04458-ACDD-DF43-8256-73E996416D5B}" dt="2024-05-01T19:30:15.762" v="2"/>
            <ac:spMkLst>
              <pc:docMk/>
              <pc:sldMasterMk cId="3970695867" sldId="2147484765"/>
              <pc:sldLayoutMk cId="415958402" sldId="2147484772"/>
              <ac:spMk id="5"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415958402" sldId="2147484772"/>
              <ac:spMk id="13" creationId="{00000000-0000-0000-0000-000000000000}"/>
            </ac:spMkLst>
          </pc:spChg>
        </pc:sldLayoutChg>
        <pc:sldLayoutChg chg="modSp">
          <pc:chgData name="Tiffany Razzo" userId="eda5baf6a0dc2dbf" providerId="LiveId" clId="{9FD04458-ACDD-DF43-8256-73E996416D5B}" dt="2024-05-01T19:30:15.762" v="2"/>
          <pc:sldLayoutMkLst>
            <pc:docMk/>
            <pc:sldMasterMk cId="3970695867" sldId="2147484765"/>
            <pc:sldLayoutMk cId="86364243" sldId="2147484773"/>
          </pc:sldLayoutMkLst>
          <pc:spChg chg="mod">
            <ac:chgData name="Tiffany Razzo" userId="eda5baf6a0dc2dbf" providerId="LiveId" clId="{9FD04458-ACDD-DF43-8256-73E996416D5B}" dt="2024-05-01T19:30:15.762" v="2"/>
            <ac:spMkLst>
              <pc:docMk/>
              <pc:sldMasterMk cId="3970695867" sldId="2147484765"/>
              <pc:sldLayoutMk cId="86364243" sldId="2147484773"/>
              <ac:spMk id="6"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86364243" sldId="2147484773"/>
              <ac:spMk id="7"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86364243" sldId="2147484773"/>
              <ac:spMk id="12" creationId="{00000000-0000-0000-0000-000000000000}"/>
            </ac:spMkLst>
          </pc:spChg>
        </pc:sldLayoutChg>
        <pc:sldLayoutChg chg="modSp">
          <pc:chgData name="Tiffany Razzo" userId="eda5baf6a0dc2dbf" providerId="LiveId" clId="{9FD04458-ACDD-DF43-8256-73E996416D5B}" dt="2024-05-01T19:30:15.762" v="2"/>
          <pc:sldLayoutMkLst>
            <pc:docMk/>
            <pc:sldMasterMk cId="3970695867" sldId="2147484765"/>
            <pc:sldLayoutMk cId="162359897" sldId="2147484774"/>
          </pc:sldLayoutMkLst>
          <pc:spChg chg="mod">
            <ac:chgData name="Tiffany Razzo" userId="eda5baf6a0dc2dbf" providerId="LiveId" clId="{9FD04458-ACDD-DF43-8256-73E996416D5B}" dt="2024-05-01T19:30:15.762" v="2"/>
            <ac:spMkLst>
              <pc:docMk/>
              <pc:sldMasterMk cId="3970695867" sldId="2147484765"/>
              <pc:sldLayoutMk cId="162359897" sldId="2147484774"/>
              <ac:spMk id="5"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162359897" sldId="2147484774"/>
              <ac:spMk id="6"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162359897" sldId="2147484774"/>
              <ac:spMk id="12" creationId="{00000000-0000-0000-0000-000000000000}"/>
            </ac:spMkLst>
          </pc:spChg>
        </pc:sldLayoutChg>
        <pc:sldLayoutChg chg="modSp">
          <pc:chgData name="Tiffany Razzo" userId="eda5baf6a0dc2dbf" providerId="LiveId" clId="{9FD04458-ACDD-DF43-8256-73E996416D5B}" dt="2024-05-01T19:30:15.762" v="2"/>
          <pc:sldLayoutMkLst>
            <pc:docMk/>
            <pc:sldMasterMk cId="3970695867" sldId="2147484765"/>
            <pc:sldLayoutMk cId="2102014527" sldId="2147484775"/>
          </pc:sldLayoutMkLst>
          <pc:spChg chg="mod">
            <ac:chgData name="Tiffany Razzo" userId="eda5baf6a0dc2dbf" providerId="LiveId" clId="{9FD04458-ACDD-DF43-8256-73E996416D5B}" dt="2024-05-01T19:30:15.762" v="2"/>
            <ac:spMkLst>
              <pc:docMk/>
              <pc:sldMasterMk cId="3970695867" sldId="2147484765"/>
              <pc:sldLayoutMk cId="2102014527" sldId="2147484775"/>
              <ac:spMk id="6"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2102014527" sldId="2147484775"/>
              <ac:spMk id="7"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2102014527" sldId="2147484775"/>
              <ac:spMk id="12" creationId="{00000000-0000-0000-0000-000000000000}"/>
            </ac:spMkLst>
          </pc:spChg>
        </pc:sldLayoutChg>
        <pc:sldLayoutChg chg="modSp">
          <pc:chgData name="Tiffany Razzo" userId="eda5baf6a0dc2dbf" providerId="LiveId" clId="{9FD04458-ACDD-DF43-8256-73E996416D5B}" dt="2024-05-01T19:30:15.762" v="2"/>
          <pc:sldLayoutMkLst>
            <pc:docMk/>
            <pc:sldMasterMk cId="3970695867" sldId="2147484765"/>
            <pc:sldLayoutMk cId="561029525" sldId="2147484776"/>
          </pc:sldLayoutMkLst>
          <pc:spChg chg="mod">
            <ac:chgData name="Tiffany Razzo" userId="eda5baf6a0dc2dbf" providerId="LiveId" clId="{9FD04458-ACDD-DF43-8256-73E996416D5B}" dt="2024-05-01T19:30:15.762" v="2"/>
            <ac:spMkLst>
              <pc:docMk/>
              <pc:sldMasterMk cId="3970695867" sldId="2147484765"/>
              <pc:sldLayoutMk cId="561029525" sldId="2147484776"/>
              <ac:spMk id="5"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561029525" sldId="2147484776"/>
              <ac:spMk id="6"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561029525" sldId="2147484776"/>
              <ac:spMk id="12" creationId="{00000000-0000-0000-0000-000000000000}"/>
            </ac:spMkLst>
          </pc:spChg>
        </pc:sldLayoutChg>
        <pc:sldLayoutChg chg="modSp">
          <pc:chgData name="Tiffany Razzo" userId="eda5baf6a0dc2dbf" providerId="LiveId" clId="{9FD04458-ACDD-DF43-8256-73E996416D5B}" dt="2024-05-01T19:30:15.762" v="2"/>
          <pc:sldLayoutMkLst>
            <pc:docMk/>
            <pc:sldMasterMk cId="3970695867" sldId="2147484765"/>
            <pc:sldLayoutMk cId="2818696942" sldId="2147484777"/>
          </pc:sldLayoutMkLst>
          <pc:spChg chg="mod">
            <ac:chgData name="Tiffany Razzo" userId="eda5baf6a0dc2dbf" providerId="LiveId" clId="{9FD04458-ACDD-DF43-8256-73E996416D5B}" dt="2024-05-01T19:30:15.762" v="2"/>
            <ac:spMkLst>
              <pc:docMk/>
              <pc:sldMasterMk cId="3970695867" sldId="2147484765"/>
              <pc:sldLayoutMk cId="2818696942" sldId="2147484777"/>
              <ac:spMk id="9" creationId="{00000000-0000-0000-0000-000000000000}"/>
            </ac:spMkLst>
          </pc:spChg>
        </pc:sldLayoutChg>
        <pc:sldLayoutChg chg="modSp">
          <pc:chgData name="Tiffany Razzo" userId="eda5baf6a0dc2dbf" providerId="LiveId" clId="{9FD04458-ACDD-DF43-8256-73E996416D5B}" dt="2024-05-01T19:30:15.762" v="2"/>
          <pc:sldLayoutMkLst>
            <pc:docMk/>
            <pc:sldMasterMk cId="3970695867" sldId="2147484765"/>
            <pc:sldLayoutMk cId="1903167577" sldId="2147484778"/>
          </pc:sldLayoutMkLst>
          <pc:spChg chg="mod">
            <ac:chgData name="Tiffany Razzo" userId="eda5baf6a0dc2dbf" providerId="LiveId" clId="{9FD04458-ACDD-DF43-8256-73E996416D5B}" dt="2024-05-01T19:30:15.762" v="2"/>
            <ac:spMkLst>
              <pc:docMk/>
              <pc:sldMasterMk cId="3970695867" sldId="2147484765"/>
              <pc:sldLayoutMk cId="1903167577" sldId="2147484778"/>
              <ac:spMk id="9" creationId="{00000000-0000-0000-0000-000000000000}"/>
            </ac:spMkLst>
          </pc:spChg>
        </pc:sldLayoutChg>
        <pc:sldLayoutChg chg="modSp">
          <pc:chgData name="Tiffany Razzo" userId="eda5baf6a0dc2dbf" providerId="LiveId" clId="{9FD04458-ACDD-DF43-8256-73E996416D5B}" dt="2024-05-01T19:30:15.762" v="2"/>
          <pc:sldLayoutMkLst>
            <pc:docMk/>
            <pc:sldMasterMk cId="3970695867" sldId="2147484765"/>
            <pc:sldLayoutMk cId="2174457304" sldId="2147484781"/>
          </pc:sldLayoutMkLst>
          <pc:spChg chg="mod">
            <ac:chgData name="Tiffany Razzo" userId="eda5baf6a0dc2dbf" providerId="LiveId" clId="{9FD04458-ACDD-DF43-8256-73E996416D5B}" dt="2024-05-01T19:30:15.762" v="2"/>
            <ac:spMkLst>
              <pc:docMk/>
              <pc:sldMasterMk cId="3970695867" sldId="2147484765"/>
              <pc:sldLayoutMk cId="2174457304" sldId="2147484781"/>
              <ac:spMk id="7"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2174457304" sldId="2147484781"/>
              <ac:spMk id="9" creationId="{00000000-0000-0000-0000-000000000000}"/>
            </ac:spMkLst>
          </pc:spChg>
          <pc:spChg chg="mod">
            <ac:chgData name="Tiffany Razzo" userId="eda5baf6a0dc2dbf" providerId="LiveId" clId="{9FD04458-ACDD-DF43-8256-73E996416D5B}" dt="2024-05-01T19:30:15.762" v="2"/>
            <ac:spMkLst>
              <pc:docMk/>
              <pc:sldMasterMk cId="3970695867" sldId="2147484765"/>
              <pc:sldLayoutMk cId="2174457304" sldId="2147484781"/>
              <ac:spMk id="10" creationId="{00000000-0000-0000-0000-000000000000}"/>
            </ac:spMkLst>
          </pc:spChg>
          <pc:grpChg chg="mod">
            <ac:chgData name="Tiffany Razzo" userId="eda5baf6a0dc2dbf" providerId="LiveId" clId="{9FD04458-ACDD-DF43-8256-73E996416D5B}" dt="2024-05-01T19:30:15.762" v="2"/>
            <ac:grpSpMkLst>
              <pc:docMk/>
              <pc:sldMasterMk cId="3970695867" sldId="2147484765"/>
              <pc:sldLayoutMk cId="2174457304" sldId="2147484781"/>
              <ac:grpSpMk id="2" creationId="{00000000-0000-0000-0000-000000000000}"/>
            </ac:grpSpMkLst>
          </pc:grpChg>
          <pc:picChg chg="mod">
            <ac:chgData name="Tiffany Razzo" userId="eda5baf6a0dc2dbf" providerId="LiveId" clId="{9FD04458-ACDD-DF43-8256-73E996416D5B}" dt="2024-05-01T19:30:15.762" v="2"/>
            <ac:picMkLst>
              <pc:docMk/>
              <pc:sldMasterMk cId="3970695867" sldId="2147484765"/>
              <pc:sldLayoutMk cId="2174457304" sldId="2147484781"/>
              <ac:picMk id="6" creationId="{00000000-0000-0000-0000-000000000000}"/>
            </ac:picMkLst>
          </pc:picChg>
          <pc:picChg chg="mod">
            <ac:chgData name="Tiffany Razzo" userId="eda5baf6a0dc2dbf" providerId="LiveId" clId="{9FD04458-ACDD-DF43-8256-73E996416D5B}" dt="2024-05-01T19:30:15.762" v="2"/>
            <ac:picMkLst>
              <pc:docMk/>
              <pc:sldMasterMk cId="3970695867" sldId="2147484765"/>
              <pc:sldLayoutMk cId="2174457304" sldId="2147484781"/>
              <ac:picMk id="8" creationId="{00000000-0000-0000-0000-000000000000}"/>
            </ac:picMkLst>
          </pc:picChg>
        </pc:sldLayoutChg>
      </pc:sldMasterChg>
      <pc:sldMasterChg chg="modSp modSldLayout">
        <pc:chgData name="Tiffany Razzo" userId="eda5baf6a0dc2dbf" providerId="LiveId" clId="{9FD04458-ACDD-DF43-8256-73E996416D5B}" dt="2024-05-01T19:30:15.762" v="2"/>
        <pc:sldMasterMkLst>
          <pc:docMk/>
          <pc:sldMasterMk cId="82133867" sldId="2147484804"/>
        </pc:sldMasterMkLst>
        <pc:spChg chg="mod">
          <ac:chgData name="Tiffany Razzo" userId="eda5baf6a0dc2dbf" providerId="LiveId" clId="{9FD04458-ACDD-DF43-8256-73E996416D5B}" dt="2024-05-01T19:30:15.762" v="2"/>
          <ac:spMkLst>
            <pc:docMk/>
            <pc:sldMasterMk cId="82133867" sldId="2147484804"/>
            <ac:spMk id="5122" creationId="{00000000-0000-0000-0000-000000000000}"/>
          </ac:spMkLst>
        </pc:spChg>
        <pc:spChg chg="mod">
          <ac:chgData name="Tiffany Razzo" userId="eda5baf6a0dc2dbf" providerId="LiveId" clId="{9FD04458-ACDD-DF43-8256-73E996416D5B}" dt="2024-05-01T19:30:15.762" v="2"/>
          <ac:spMkLst>
            <pc:docMk/>
            <pc:sldMasterMk cId="82133867" sldId="2147484804"/>
            <ac:spMk id="5123" creationId="{00000000-0000-0000-0000-000000000000}"/>
          </ac:spMkLst>
        </pc:spChg>
        <pc:sldLayoutChg chg="modSp">
          <pc:chgData name="Tiffany Razzo" userId="eda5baf6a0dc2dbf" providerId="LiveId" clId="{9FD04458-ACDD-DF43-8256-73E996416D5B}" dt="2024-05-01T19:30:15.762" v="2"/>
          <pc:sldLayoutMkLst>
            <pc:docMk/>
            <pc:sldMasterMk cId="82133867" sldId="2147484804"/>
            <pc:sldLayoutMk cId="1881798224" sldId="2147484805"/>
          </pc:sldLayoutMkLst>
          <pc:spChg chg="mod">
            <ac:chgData name="Tiffany Razzo" userId="eda5baf6a0dc2dbf" providerId="LiveId" clId="{9FD04458-ACDD-DF43-8256-73E996416D5B}" dt="2024-05-01T19:30:15.762" v="2"/>
            <ac:spMkLst>
              <pc:docMk/>
              <pc:sldMasterMk cId="82133867" sldId="2147484804"/>
              <pc:sldLayoutMk cId="1881798224" sldId="2147484805"/>
              <ac:spMk id="9"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1881798224" sldId="2147484805"/>
              <ac:spMk id="10"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1881798224" sldId="2147484805"/>
              <ac:spMk id="11"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1881798224" sldId="2147484805"/>
              <ac:spMk id="14"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1881798224" sldId="2147484805"/>
              <ac:spMk id="15"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1881798224" sldId="2147484805"/>
              <ac:spMk id="19" creationId="{00000000-0000-0000-0000-000000000000}"/>
            </ac:spMkLst>
          </pc:spChg>
          <pc:picChg chg="mod">
            <ac:chgData name="Tiffany Razzo" userId="eda5baf6a0dc2dbf" providerId="LiveId" clId="{9FD04458-ACDD-DF43-8256-73E996416D5B}" dt="2024-05-01T19:30:15.762" v="2"/>
            <ac:picMkLst>
              <pc:docMk/>
              <pc:sldMasterMk cId="82133867" sldId="2147484804"/>
              <pc:sldLayoutMk cId="1881798224" sldId="2147484805"/>
              <ac:picMk id="13" creationId="{00000000-0000-0000-0000-000000000000}"/>
            </ac:picMkLst>
          </pc:picChg>
        </pc:sldLayoutChg>
        <pc:sldLayoutChg chg="modSp">
          <pc:chgData name="Tiffany Razzo" userId="eda5baf6a0dc2dbf" providerId="LiveId" clId="{9FD04458-ACDD-DF43-8256-73E996416D5B}" dt="2024-05-01T19:30:15.762" v="2"/>
          <pc:sldLayoutMkLst>
            <pc:docMk/>
            <pc:sldMasterMk cId="82133867" sldId="2147484804"/>
            <pc:sldLayoutMk cId="2597972386" sldId="2147484806"/>
          </pc:sldLayoutMkLst>
          <pc:spChg chg="mod">
            <ac:chgData name="Tiffany Razzo" userId="eda5baf6a0dc2dbf" providerId="LiveId" clId="{9FD04458-ACDD-DF43-8256-73E996416D5B}" dt="2024-05-01T19:30:15.762" v="2"/>
            <ac:spMkLst>
              <pc:docMk/>
              <pc:sldMasterMk cId="82133867" sldId="2147484804"/>
              <pc:sldLayoutMk cId="2597972386" sldId="2147484806"/>
              <ac:spMk id="7"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2597972386" sldId="2147484806"/>
              <ac:spMk id="8"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2597972386" sldId="2147484806"/>
              <ac:spMk id="11"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2597972386" sldId="2147484806"/>
              <ac:spMk id="12"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2597972386" sldId="2147484806"/>
              <ac:spMk id="13" creationId="{00000000-0000-0000-0000-000000000000}"/>
            </ac:spMkLst>
          </pc:spChg>
          <pc:picChg chg="mod">
            <ac:chgData name="Tiffany Razzo" userId="eda5baf6a0dc2dbf" providerId="LiveId" clId="{9FD04458-ACDD-DF43-8256-73E996416D5B}" dt="2024-05-01T19:30:15.762" v="2"/>
            <ac:picMkLst>
              <pc:docMk/>
              <pc:sldMasterMk cId="82133867" sldId="2147484804"/>
              <pc:sldLayoutMk cId="2597972386" sldId="2147484806"/>
              <ac:picMk id="9" creationId="{00000000-0000-0000-0000-000000000000}"/>
            </ac:picMkLst>
          </pc:picChg>
        </pc:sldLayoutChg>
        <pc:sldLayoutChg chg="modSp">
          <pc:chgData name="Tiffany Razzo" userId="eda5baf6a0dc2dbf" providerId="LiveId" clId="{9FD04458-ACDD-DF43-8256-73E996416D5B}" dt="2024-05-01T19:30:15.762" v="2"/>
          <pc:sldLayoutMkLst>
            <pc:docMk/>
            <pc:sldMasterMk cId="82133867" sldId="2147484804"/>
            <pc:sldLayoutMk cId="625893425" sldId="2147484807"/>
          </pc:sldLayoutMkLst>
          <pc:spChg chg="mod">
            <ac:chgData name="Tiffany Razzo" userId="eda5baf6a0dc2dbf" providerId="LiveId" clId="{9FD04458-ACDD-DF43-8256-73E996416D5B}" dt="2024-05-01T19:30:15.762" v="2"/>
            <ac:spMkLst>
              <pc:docMk/>
              <pc:sldMasterMk cId="82133867" sldId="2147484804"/>
              <pc:sldLayoutMk cId="625893425" sldId="2147484807"/>
              <ac:spMk id="6"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625893425" sldId="2147484807"/>
              <ac:spMk id="8"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625893425" sldId="2147484807"/>
              <ac:spMk id="10"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625893425" sldId="2147484807"/>
              <ac:spMk id="11"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625893425" sldId="2147484807"/>
              <ac:spMk id="12" creationId="{00000000-0000-0000-0000-000000000000}"/>
            </ac:spMkLst>
          </pc:spChg>
          <pc:picChg chg="mod">
            <ac:chgData name="Tiffany Razzo" userId="eda5baf6a0dc2dbf" providerId="LiveId" clId="{9FD04458-ACDD-DF43-8256-73E996416D5B}" dt="2024-05-01T19:30:15.762" v="2"/>
            <ac:picMkLst>
              <pc:docMk/>
              <pc:sldMasterMk cId="82133867" sldId="2147484804"/>
              <pc:sldLayoutMk cId="625893425" sldId="2147484807"/>
              <ac:picMk id="13" creationId="{00000000-0000-0000-0000-000000000000}"/>
            </ac:picMkLst>
          </pc:picChg>
        </pc:sldLayoutChg>
        <pc:sldLayoutChg chg="modSp">
          <pc:chgData name="Tiffany Razzo" userId="eda5baf6a0dc2dbf" providerId="LiveId" clId="{9FD04458-ACDD-DF43-8256-73E996416D5B}" dt="2024-05-01T19:30:15.762" v="2"/>
          <pc:sldLayoutMkLst>
            <pc:docMk/>
            <pc:sldMasterMk cId="82133867" sldId="2147484804"/>
            <pc:sldLayoutMk cId="3143468739" sldId="2147484808"/>
          </pc:sldLayoutMkLst>
          <pc:spChg chg="mod">
            <ac:chgData name="Tiffany Razzo" userId="eda5baf6a0dc2dbf" providerId="LiveId" clId="{9FD04458-ACDD-DF43-8256-73E996416D5B}" dt="2024-05-01T19:30:15.762" v="2"/>
            <ac:spMkLst>
              <pc:docMk/>
              <pc:sldMasterMk cId="82133867" sldId="2147484804"/>
              <pc:sldLayoutMk cId="3143468739" sldId="2147484808"/>
              <ac:spMk id="7"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3143468739" sldId="2147484808"/>
              <ac:spMk id="8"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3143468739" sldId="2147484808"/>
              <ac:spMk id="9"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3143468739" sldId="2147484808"/>
              <ac:spMk id="10"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3143468739" sldId="2147484808"/>
              <ac:spMk id="13" creationId="{00000000-0000-0000-0000-000000000000}"/>
            </ac:spMkLst>
          </pc:spChg>
          <pc:picChg chg="mod">
            <ac:chgData name="Tiffany Razzo" userId="eda5baf6a0dc2dbf" providerId="LiveId" clId="{9FD04458-ACDD-DF43-8256-73E996416D5B}" dt="2024-05-01T19:30:15.762" v="2"/>
            <ac:picMkLst>
              <pc:docMk/>
              <pc:sldMasterMk cId="82133867" sldId="2147484804"/>
              <pc:sldLayoutMk cId="3143468739" sldId="2147484808"/>
              <ac:picMk id="11" creationId="{00000000-0000-0000-0000-000000000000}"/>
            </ac:picMkLst>
          </pc:picChg>
        </pc:sldLayoutChg>
        <pc:sldLayoutChg chg="modSp">
          <pc:chgData name="Tiffany Razzo" userId="eda5baf6a0dc2dbf" providerId="LiveId" clId="{9FD04458-ACDD-DF43-8256-73E996416D5B}" dt="2024-05-01T19:30:15.762" v="2"/>
          <pc:sldLayoutMkLst>
            <pc:docMk/>
            <pc:sldMasterMk cId="82133867" sldId="2147484804"/>
            <pc:sldLayoutMk cId="1809400977" sldId="2147484809"/>
          </pc:sldLayoutMkLst>
          <pc:spChg chg="mod">
            <ac:chgData name="Tiffany Razzo" userId="eda5baf6a0dc2dbf" providerId="LiveId" clId="{9FD04458-ACDD-DF43-8256-73E996416D5B}" dt="2024-05-01T19:30:15.762" v="2"/>
            <ac:spMkLst>
              <pc:docMk/>
              <pc:sldMasterMk cId="82133867" sldId="2147484804"/>
              <pc:sldLayoutMk cId="1809400977" sldId="2147484809"/>
              <ac:spMk id="5"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1809400977" sldId="2147484809"/>
              <ac:spMk id="7"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1809400977" sldId="2147484809"/>
              <ac:spMk id="8"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1809400977" sldId="2147484809"/>
              <ac:spMk id="9" creationId="{00000000-0000-0000-0000-000000000000}"/>
            </ac:spMkLst>
          </pc:spChg>
          <pc:picChg chg="mod">
            <ac:chgData name="Tiffany Razzo" userId="eda5baf6a0dc2dbf" providerId="LiveId" clId="{9FD04458-ACDD-DF43-8256-73E996416D5B}" dt="2024-05-01T19:30:15.762" v="2"/>
            <ac:picMkLst>
              <pc:docMk/>
              <pc:sldMasterMk cId="82133867" sldId="2147484804"/>
              <pc:sldLayoutMk cId="1809400977" sldId="2147484809"/>
              <ac:picMk id="10" creationId="{00000000-0000-0000-0000-000000000000}"/>
            </ac:picMkLst>
          </pc:picChg>
        </pc:sldLayoutChg>
        <pc:sldLayoutChg chg="modSp">
          <pc:chgData name="Tiffany Razzo" userId="eda5baf6a0dc2dbf" providerId="LiveId" clId="{9FD04458-ACDD-DF43-8256-73E996416D5B}" dt="2024-05-01T19:30:15.762" v="2"/>
          <pc:sldLayoutMkLst>
            <pc:docMk/>
            <pc:sldMasterMk cId="82133867" sldId="2147484804"/>
            <pc:sldLayoutMk cId="53123288" sldId="2147484810"/>
          </pc:sldLayoutMkLst>
          <pc:spChg chg="mod">
            <ac:chgData name="Tiffany Razzo" userId="eda5baf6a0dc2dbf" providerId="LiveId" clId="{9FD04458-ACDD-DF43-8256-73E996416D5B}" dt="2024-05-01T19:30:15.762" v="2"/>
            <ac:spMkLst>
              <pc:docMk/>
              <pc:sldMasterMk cId="82133867" sldId="2147484804"/>
              <pc:sldLayoutMk cId="53123288" sldId="2147484810"/>
              <ac:spMk id="3"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53123288" sldId="2147484810"/>
              <ac:spMk id="13" creationId="{00000000-0000-0000-0000-000000000000}"/>
            </ac:spMkLst>
          </pc:spChg>
        </pc:sldLayoutChg>
        <pc:sldLayoutChg chg="modSp">
          <pc:chgData name="Tiffany Razzo" userId="eda5baf6a0dc2dbf" providerId="LiveId" clId="{9FD04458-ACDD-DF43-8256-73E996416D5B}" dt="2024-05-01T19:30:15.762" v="2"/>
          <pc:sldLayoutMkLst>
            <pc:docMk/>
            <pc:sldMasterMk cId="82133867" sldId="2147484804"/>
            <pc:sldLayoutMk cId="2923961282" sldId="2147484811"/>
          </pc:sldLayoutMkLst>
          <pc:spChg chg="mod">
            <ac:chgData name="Tiffany Razzo" userId="eda5baf6a0dc2dbf" providerId="LiveId" clId="{9FD04458-ACDD-DF43-8256-73E996416D5B}" dt="2024-05-01T19:30:15.762" v="2"/>
            <ac:spMkLst>
              <pc:docMk/>
              <pc:sldMasterMk cId="82133867" sldId="2147484804"/>
              <pc:sldLayoutMk cId="2923961282" sldId="2147484811"/>
              <ac:spMk id="5"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2923961282" sldId="2147484811"/>
              <ac:spMk id="13" creationId="{00000000-0000-0000-0000-000000000000}"/>
            </ac:spMkLst>
          </pc:spChg>
        </pc:sldLayoutChg>
        <pc:sldLayoutChg chg="modSp">
          <pc:chgData name="Tiffany Razzo" userId="eda5baf6a0dc2dbf" providerId="LiveId" clId="{9FD04458-ACDD-DF43-8256-73E996416D5B}" dt="2024-05-01T19:30:15.762" v="2"/>
          <pc:sldLayoutMkLst>
            <pc:docMk/>
            <pc:sldMasterMk cId="82133867" sldId="2147484804"/>
            <pc:sldLayoutMk cId="1366460387" sldId="2147484812"/>
          </pc:sldLayoutMkLst>
          <pc:spChg chg="mod">
            <ac:chgData name="Tiffany Razzo" userId="eda5baf6a0dc2dbf" providerId="LiveId" clId="{9FD04458-ACDD-DF43-8256-73E996416D5B}" dt="2024-05-01T19:30:15.762" v="2"/>
            <ac:spMkLst>
              <pc:docMk/>
              <pc:sldMasterMk cId="82133867" sldId="2147484804"/>
              <pc:sldLayoutMk cId="1366460387" sldId="2147484812"/>
              <ac:spMk id="6"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1366460387" sldId="2147484812"/>
              <ac:spMk id="7"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1366460387" sldId="2147484812"/>
              <ac:spMk id="12" creationId="{00000000-0000-0000-0000-000000000000}"/>
            </ac:spMkLst>
          </pc:spChg>
        </pc:sldLayoutChg>
        <pc:sldLayoutChg chg="modSp">
          <pc:chgData name="Tiffany Razzo" userId="eda5baf6a0dc2dbf" providerId="LiveId" clId="{9FD04458-ACDD-DF43-8256-73E996416D5B}" dt="2024-05-01T19:30:15.762" v="2"/>
          <pc:sldLayoutMkLst>
            <pc:docMk/>
            <pc:sldMasterMk cId="82133867" sldId="2147484804"/>
            <pc:sldLayoutMk cId="1318087906" sldId="2147484813"/>
          </pc:sldLayoutMkLst>
          <pc:spChg chg="mod">
            <ac:chgData name="Tiffany Razzo" userId="eda5baf6a0dc2dbf" providerId="LiveId" clId="{9FD04458-ACDD-DF43-8256-73E996416D5B}" dt="2024-05-01T19:30:15.762" v="2"/>
            <ac:spMkLst>
              <pc:docMk/>
              <pc:sldMasterMk cId="82133867" sldId="2147484804"/>
              <pc:sldLayoutMk cId="1318087906" sldId="2147484813"/>
              <ac:spMk id="5"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1318087906" sldId="2147484813"/>
              <ac:spMk id="6"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1318087906" sldId="2147484813"/>
              <ac:spMk id="12" creationId="{00000000-0000-0000-0000-000000000000}"/>
            </ac:spMkLst>
          </pc:spChg>
        </pc:sldLayoutChg>
        <pc:sldLayoutChg chg="modSp">
          <pc:chgData name="Tiffany Razzo" userId="eda5baf6a0dc2dbf" providerId="LiveId" clId="{9FD04458-ACDD-DF43-8256-73E996416D5B}" dt="2024-05-01T19:30:15.762" v="2"/>
          <pc:sldLayoutMkLst>
            <pc:docMk/>
            <pc:sldMasterMk cId="82133867" sldId="2147484804"/>
            <pc:sldLayoutMk cId="4263542412" sldId="2147484814"/>
          </pc:sldLayoutMkLst>
          <pc:spChg chg="mod">
            <ac:chgData name="Tiffany Razzo" userId="eda5baf6a0dc2dbf" providerId="LiveId" clId="{9FD04458-ACDD-DF43-8256-73E996416D5B}" dt="2024-05-01T19:30:15.762" v="2"/>
            <ac:spMkLst>
              <pc:docMk/>
              <pc:sldMasterMk cId="82133867" sldId="2147484804"/>
              <pc:sldLayoutMk cId="4263542412" sldId="2147484814"/>
              <ac:spMk id="6"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4263542412" sldId="2147484814"/>
              <ac:spMk id="7"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4263542412" sldId="2147484814"/>
              <ac:spMk id="12" creationId="{00000000-0000-0000-0000-000000000000}"/>
            </ac:spMkLst>
          </pc:spChg>
        </pc:sldLayoutChg>
        <pc:sldLayoutChg chg="modSp">
          <pc:chgData name="Tiffany Razzo" userId="eda5baf6a0dc2dbf" providerId="LiveId" clId="{9FD04458-ACDD-DF43-8256-73E996416D5B}" dt="2024-05-01T19:30:15.762" v="2"/>
          <pc:sldLayoutMkLst>
            <pc:docMk/>
            <pc:sldMasterMk cId="82133867" sldId="2147484804"/>
            <pc:sldLayoutMk cId="2193857852" sldId="2147484815"/>
          </pc:sldLayoutMkLst>
          <pc:spChg chg="mod">
            <ac:chgData name="Tiffany Razzo" userId="eda5baf6a0dc2dbf" providerId="LiveId" clId="{9FD04458-ACDD-DF43-8256-73E996416D5B}" dt="2024-05-01T19:30:15.762" v="2"/>
            <ac:spMkLst>
              <pc:docMk/>
              <pc:sldMasterMk cId="82133867" sldId="2147484804"/>
              <pc:sldLayoutMk cId="2193857852" sldId="2147484815"/>
              <ac:spMk id="5"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2193857852" sldId="2147484815"/>
              <ac:spMk id="6"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2193857852" sldId="2147484815"/>
              <ac:spMk id="12" creationId="{00000000-0000-0000-0000-000000000000}"/>
            </ac:spMkLst>
          </pc:spChg>
        </pc:sldLayoutChg>
        <pc:sldLayoutChg chg="modSp">
          <pc:chgData name="Tiffany Razzo" userId="eda5baf6a0dc2dbf" providerId="LiveId" clId="{9FD04458-ACDD-DF43-8256-73E996416D5B}" dt="2024-05-01T19:30:15.762" v="2"/>
          <pc:sldLayoutMkLst>
            <pc:docMk/>
            <pc:sldMasterMk cId="82133867" sldId="2147484804"/>
            <pc:sldLayoutMk cId="1137980998" sldId="2147484816"/>
          </pc:sldLayoutMkLst>
          <pc:spChg chg="mod">
            <ac:chgData name="Tiffany Razzo" userId="eda5baf6a0dc2dbf" providerId="LiveId" clId="{9FD04458-ACDD-DF43-8256-73E996416D5B}" dt="2024-05-01T19:30:15.762" v="2"/>
            <ac:spMkLst>
              <pc:docMk/>
              <pc:sldMasterMk cId="82133867" sldId="2147484804"/>
              <pc:sldLayoutMk cId="1137980998" sldId="2147484816"/>
              <ac:spMk id="9" creationId="{00000000-0000-0000-0000-000000000000}"/>
            </ac:spMkLst>
          </pc:spChg>
        </pc:sldLayoutChg>
        <pc:sldLayoutChg chg="modSp">
          <pc:chgData name="Tiffany Razzo" userId="eda5baf6a0dc2dbf" providerId="LiveId" clId="{9FD04458-ACDD-DF43-8256-73E996416D5B}" dt="2024-05-01T19:30:15.762" v="2"/>
          <pc:sldLayoutMkLst>
            <pc:docMk/>
            <pc:sldMasterMk cId="82133867" sldId="2147484804"/>
            <pc:sldLayoutMk cId="483907090" sldId="2147484817"/>
          </pc:sldLayoutMkLst>
          <pc:spChg chg="mod">
            <ac:chgData name="Tiffany Razzo" userId="eda5baf6a0dc2dbf" providerId="LiveId" clId="{9FD04458-ACDD-DF43-8256-73E996416D5B}" dt="2024-05-01T19:30:15.762" v="2"/>
            <ac:spMkLst>
              <pc:docMk/>
              <pc:sldMasterMk cId="82133867" sldId="2147484804"/>
              <pc:sldLayoutMk cId="483907090" sldId="2147484817"/>
              <ac:spMk id="9" creationId="{00000000-0000-0000-0000-000000000000}"/>
            </ac:spMkLst>
          </pc:spChg>
        </pc:sldLayoutChg>
        <pc:sldLayoutChg chg="modSp">
          <pc:chgData name="Tiffany Razzo" userId="eda5baf6a0dc2dbf" providerId="LiveId" clId="{9FD04458-ACDD-DF43-8256-73E996416D5B}" dt="2024-05-01T19:30:15.762" v="2"/>
          <pc:sldLayoutMkLst>
            <pc:docMk/>
            <pc:sldMasterMk cId="82133867" sldId="2147484804"/>
            <pc:sldLayoutMk cId="954385686" sldId="2147484820"/>
          </pc:sldLayoutMkLst>
          <pc:spChg chg="mod">
            <ac:chgData name="Tiffany Razzo" userId="eda5baf6a0dc2dbf" providerId="LiveId" clId="{9FD04458-ACDD-DF43-8256-73E996416D5B}" dt="2024-05-01T19:30:15.762" v="2"/>
            <ac:spMkLst>
              <pc:docMk/>
              <pc:sldMasterMk cId="82133867" sldId="2147484804"/>
              <pc:sldLayoutMk cId="954385686" sldId="2147484820"/>
              <ac:spMk id="7"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954385686" sldId="2147484820"/>
              <ac:spMk id="9"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954385686" sldId="2147484820"/>
              <ac:spMk id="10" creationId="{00000000-0000-0000-0000-000000000000}"/>
            </ac:spMkLst>
          </pc:spChg>
          <pc:grpChg chg="mod">
            <ac:chgData name="Tiffany Razzo" userId="eda5baf6a0dc2dbf" providerId="LiveId" clId="{9FD04458-ACDD-DF43-8256-73E996416D5B}" dt="2024-05-01T19:30:15.762" v="2"/>
            <ac:grpSpMkLst>
              <pc:docMk/>
              <pc:sldMasterMk cId="82133867" sldId="2147484804"/>
              <pc:sldLayoutMk cId="954385686" sldId="2147484820"/>
              <ac:grpSpMk id="2" creationId="{00000000-0000-0000-0000-000000000000}"/>
            </ac:grpSpMkLst>
          </pc:grpChg>
          <pc:picChg chg="mod">
            <ac:chgData name="Tiffany Razzo" userId="eda5baf6a0dc2dbf" providerId="LiveId" clId="{9FD04458-ACDD-DF43-8256-73E996416D5B}" dt="2024-05-01T19:30:15.762" v="2"/>
            <ac:picMkLst>
              <pc:docMk/>
              <pc:sldMasterMk cId="82133867" sldId="2147484804"/>
              <pc:sldLayoutMk cId="954385686" sldId="2147484820"/>
              <ac:picMk id="6" creationId="{00000000-0000-0000-0000-000000000000}"/>
            </ac:picMkLst>
          </pc:picChg>
          <pc:picChg chg="mod">
            <ac:chgData name="Tiffany Razzo" userId="eda5baf6a0dc2dbf" providerId="LiveId" clId="{9FD04458-ACDD-DF43-8256-73E996416D5B}" dt="2024-05-01T19:30:15.762" v="2"/>
            <ac:picMkLst>
              <pc:docMk/>
              <pc:sldMasterMk cId="82133867" sldId="2147484804"/>
              <pc:sldLayoutMk cId="954385686" sldId="2147484820"/>
              <ac:picMk id="8" creationId="{00000000-0000-0000-0000-000000000000}"/>
            </ac:picMkLst>
          </pc:picChg>
        </pc:sldLayoutChg>
        <pc:sldLayoutChg chg="modSp">
          <pc:chgData name="Tiffany Razzo" userId="eda5baf6a0dc2dbf" providerId="LiveId" clId="{9FD04458-ACDD-DF43-8256-73E996416D5B}" dt="2024-05-01T19:30:15.762" v="2"/>
          <pc:sldLayoutMkLst>
            <pc:docMk/>
            <pc:sldMasterMk cId="82133867" sldId="2147484804"/>
            <pc:sldLayoutMk cId="3921874271" sldId="2147484821"/>
          </pc:sldLayoutMkLst>
          <pc:spChg chg="mod">
            <ac:chgData name="Tiffany Razzo" userId="eda5baf6a0dc2dbf" providerId="LiveId" clId="{9FD04458-ACDD-DF43-8256-73E996416D5B}" dt="2024-05-01T19:30:15.762" v="2"/>
            <ac:spMkLst>
              <pc:docMk/>
              <pc:sldMasterMk cId="82133867" sldId="2147484804"/>
              <pc:sldLayoutMk cId="3921874271" sldId="2147484821"/>
              <ac:spMk id="2"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3921874271" sldId="2147484821"/>
              <ac:spMk id="3"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3921874271" sldId="2147484821"/>
              <ac:spMk id="4"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3921874271" sldId="2147484821"/>
              <ac:spMk id="5" creationId="{00000000-0000-0000-0000-000000000000}"/>
            </ac:spMkLst>
          </pc:spChg>
          <pc:spChg chg="mod">
            <ac:chgData name="Tiffany Razzo" userId="eda5baf6a0dc2dbf" providerId="LiveId" clId="{9FD04458-ACDD-DF43-8256-73E996416D5B}" dt="2024-05-01T19:30:15.762" v="2"/>
            <ac:spMkLst>
              <pc:docMk/>
              <pc:sldMasterMk cId="82133867" sldId="2147484804"/>
              <pc:sldLayoutMk cId="3921874271" sldId="2147484821"/>
              <ac:spMk id="6" creationId="{00000000-0000-0000-0000-000000000000}"/>
            </ac:spMkLst>
          </pc:spChg>
        </pc:sldLayoutChg>
      </pc:sldMasterChg>
      <pc:sldMasterChg chg="modSp modSldLayout">
        <pc:chgData name="Tiffany Razzo" userId="eda5baf6a0dc2dbf" providerId="LiveId" clId="{9FD04458-ACDD-DF43-8256-73E996416D5B}" dt="2024-05-01T19:30:15.762" v="2"/>
        <pc:sldMasterMkLst>
          <pc:docMk/>
          <pc:sldMasterMk cId="3130454161" sldId="2147484835"/>
        </pc:sldMasterMkLst>
        <pc:spChg chg="mod">
          <ac:chgData name="Tiffany Razzo" userId="eda5baf6a0dc2dbf" providerId="LiveId" clId="{9FD04458-ACDD-DF43-8256-73E996416D5B}" dt="2024-05-01T19:30:15.762" v="2"/>
          <ac:spMkLst>
            <pc:docMk/>
            <pc:sldMasterMk cId="3130454161" sldId="2147484835"/>
            <ac:spMk id="5122" creationId="{00000000-0000-0000-0000-000000000000}"/>
          </ac:spMkLst>
        </pc:spChg>
        <pc:spChg chg="mod">
          <ac:chgData name="Tiffany Razzo" userId="eda5baf6a0dc2dbf" providerId="LiveId" clId="{9FD04458-ACDD-DF43-8256-73E996416D5B}" dt="2024-05-01T19:30:15.762" v="2"/>
          <ac:spMkLst>
            <pc:docMk/>
            <pc:sldMasterMk cId="3130454161" sldId="2147484835"/>
            <ac:spMk id="5123" creationId="{00000000-0000-0000-0000-000000000000}"/>
          </ac:spMkLst>
        </pc:spChg>
        <pc:sldLayoutChg chg="modSp">
          <pc:chgData name="Tiffany Razzo" userId="eda5baf6a0dc2dbf" providerId="LiveId" clId="{9FD04458-ACDD-DF43-8256-73E996416D5B}" dt="2024-05-01T19:30:15.762" v="2"/>
          <pc:sldLayoutMkLst>
            <pc:docMk/>
            <pc:sldMasterMk cId="3130454161" sldId="2147484835"/>
            <pc:sldLayoutMk cId="3189921011" sldId="2147484836"/>
          </pc:sldLayoutMkLst>
          <pc:spChg chg="mod">
            <ac:chgData name="Tiffany Razzo" userId="eda5baf6a0dc2dbf" providerId="LiveId" clId="{9FD04458-ACDD-DF43-8256-73E996416D5B}" dt="2024-05-01T19:30:15.762" v="2"/>
            <ac:spMkLst>
              <pc:docMk/>
              <pc:sldMasterMk cId="3130454161" sldId="2147484835"/>
              <pc:sldLayoutMk cId="3189921011" sldId="2147484836"/>
              <ac:spMk id="9"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3189921011" sldId="2147484836"/>
              <ac:spMk id="10"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3189921011" sldId="2147484836"/>
              <ac:spMk id="11"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3189921011" sldId="2147484836"/>
              <ac:spMk id="14"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3189921011" sldId="2147484836"/>
              <ac:spMk id="15"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3189921011" sldId="2147484836"/>
              <ac:spMk id="19" creationId="{00000000-0000-0000-0000-000000000000}"/>
            </ac:spMkLst>
          </pc:spChg>
          <pc:picChg chg="mod">
            <ac:chgData name="Tiffany Razzo" userId="eda5baf6a0dc2dbf" providerId="LiveId" clId="{9FD04458-ACDD-DF43-8256-73E996416D5B}" dt="2024-05-01T19:30:15.762" v="2"/>
            <ac:picMkLst>
              <pc:docMk/>
              <pc:sldMasterMk cId="3130454161" sldId="2147484835"/>
              <pc:sldLayoutMk cId="3189921011" sldId="2147484836"/>
              <ac:picMk id="13" creationId="{00000000-0000-0000-0000-000000000000}"/>
            </ac:picMkLst>
          </pc:picChg>
        </pc:sldLayoutChg>
        <pc:sldLayoutChg chg="modSp">
          <pc:chgData name="Tiffany Razzo" userId="eda5baf6a0dc2dbf" providerId="LiveId" clId="{9FD04458-ACDD-DF43-8256-73E996416D5B}" dt="2024-05-01T19:30:15.762" v="2"/>
          <pc:sldLayoutMkLst>
            <pc:docMk/>
            <pc:sldMasterMk cId="3130454161" sldId="2147484835"/>
            <pc:sldLayoutMk cId="3904513881" sldId="2147484837"/>
          </pc:sldLayoutMkLst>
          <pc:spChg chg="mod">
            <ac:chgData name="Tiffany Razzo" userId="eda5baf6a0dc2dbf" providerId="LiveId" clId="{9FD04458-ACDD-DF43-8256-73E996416D5B}" dt="2024-05-01T19:30:15.762" v="2"/>
            <ac:spMkLst>
              <pc:docMk/>
              <pc:sldMasterMk cId="3130454161" sldId="2147484835"/>
              <pc:sldLayoutMk cId="3904513881" sldId="2147484837"/>
              <ac:spMk id="7"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3904513881" sldId="2147484837"/>
              <ac:spMk id="8"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3904513881" sldId="2147484837"/>
              <ac:spMk id="11"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3904513881" sldId="2147484837"/>
              <ac:spMk id="12"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3904513881" sldId="2147484837"/>
              <ac:spMk id="13" creationId="{00000000-0000-0000-0000-000000000000}"/>
            </ac:spMkLst>
          </pc:spChg>
          <pc:picChg chg="mod">
            <ac:chgData name="Tiffany Razzo" userId="eda5baf6a0dc2dbf" providerId="LiveId" clId="{9FD04458-ACDD-DF43-8256-73E996416D5B}" dt="2024-05-01T19:30:15.762" v="2"/>
            <ac:picMkLst>
              <pc:docMk/>
              <pc:sldMasterMk cId="3130454161" sldId="2147484835"/>
              <pc:sldLayoutMk cId="3904513881" sldId="2147484837"/>
              <ac:picMk id="9" creationId="{00000000-0000-0000-0000-000000000000}"/>
            </ac:picMkLst>
          </pc:picChg>
        </pc:sldLayoutChg>
        <pc:sldLayoutChg chg="modSp">
          <pc:chgData name="Tiffany Razzo" userId="eda5baf6a0dc2dbf" providerId="LiveId" clId="{9FD04458-ACDD-DF43-8256-73E996416D5B}" dt="2024-05-01T19:30:15.762" v="2"/>
          <pc:sldLayoutMkLst>
            <pc:docMk/>
            <pc:sldMasterMk cId="3130454161" sldId="2147484835"/>
            <pc:sldLayoutMk cId="2390157827" sldId="2147484838"/>
          </pc:sldLayoutMkLst>
          <pc:spChg chg="mod">
            <ac:chgData name="Tiffany Razzo" userId="eda5baf6a0dc2dbf" providerId="LiveId" clId="{9FD04458-ACDD-DF43-8256-73E996416D5B}" dt="2024-05-01T19:30:15.762" v="2"/>
            <ac:spMkLst>
              <pc:docMk/>
              <pc:sldMasterMk cId="3130454161" sldId="2147484835"/>
              <pc:sldLayoutMk cId="2390157827" sldId="2147484838"/>
              <ac:spMk id="6"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2390157827" sldId="2147484838"/>
              <ac:spMk id="8"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2390157827" sldId="2147484838"/>
              <ac:spMk id="10"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2390157827" sldId="2147484838"/>
              <ac:spMk id="11"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2390157827" sldId="2147484838"/>
              <ac:spMk id="12" creationId="{00000000-0000-0000-0000-000000000000}"/>
            </ac:spMkLst>
          </pc:spChg>
          <pc:picChg chg="mod">
            <ac:chgData name="Tiffany Razzo" userId="eda5baf6a0dc2dbf" providerId="LiveId" clId="{9FD04458-ACDD-DF43-8256-73E996416D5B}" dt="2024-05-01T19:30:15.762" v="2"/>
            <ac:picMkLst>
              <pc:docMk/>
              <pc:sldMasterMk cId="3130454161" sldId="2147484835"/>
              <pc:sldLayoutMk cId="2390157827" sldId="2147484838"/>
              <ac:picMk id="13" creationId="{00000000-0000-0000-0000-000000000000}"/>
            </ac:picMkLst>
          </pc:picChg>
        </pc:sldLayoutChg>
        <pc:sldLayoutChg chg="modSp">
          <pc:chgData name="Tiffany Razzo" userId="eda5baf6a0dc2dbf" providerId="LiveId" clId="{9FD04458-ACDD-DF43-8256-73E996416D5B}" dt="2024-05-01T19:30:15.762" v="2"/>
          <pc:sldLayoutMkLst>
            <pc:docMk/>
            <pc:sldMasterMk cId="3130454161" sldId="2147484835"/>
            <pc:sldLayoutMk cId="2415426175" sldId="2147484839"/>
          </pc:sldLayoutMkLst>
          <pc:spChg chg="mod">
            <ac:chgData name="Tiffany Razzo" userId="eda5baf6a0dc2dbf" providerId="LiveId" clId="{9FD04458-ACDD-DF43-8256-73E996416D5B}" dt="2024-05-01T19:30:15.762" v="2"/>
            <ac:spMkLst>
              <pc:docMk/>
              <pc:sldMasterMk cId="3130454161" sldId="2147484835"/>
              <pc:sldLayoutMk cId="2415426175" sldId="2147484839"/>
              <ac:spMk id="7"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2415426175" sldId="2147484839"/>
              <ac:spMk id="8"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2415426175" sldId="2147484839"/>
              <ac:spMk id="9"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2415426175" sldId="2147484839"/>
              <ac:spMk id="10"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2415426175" sldId="2147484839"/>
              <ac:spMk id="13" creationId="{00000000-0000-0000-0000-000000000000}"/>
            </ac:spMkLst>
          </pc:spChg>
          <pc:picChg chg="mod">
            <ac:chgData name="Tiffany Razzo" userId="eda5baf6a0dc2dbf" providerId="LiveId" clId="{9FD04458-ACDD-DF43-8256-73E996416D5B}" dt="2024-05-01T19:30:15.762" v="2"/>
            <ac:picMkLst>
              <pc:docMk/>
              <pc:sldMasterMk cId="3130454161" sldId="2147484835"/>
              <pc:sldLayoutMk cId="2415426175" sldId="2147484839"/>
              <ac:picMk id="11" creationId="{00000000-0000-0000-0000-000000000000}"/>
            </ac:picMkLst>
          </pc:picChg>
        </pc:sldLayoutChg>
        <pc:sldLayoutChg chg="modSp">
          <pc:chgData name="Tiffany Razzo" userId="eda5baf6a0dc2dbf" providerId="LiveId" clId="{9FD04458-ACDD-DF43-8256-73E996416D5B}" dt="2024-05-01T19:30:15.762" v="2"/>
          <pc:sldLayoutMkLst>
            <pc:docMk/>
            <pc:sldMasterMk cId="3130454161" sldId="2147484835"/>
            <pc:sldLayoutMk cId="3811733649" sldId="2147484840"/>
          </pc:sldLayoutMkLst>
          <pc:spChg chg="mod">
            <ac:chgData name="Tiffany Razzo" userId="eda5baf6a0dc2dbf" providerId="LiveId" clId="{9FD04458-ACDD-DF43-8256-73E996416D5B}" dt="2024-05-01T19:30:15.762" v="2"/>
            <ac:spMkLst>
              <pc:docMk/>
              <pc:sldMasterMk cId="3130454161" sldId="2147484835"/>
              <pc:sldLayoutMk cId="3811733649" sldId="2147484840"/>
              <ac:spMk id="5"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3811733649" sldId="2147484840"/>
              <ac:spMk id="7"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3811733649" sldId="2147484840"/>
              <ac:spMk id="8"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3811733649" sldId="2147484840"/>
              <ac:spMk id="9" creationId="{00000000-0000-0000-0000-000000000000}"/>
            </ac:spMkLst>
          </pc:spChg>
          <pc:picChg chg="mod">
            <ac:chgData name="Tiffany Razzo" userId="eda5baf6a0dc2dbf" providerId="LiveId" clId="{9FD04458-ACDD-DF43-8256-73E996416D5B}" dt="2024-05-01T19:30:15.762" v="2"/>
            <ac:picMkLst>
              <pc:docMk/>
              <pc:sldMasterMk cId="3130454161" sldId="2147484835"/>
              <pc:sldLayoutMk cId="3811733649" sldId="2147484840"/>
              <ac:picMk id="10" creationId="{00000000-0000-0000-0000-000000000000}"/>
            </ac:picMkLst>
          </pc:picChg>
        </pc:sldLayoutChg>
        <pc:sldLayoutChg chg="modSp">
          <pc:chgData name="Tiffany Razzo" userId="eda5baf6a0dc2dbf" providerId="LiveId" clId="{9FD04458-ACDD-DF43-8256-73E996416D5B}" dt="2024-05-01T19:30:15.762" v="2"/>
          <pc:sldLayoutMkLst>
            <pc:docMk/>
            <pc:sldMasterMk cId="3130454161" sldId="2147484835"/>
            <pc:sldLayoutMk cId="406607992" sldId="2147484841"/>
          </pc:sldLayoutMkLst>
          <pc:spChg chg="mod">
            <ac:chgData name="Tiffany Razzo" userId="eda5baf6a0dc2dbf" providerId="LiveId" clId="{9FD04458-ACDD-DF43-8256-73E996416D5B}" dt="2024-05-01T19:30:15.762" v="2"/>
            <ac:spMkLst>
              <pc:docMk/>
              <pc:sldMasterMk cId="3130454161" sldId="2147484835"/>
              <pc:sldLayoutMk cId="406607992" sldId="2147484841"/>
              <ac:spMk id="3"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406607992" sldId="2147484841"/>
              <ac:spMk id="13" creationId="{00000000-0000-0000-0000-000000000000}"/>
            </ac:spMkLst>
          </pc:spChg>
        </pc:sldLayoutChg>
        <pc:sldLayoutChg chg="modSp">
          <pc:chgData name="Tiffany Razzo" userId="eda5baf6a0dc2dbf" providerId="LiveId" clId="{9FD04458-ACDD-DF43-8256-73E996416D5B}" dt="2024-05-01T19:30:15.762" v="2"/>
          <pc:sldLayoutMkLst>
            <pc:docMk/>
            <pc:sldMasterMk cId="3130454161" sldId="2147484835"/>
            <pc:sldLayoutMk cId="2887038060" sldId="2147484842"/>
          </pc:sldLayoutMkLst>
          <pc:spChg chg="mod">
            <ac:chgData name="Tiffany Razzo" userId="eda5baf6a0dc2dbf" providerId="LiveId" clId="{9FD04458-ACDD-DF43-8256-73E996416D5B}" dt="2024-05-01T19:30:15.762" v="2"/>
            <ac:spMkLst>
              <pc:docMk/>
              <pc:sldMasterMk cId="3130454161" sldId="2147484835"/>
              <pc:sldLayoutMk cId="2887038060" sldId="2147484842"/>
              <ac:spMk id="5"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2887038060" sldId="2147484842"/>
              <ac:spMk id="13" creationId="{00000000-0000-0000-0000-000000000000}"/>
            </ac:spMkLst>
          </pc:spChg>
        </pc:sldLayoutChg>
        <pc:sldLayoutChg chg="modSp">
          <pc:chgData name="Tiffany Razzo" userId="eda5baf6a0dc2dbf" providerId="LiveId" clId="{9FD04458-ACDD-DF43-8256-73E996416D5B}" dt="2024-05-01T19:30:15.762" v="2"/>
          <pc:sldLayoutMkLst>
            <pc:docMk/>
            <pc:sldMasterMk cId="3130454161" sldId="2147484835"/>
            <pc:sldLayoutMk cId="1258642562" sldId="2147484843"/>
          </pc:sldLayoutMkLst>
          <pc:spChg chg="mod">
            <ac:chgData name="Tiffany Razzo" userId="eda5baf6a0dc2dbf" providerId="LiveId" clId="{9FD04458-ACDD-DF43-8256-73E996416D5B}" dt="2024-05-01T19:30:15.762" v="2"/>
            <ac:spMkLst>
              <pc:docMk/>
              <pc:sldMasterMk cId="3130454161" sldId="2147484835"/>
              <pc:sldLayoutMk cId="1258642562" sldId="2147484843"/>
              <ac:spMk id="6"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1258642562" sldId="2147484843"/>
              <ac:spMk id="7"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1258642562" sldId="2147484843"/>
              <ac:spMk id="12" creationId="{00000000-0000-0000-0000-000000000000}"/>
            </ac:spMkLst>
          </pc:spChg>
        </pc:sldLayoutChg>
        <pc:sldLayoutChg chg="modSp">
          <pc:chgData name="Tiffany Razzo" userId="eda5baf6a0dc2dbf" providerId="LiveId" clId="{9FD04458-ACDD-DF43-8256-73E996416D5B}" dt="2024-05-01T19:30:15.762" v="2"/>
          <pc:sldLayoutMkLst>
            <pc:docMk/>
            <pc:sldMasterMk cId="3130454161" sldId="2147484835"/>
            <pc:sldLayoutMk cId="1092578290" sldId="2147484844"/>
          </pc:sldLayoutMkLst>
          <pc:spChg chg="mod">
            <ac:chgData name="Tiffany Razzo" userId="eda5baf6a0dc2dbf" providerId="LiveId" clId="{9FD04458-ACDD-DF43-8256-73E996416D5B}" dt="2024-05-01T19:30:15.762" v="2"/>
            <ac:spMkLst>
              <pc:docMk/>
              <pc:sldMasterMk cId="3130454161" sldId="2147484835"/>
              <pc:sldLayoutMk cId="1092578290" sldId="2147484844"/>
              <ac:spMk id="5"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1092578290" sldId="2147484844"/>
              <ac:spMk id="6"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1092578290" sldId="2147484844"/>
              <ac:spMk id="12" creationId="{00000000-0000-0000-0000-000000000000}"/>
            </ac:spMkLst>
          </pc:spChg>
        </pc:sldLayoutChg>
        <pc:sldLayoutChg chg="modSp">
          <pc:chgData name="Tiffany Razzo" userId="eda5baf6a0dc2dbf" providerId="LiveId" clId="{9FD04458-ACDD-DF43-8256-73E996416D5B}" dt="2024-05-01T19:30:15.762" v="2"/>
          <pc:sldLayoutMkLst>
            <pc:docMk/>
            <pc:sldMasterMk cId="3130454161" sldId="2147484835"/>
            <pc:sldLayoutMk cId="2316445136" sldId="2147484845"/>
          </pc:sldLayoutMkLst>
          <pc:spChg chg="mod">
            <ac:chgData name="Tiffany Razzo" userId="eda5baf6a0dc2dbf" providerId="LiveId" clId="{9FD04458-ACDD-DF43-8256-73E996416D5B}" dt="2024-05-01T19:30:15.762" v="2"/>
            <ac:spMkLst>
              <pc:docMk/>
              <pc:sldMasterMk cId="3130454161" sldId="2147484835"/>
              <pc:sldLayoutMk cId="2316445136" sldId="2147484845"/>
              <ac:spMk id="6"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2316445136" sldId="2147484845"/>
              <ac:spMk id="7"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2316445136" sldId="2147484845"/>
              <ac:spMk id="12" creationId="{00000000-0000-0000-0000-000000000000}"/>
            </ac:spMkLst>
          </pc:spChg>
        </pc:sldLayoutChg>
        <pc:sldLayoutChg chg="modSp">
          <pc:chgData name="Tiffany Razzo" userId="eda5baf6a0dc2dbf" providerId="LiveId" clId="{9FD04458-ACDD-DF43-8256-73E996416D5B}" dt="2024-05-01T19:30:15.762" v="2"/>
          <pc:sldLayoutMkLst>
            <pc:docMk/>
            <pc:sldMasterMk cId="3130454161" sldId="2147484835"/>
            <pc:sldLayoutMk cId="1324156797" sldId="2147484846"/>
          </pc:sldLayoutMkLst>
          <pc:spChg chg="mod">
            <ac:chgData name="Tiffany Razzo" userId="eda5baf6a0dc2dbf" providerId="LiveId" clId="{9FD04458-ACDD-DF43-8256-73E996416D5B}" dt="2024-05-01T19:30:15.762" v="2"/>
            <ac:spMkLst>
              <pc:docMk/>
              <pc:sldMasterMk cId="3130454161" sldId="2147484835"/>
              <pc:sldLayoutMk cId="1324156797" sldId="2147484846"/>
              <ac:spMk id="5"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1324156797" sldId="2147484846"/>
              <ac:spMk id="6"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1324156797" sldId="2147484846"/>
              <ac:spMk id="12" creationId="{00000000-0000-0000-0000-000000000000}"/>
            </ac:spMkLst>
          </pc:spChg>
        </pc:sldLayoutChg>
        <pc:sldLayoutChg chg="modSp">
          <pc:chgData name="Tiffany Razzo" userId="eda5baf6a0dc2dbf" providerId="LiveId" clId="{9FD04458-ACDD-DF43-8256-73E996416D5B}" dt="2024-05-01T19:30:15.762" v="2"/>
          <pc:sldLayoutMkLst>
            <pc:docMk/>
            <pc:sldMasterMk cId="3130454161" sldId="2147484835"/>
            <pc:sldLayoutMk cId="1175823967" sldId="2147484847"/>
          </pc:sldLayoutMkLst>
          <pc:spChg chg="mod">
            <ac:chgData name="Tiffany Razzo" userId="eda5baf6a0dc2dbf" providerId="LiveId" clId="{9FD04458-ACDD-DF43-8256-73E996416D5B}" dt="2024-05-01T19:30:15.762" v="2"/>
            <ac:spMkLst>
              <pc:docMk/>
              <pc:sldMasterMk cId="3130454161" sldId="2147484835"/>
              <pc:sldLayoutMk cId="1175823967" sldId="2147484847"/>
              <ac:spMk id="9" creationId="{00000000-0000-0000-0000-000000000000}"/>
            </ac:spMkLst>
          </pc:spChg>
        </pc:sldLayoutChg>
        <pc:sldLayoutChg chg="modSp">
          <pc:chgData name="Tiffany Razzo" userId="eda5baf6a0dc2dbf" providerId="LiveId" clId="{9FD04458-ACDD-DF43-8256-73E996416D5B}" dt="2024-05-01T19:30:15.762" v="2"/>
          <pc:sldLayoutMkLst>
            <pc:docMk/>
            <pc:sldMasterMk cId="3130454161" sldId="2147484835"/>
            <pc:sldLayoutMk cId="1651710979" sldId="2147484848"/>
          </pc:sldLayoutMkLst>
          <pc:spChg chg="mod">
            <ac:chgData name="Tiffany Razzo" userId="eda5baf6a0dc2dbf" providerId="LiveId" clId="{9FD04458-ACDD-DF43-8256-73E996416D5B}" dt="2024-05-01T19:30:15.762" v="2"/>
            <ac:spMkLst>
              <pc:docMk/>
              <pc:sldMasterMk cId="3130454161" sldId="2147484835"/>
              <pc:sldLayoutMk cId="1651710979" sldId="2147484848"/>
              <ac:spMk id="9" creationId="{00000000-0000-0000-0000-000000000000}"/>
            </ac:spMkLst>
          </pc:spChg>
        </pc:sldLayoutChg>
        <pc:sldLayoutChg chg="modSp">
          <pc:chgData name="Tiffany Razzo" userId="eda5baf6a0dc2dbf" providerId="LiveId" clId="{9FD04458-ACDD-DF43-8256-73E996416D5B}" dt="2024-05-01T19:30:15.762" v="2"/>
          <pc:sldLayoutMkLst>
            <pc:docMk/>
            <pc:sldMasterMk cId="3130454161" sldId="2147484835"/>
            <pc:sldLayoutMk cId="3720540297" sldId="2147484851"/>
          </pc:sldLayoutMkLst>
          <pc:spChg chg="mod">
            <ac:chgData name="Tiffany Razzo" userId="eda5baf6a0dc2dbf" providerId="LiveId" clId="{9FD04458-ACDD-DF43-8256-73E996416D5B}" dt="2024-05-01T19:30:15.762" v="2"/>
            <ac:spMkLst>
              <pc:docMk/>
              <pc:sldMasterMk cId="3130454161" sldId="2147484835"/>
              <pc:sldLayoutMk cId="3720540297" sldId="2147484851"/>
              <ac:spMk id="7"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3720540297" sldId="2147484851"/>
              <ac:spMk id="9"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3720540297" sldId="2147484851"/>
              <ac:spMk id="10" creationId="{00000000-0000-0000-0000-000000000000}"/>
            </ac:spMkLst>
          </pc:spChg>
          <pc:grpChg chg="mod">
            <ac:chgData name="Tiffany Razzo" userId="eda5baf6a0dc2dbf" providerId="LiveId" clId="{9FD04458-ACDD-DF43-8256-73E996416D5B}" dt="2024-05-01T19:30:15.762" v="2"/>
            <ac:grpSpMkLst>
              <pc:docMk/>
              <pc:sldMasterMk cId="3130454161" sldId="2147484835"/>
              <pc:sldLayoutMk cId="3720540297" sldId="2147484851"/>
              <ac:grpSpMk id="2" creationId="{00000000-0000-0000-0000-000000000000}"/>
            </ac:grpSpMkLst>
          </pc:grpChg>
          <pc:picChg chg="mod">
            <ac:chgData name="Tiffany Razzo" userId="eda5baf6a0dc2dbf" providerId="LiveId" clId="{9FD04458-ACDD-DF43-8256-73E996416D5B}" dt="2024-05-01T19:30:15.762" v="2"/>
            <ac:picMkLst>
              <pc:docMk/>
              <pc:sldMasterMk cId="3130454161" sldId="2147484835"/>
              <pc:sldLayoutMk cId="3720540297" sldId="2147484851"/>
              <ac:picMk id="6" creationId="{00000000-0000-0000-0000-000000000000}"/>
            </ac:picMkLst>
          </pc:picChg>
          <pc:picChg chg="mod">
            <ac:chgData name="Tiffany Razzo" userId="eda5baf6a0dc2dbf" providerId="LiveId" clId="{9FD04458-ACDD-DF43-8256-73E996416D5B}" dt="2024-05-01T19:30:15.762" v="2"/>
            <ac:picMkLst>
              <pc:docMk/>
              <pc:sldMasterMk cId="3130454161" sldId="2147484835"/>
              <pc:sldLayoutMk cId="3720540297" sldId="2147484851"/>
              <ac:picMk id="8" creationId="{00000000-0000-0000-0000-000000000000}"/>
            </ac:picMkLst>
          </pc:picChg>
        </pc:sldLayoutChg>
        <pc:sldLayoutChg chg="modSp">
          <pc:chgData name="Tiffany Razzo" userId="eda5baf6a0dc2dbf" providerId="LiveId" clId="{9FD04458-ACDD-DF43-8256-73E996416D5B}" dt="2024-05-01T19:30:15.762" v="2"/>
          <pc:sldLayoutMkLst>
            <pc:docMk/>
            <pc:sldMasterMk cId="3130454161" sldId="2147484835"/>
            <pc:sldLayoutMk cId="821556276" sldId="2147484852"/>
          </pc:sldLayoutMkLst>
          <pc:spChg chg="mod">
            <ac:chgData name="Tiffany Razzo" userId="eda5baf6a0dc2dbf" providerId="LiveId" clId="{9FD04458-ACDD-DF43-8256-73E996416D5B}" dt="2024-05-01T19:30:15.762" v="2"/>
            <ac:spMkLst>
              <pc:docMk/>
              <pc:sldMasterMk cId="3130454161" sldId="2147484835"/>
              <pc:sldLayoutMk cId="821556276" sldId="2147484852"/>
              <ac:spMk id="5" creationId="{00000000-0000-0000-0000-000000000000}"/>
            </ac:spMkLst>
          </pc:spChg>
          <pc:spChg chg="mod">
            <ac:chgData name="Tiffany Razzo" userId="eda5baf6a0dc2dbf" providerId="LiveId" clId="{9FD04458-ACDD-DF43-8256-73E996416D5B}" dt="2024-05-01T19:30:15.762" v="2"/>
            <ac:spMkLst>
              <pc:docMk/>
              <pc:sldMasterMk cId="3130454161" sldId="2147484835"/>
              <pc:sldLayoutMk cId="821556276" sldId="2147484852"/>
              <ac:spMk id="6" creationId="{00000000-0000-0000-0000-000000000000}"/>
            </ac:spMkLst>
          </pc:spChg>
        </pc:sldLayoutChg>
      </pc:sldMasterChg>
      <pc:sldMasterChg chg="modSp modSldLayout">
        <pc:chgData name="Tiffany Razzo" userId="eda5baf6a0dc2dbf" providerId="LiveId" clId="{9FD04458-ACDD-DF43-8256-73E996416D5B}" dt="2024-05-01T19:30:15.762" v="2"/>
        <pc:sldMasterMkLst>
          <pc:docMk/>
          <pc:sldMasterMk cId="3246005298" sldId="2147484867"/>
        </pc:sldMasterMkLst>
        <pc:spChg chg="mod">
          <ac:chgData name="Tiffany Razzo" userId="eda5baf6a0dc2dbf" providerId="LiveId" clId="{9FD04458-ACDD-DF43-8256-73E996416D5B}" dt="2024-05-01T19:30:15.762" v="2"/>
          <ac:spMkLst>
            <pc:docMk/>
            <pc:sldMasterMk cId="3246005298" sldId="2147484867"/>
            <ac:spMk id="10" creationId="{00000000-0000-0000-0000-000000000000}"/>
          </ac:spMkLst>
        </pc:spChg>
        <pc:spChg chg="mod">
          <ac:chgData name="Tiffany Razzo" userId="eda5baf6a0dc2dbf" providerId="LiveId" clId="{9FD04458-ACDD-DF43-8256-73E996416D5B}" dt="2024-05-01T19:30:15.762" v="2"/>
          <ac:spMkLst>
            <pc:docMk/>
            <pc:sldMasterMk cId="3246005298" sldId="2147484867"/>
            <ac:spMk id="11" creationId="{00000000-0000-0000-0000-000000000000}"/>
          </ac:spMkLst>
        </pc:spChg>
        <pc:spChg chg="mod">
          <ac:chgData name="Tiffany Razzo" userId="eda5baf6a0dc2dbf" providerId="LiveId" clId="{9FD04458-ACDD-DF43-8256-73E996416D5B}" dt="2024-05-01T19:30:15.762" v="2"/>
          <ac:spMkLst>
            <pc:docMk/>
            <pc:sldMasterMk cId="3246005298" sldId="2147484867"/>
            <ac:spMk id="12" creationId="{00000000-0000-0000-0000-000000000000}"/>
          </ac:spMkLst>
        </pc:spChg>
        <pc:spChg chg="mod">
          <ac:chgData name="Tiffany Razzo" userId="eda5baf6a0dc2dbf" providerId="LiveId" clId="{9FD04458-ACDD-DF43-8256-73E996416D5B}" dt="2024-05-01T19:30:15.762" v="2"/>
          <ac:spMkLst>
            <pc:docMk/>
            <pc:sldMasterMk cId="3246005298" sldId="2147484867"/>
            <ac:spMk id="5122" creationId="{00000000-0000-0000-0000-000000000000}"/>
          </ac:spMkLst>
        </pc:spChg>
        <pc:spChg chg="mod">
          <ac:chgData name="Tiffany Razzo" userId="eda5baf6a0dc2dbf" providerId="LiveId" clId="{9FD04458-ACDD-DF43-8256-73E996416D5B}" dt="2024-05-01T19:30:15.762" v="2"/>
          <ac:spMkLst>
            <pc:docMk/>
            <pc:sldMasterMk cId="3246005298" sldId="2147484867"/>
            <ac:spMk id="5123" creationId="{00000000-0000-0000-0000-000000000000}"/>
          </ac:spMkLst>
        </pc:spChg>
        <pc:sldLayoutChg chg="modSp">
          <pc:chgData name="Tiffany Razzo" userId="eda5baf6a0dc2dbf" providerId="LiveId" clId="{9FD04458-ACDD-DF43-8256-73E996416D5B}" dt="2024-05-01T19:30:15.762" v="2"/>
          <pc:sldLayoutMkLst>
            <pc:docMk/>
            <pc:sldMasterMk cId="3246005298" sldId="2147484867"/>
            <pc:sldLayoutMk cId="2533295812" sldId="2147484868"/>
          </pc:sldLayoutMkLst>
          <pc:spChg chg="mod">
            <ac:chgData name="Tiffany Razzo" userId="eda5baf6a0dc2dbf" providerId="LiveId" clId="{9FD04458-ACDD-DF43-8256-73E996416D5B}" dt="2024-05-01T19:30:15.762" v="2"/>
            <ac:spMkLst>
              <pc:docMk/>
              <pc:sldMasterMk cId="3246005298" sldId="2147484867"/>
              <pc:sldLayoutMk cId="2533295812" sldId="2147484868"/>
              <ac:spMk id="9"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2533295812" sldId="2147484868"/>
              <ac:spMk id="10"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2533295812" sldId="2147484868"/>
              <ac:spMk id="11"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2533295812" sldId="2147484868"/>
              <ac:spMk id="14"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2533295812" sldId="2147484868"/>
              <ac:spMk id="15"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2533295812" sldId="2147484868"/>
              <ac:spMk id="19" creationId="{00000000-0000-0000-0000-000000000000}"/>
            </ac:spMkLst>
          </pc:spChg>
          <pc:picChg chg="mod">
            <ac:chgData name="Tiffany Razzo" userId="eda5baf6a0dc2dbf" providerId="LiveId" clId="{9FD04458-ACDD-DF43-8256-73E996416D5B}" dt="2024-05-01T19:30:15.762" v="2"/>
            <ac:picMkLst>
              <pc:docMk/>
              <pc:sldMasterMk cId="3246005298" sldId="2147484867"/>
              <pc:sldLayoutMk cId="2533295812" sldId="2147484868"/>
              <ac:picMk id="13" creationId="{00000000-0000-0000-0000-000000000000}"/>
            </ac:picMkLst>
          </pc:picChg>
        </pc:sldLayoutChg>
        <pc:sldLayoutChg chg="modSp">
          <pc:chgData name="Tiffany Razzo" userId="eda5baf6a0dc2dbf" providerId="LiveId" clId="{9FD04458-ACDD-DF43-8256-73E996416D5B}" dt="2024-05-01T19:30:15.762" v="2"/>
          <pc:sldLayoutMkLst>
            <pc:docMk/>
            <pc:sldMasterMk cId="3246005298" sldId="2147484867"/>
            <pc:sldLayoutMk cId="1114170833" sldId="2147484869"/>
          </pc:sldLayoutMkLst>
          <pc:spChg chg="mod">
            <ac:chgData name="Tiffany Razzo" userId="eda5baf6a0dc2dbf" providerId="LiveId" clId="{9FD04458-ACDD-DF43-8256-73E996416D5B}" dt="2024-05-01T19:30:15.762" v="2"/>
            <ac:spMkLst>
              <pc:docMk/>
              <pc:sldMasterMk cId="3246005298" sldId="2147484867"/>
              <pc:sldLayoutMk cId="1114170833" sldId="2147484869"/>
              <ac:spMk id="7"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1114170833" sldId="2147484869"/>
              <ac:spMk id="8"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1114170833" sldId="2147484869"/>
              <ac:spMk id="11"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1114170833" sldId="2147484869"/>
              <ac:spMk id="12"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1114170833" sldId="2147484869"/>
              <ac:spMk id="13" creationId="{00000000-0000-0000-0000-000000000000}"/>
            </ac:spMkLst>
          </pc:spChg>
          <pc:picChg chg="mod">
            <ac:chgData name="Tiffany Razzo" userId="eda5baf6a0dc2dbf" providerId="LiveId" clId="{9FD04458-ACDD-DF43-8256-73E996416D5B}" dt="2024-05-01T19:30:15.762" v="2"/>
            <ac:picMkLst>
              <pc:docMk/>
              <pc:sldMasterMk cId="3246005298" sldId="2147484867"/>
              <pc:sldLayoutMk cId="1114170833" sldId="2147484869"/>
              <ac:picMk id="9" creationId="{00000000-0000-0000-0000-000000000000}"/>
            </ac:picMkLst>
          </pc:picChg>
        </pc:sldLayoutChg>
        <pc:sldLayoutChg chg="modSp">
          <pc:chgData name="Tiffany Razzo" userId="eda5baf6a0dc2dbf" providerId="LiveId" clId="{9FD04458-ACDD-DF43-8256-73E996416D5B}" dt="2024-05-01T19:30:15.762" v="2"/>
          <pc:sldLayoutMkLst>
            <pc:docMk/>
            <pc:sldMasterMk cId="3246005298" sldId="2147484867"/>
            <pc:sldLayoutMk cId="1081893495" sldId="2147484870"/>
          </pc:sldLayoutMkLst>
          <pc:spChg chg="mod">
            <ac:chgData name="Tiffany Razzo" userId="eda5baf6a0dc2dbf" providerId="LiveId" clId="{9FD04458-ACDD-DF43-8256-73E996416D5B}" dt="2024-05-01T19:30:15.762" v="2"/>
            <ac:spMkLst>
              <pc:docMk/>
              <pc:sldMasterMk cId="3246005298" sldId="2147484867"/>
              <pc:sldLayoutMk cId="1081893495" sldId="2147484870"/>
              <ac:spMk id="6"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1081893495" sldId="2147484870"/>
              <ac:spMk id="8"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1081893495" sldId="2147484870"/>
              <ac:spMk id="10"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1081893495" sldId="2147484870"/>
              <ac:spMk id="11"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1081893495" sldId="2147484870"/>
              <ac:spMk id="12" creationId="{00000000-0000-0000-0000-000000000000}"/>
            </ac:spMkLst>
          </pc:spChg>
          <pc:picChg chg="mod">
            <ac:chgData name="Tiffany Razzo" userId="eda5baf6a0dc2dbf" providerId="LiveId" clId="{9FD04458-ACDD-DF43-8256-73E996416D5B}" dt="2024-05-01T19:30:15.762" v="2"/>
            <ac:picMkLst>
              <pc:docMk/>
              <pc:sldMasterMk cId="3246005298" sldId="2147484867"/>
              <pc:sldLayoutMk cId="1081893495" sldId="2147484870"/>
              <ac:picMk id="13" creationId="{00000000-0000-0000-0000-000000000000}"/>
            </ac:picMkLst>
          </pc:picChg>
        </pc:sldLayoutChg>
        <pc:sldLayoutChg chg="modSp">
          <pc:chgData name="Tiffany Razzo" userId="eda5baf6a0dc2dbf" providerId="LiveId" clId="{9FD04458-ACDD-DF43-8256-73E996416D5B}" dt="2024-05-01T19:30:15.762" v="2"/>
          <pc:sldLayoutMkLst>
            <pc:docMk/>
            <pc:sldMasterMk cId="3246005298" sldId="2147484867"/>
            <pc:sldLayoutMk cId="863627732" sldId="2147484871"/>
          </pc:sldLayoutMkLst>
          <pc:spChg chg="mod">
            <ac:chgData name="Tiffany Razzo" userId="eda5baf6a0dc2dbf" providerId="LiveId" clId="{9FD04458-ACDD-DF43-8256-73E996416D5B}" dt="2024-05-01T19:30:15.762" v="2"/>
            <ac:spMkLst>
              <pc:docMk/>
              <pc:sldMasterMk cId="3246005298" sldId="2147484867"/>
              <pc:sldLayoutMk cId="863627732" sldId="2147484871"/>
              <ac:spMk id="7"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863627732" sldId="2147484871"/>
              <ac:spMk id="8"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863627732" sldId="2147484871"/>
              <ac:spMk id="9"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863627732" sldId="2147484871"/>
              <ac:spMk id="10"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863627732" sldId="2147484871"/>
              <ac:spMk id="13" creationId="{00000000-0000-0000-0000-000000000000}"/>
            </ac:spMkLst>
          </pc:spChg>
          <pc:picChg chg="mod">
            <ac:chgData name="Tiffany Razzo" userId="eda5baf6a0dc2dbf" providerId="LiveId" clId="{9FD04458-ACDD-DF43-8256-73E996416D5B}" dt="2024-05-01T19:30:15.762" v="2"/>
            <ac:picMkLst>
              <pc:docMk/>
              <pc:sldMasterMk cId="3246005298" sldId="2147484867"/>
              <pc:sldLayoutMk cId="863627732" sldId="2147484871"/>
              <ac:picMk id="11" creationId="{00000000-0000-0000-0000-000000000000}"/>
            </ac:picMkLst>
          </pc:picChg>
        </pc:sldLayoutChg>
        <pc:sldLayoutChg chg="modSp">
          <pc:chgData name="Tiffany Razzo" userId="eda5baf6a0dc2dbf" providerId="LiveId" clId="{9FD04458-ACDD-DF43-8256-73E996416D5B}" dt="2024-05-01T19:30:15.762" v="2"/>
          <pc:sldLayoutMkLst>
            <pc:docMk/>
            <pc:sldMasterMk cId="3246005298" sldId="2147484867"/>
            <pc:sldLayoutMk cId="2330900207" sldId="2147484872"/>
          </pc:sldLayoutMkLst>
          <pc:spChg chg="mod">
            <ac:chgData name="Tiffany Razzo" userId="eda5baf6a0dc2dbf" providerId="LiveId" clId="{9FD04458-ACDD-DF43-8256-73E996416D5B}" dt="2024-05-01T19:30:15.762" v="2"/>
            <ac:spMkLst>
              <pc:docMk/>
              <pc:sldMasterMk cId="3246005298" sldId="2147484867"/>
              <pc:sldLayoutMk cId="2330900207" sldId="2147484872"/>
              <ac:spMk id="5"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2330900207" sldId="2147484872"/>
              <ac:spMk id="7"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2330900207" sldId="2147484872"/>
              <ac:spMk id="8"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2330900207" sldId="2147484872"/>
              <ac:spMk id="9" creationId="{00000000-0000-0000-0000-000000000000}"/>
            </ac:spMkLst>
          </pc:spChg>
          <pc:picChg chg="mod">
            <ac:chgData name="Tiffany Razzo" userId="eda5baf6a0dc2dbf" providerId="LiveId" clId="{9FD04458-ACDD-DF43-8256-73E996416D5B}" dt="2024-05-01T19:30:15.762" v="2"/>
            <ac:picMkLst>
              <pc:docMk/>
              <pc:sldMasterMk cId="3246005298" sldId="2147484867"/>
              <pc:sldLayoutMk cId="2330900207" sldId="2147484872"/>
              <ac:picMk id="10" creationId="{00000000-0000-0000-0000-000000000000}"/>
            </ac:picMkLst>
          </pc:picChg>
        </pc:sldLayoutChg>
        <pc:sldLayoutChg chg="modSp">
          <pc:chgData name="Tiffany Razzo" userId="eda5baf6a0dc2dbf" providerId="LiveId" clId="{9FD04458-ACDD-DF43-8256-73E996416D5B}" dt="2024-05-01T19:30:15.762" v="2"/>
          <pc:sldLayoutMkLst>
            <pc:docMk/>
            <pc:sldMasterMk cId="3246005298" sldId="2147484867"/>
            <pc:sldLayoutMk cId="362090358" sldId="2147484873"/>
          </pc:sldLayoutMkLst>
          <pc:spChg chg="mod">
            <ac:chgData name="Tiffany Razzo" userId="eda5baf6a0dc2dbf" providerId="LiveId" clId="{9FD04458-ACDD-DF43-8256-73E996416D5B}" dt="2024-05-01T19:30:15.762" v="2"/>
            <ac:spMkLst>
              <pc:docMk/>
              <pc:sldMasterMk cId="3246005298" sldId="2147484867"/>
              <pc:sldLayoutMk cId="362090358" sldId="2147484873"/>
              <ac:spMk id="3"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362090358" sldId="2147484873"/>
              <ac:spMk id="12"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362090358" sldId="2147484873"/>
              <ac:spMk id="13" creationId="{00000000-0000-0000-0000-000000000000}"/>
            </ac:spMkLst>
          </pc:spChg>
          <pc:picChg chg="mod">
            <ac:chgData name="Tiffany Razzo" userId="eda5baf6a0dc2dbf" providerId="LiveId" clId="{9FD04458-ACDD-DF43-8256-73E996416D5B}" dt="2024-05-01T19:30:15.762" v="2"/>
            <ac:picMkLst>
              <pc:docMk/>
              <pc:sldMasterMk cId="3246005298" sldId="2147484867"/>
              <pc:sldLayoutMk cId="362090358" sldId="2147484873"/>
              <ac:picMk id="15" creationId="{00000000-0000-0000-0000-000000000000}"/>
            </ac:picMkLst>
          </pc:picChg>
        </pc:sldLayoutChg>
        <pc:sldLayoutChg chg="modSp">
          <pc:chgData name="Tiffany Razzo" userId="eda5baf6a0dc2dbf" providerId="LiveId" clId="{9FD04458-ACDD-DF43-8256-73E996416D5B}" dt="2024-05-01T19:30:15.762" v="2"/>
          <pc:sldLayoutMkLst>
            <pc:docMk/>
            <pc:sldMasterMk cId="3246005298" sldId="2147484867"/>
            <pc:sldLayoutMk cId="1320876723" sldId="2147484874"/>
          </pc:sldLayoutMkLst>
          <pc:spChg chg="mod">
            <ac:chgData name="Tiffany Razzo" userId="eda5baf6a0dc2dbf" providerId="LiveId" clId="{9FD04458-ACDD-DF43-8256-73E996416D5B}" dt="2024-05-01T19:30:15.762" v="2"/>
            <ac:spMkLst>
              <pc:docMk/>
              <pc:sldMasterMk cId="3246005298" sldId="2147484867"/>
              <pc:sldLayoutMk cId="1320876723" sldId="2147484874"/>
              <ac:spMk id="5"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1320876723" sldId="2147484874"/>
              <ac:spMk id="12"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1320876723" sldId="2147484874"/>
              <ac:spMk id="13" creationId="{00000000-0000-0000-0000-000000000000}"/>
            </ac:spMkLst>
          </pc:spChg>
        </pc:sldLayoutChg>
        <pc:sldLayoutChg chg="modSp">
          <pc:chgData name="Tiffany Razzo" userId="eda5baf6a0dc2dbf" providerId="LiveId" clId="{9FD04458-ACDD-DF43-8256-73E996416D5B}" dt="2024-05-01T19:30:15.762" v="2"/>
          <pc:sldLayoutMkLst>
            <pc:docMk/>
            <pc:sldMasterMk cId="3246005298" sldId="2147484867"/>
            <pc:sldLayoutMk cId="3842285070" sldId="2147484875"/>
          </pc:sldLayoutMkLst>
          <pc:spChg chg="mod">
            <ac:chgData name="Tiffany Razzo" userId="eda5baf6a0dc2dbf" providerId="LiveId" clId="{9FD04458-ACDD-DF43-8256-73E996416D5B}" dt="2024-05-01T19:30:15.762" v="2"/>
            <ac:spMkLst>
              <pc:docMk/>
              <pc:sldMasterMk cId="3246005298" sldId="2147484867"/>
              <pc:sldLayoutMk cId="3842285070" sldId="2147484875"/>
              <ac:spMk id="6"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3842285070" sldId="2147484875"/>
              <ac:spMk id="7"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3842285070" sldId="2147484875"/>
              <ac:spMk id="12"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3842285070" sldId="2147484875"/>
              <ac:spMk id="14" creationId="{00000000-0000-0000-0000-000000000000}"/>
            </ac:spMkLst>
          </pc:spChg>
          <pc:picChg chg="mod">
            <ac:chgData name="Tiffany Razzo" userId="eda5baf6a0dc2dbf" providerId="LiveId" clId="{9FD04458-ACDD-DF43-8256-73E996416D5B}" dt="2024-05-01T19:30:15.762" v="2"/>
            <ac:picMkLst>
              <pc:docMk/>
              <pc:sldMasterMk cId="3246005298" sldId="2147484867"/>
              <pc:sldLayoutMk cId="3842285070" sldId="2147484875"/>
              <ac:picMk id="15" creationId="{00000000-0000-0000-0000-000000000000}"/>
            </ac:picMkLst>
          </pc:picChg>
        </pc:sldLayoutChg>
        <pc:sldLayoutChg chg="modSp">
          <pc:chgData name="Tiffany Razzo" userId="eda5baf6a0dc2dbf" providerId="LiveId" clId="{9FD04458-ACDD-DF43-8256-73E996416D5B}" dt="2024-05-01T19:30:15.762" v="2"/>
          <pc:sldLayoutMkLst>
            <pc:docMk/>
            <pc:sldMasterMk cId="3246005298" sldId="2147484867"/>
            <pc:sldLayoutMk cId="148398193" sldId="2147484876"/>
          </pc:sldLayoutMkLst>
          <pc:spChg chg="mod">
            <ac:chgData name="Tiffany Razzo" userId="eda5baf6a0dc2dbf" providerId="LiveId" clId="{9FD04458-ACDD-DF43-8256-73E996416D5B}" dt="2024-05-01T19:30:15.762" v="2"/>
            <ac:spMkLst>
              <pc:docMk/>
              <pc:sldMasterMk cId="3246005298" sldId="2147484867"/>
              <pc:sldLayoutMk cId="148398193" sldId="2147484876"/>
              <ac:spMk id="5"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148398193" sldId="2147484876"/>
              <ac:spMk id="6"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148398193" sldId="2147484876"/>
              <ac:spMk id="12"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148398193" sldId="2147484876"/>
              <ac:spMk id="14" creationId="{00000000-0000-0000-0000-000000000000}"/>
            </ac:spMkLst>
          </pc:spChg>
        </pc:sldLayoutChg>
        <pc:sldLayoutChg chg="modSp">
          <pc:chgData name="Tiffany Razzo" userId="eda5baf6a0dc2dbf" providerId="LiveId" clId="{9FD04458-ACDD-DF43-8256-73E996416D5B}" dt="2024-05-01T19:30:15.762" v="2"/>
          <pc:sldLayoutMkLst>
            <pc:docMk/>
            <pc:sldMasterMk cId="3246005298" sldId="2147484867"/>
            <pc:sldLayoutMk cId="3340215611" sldId="2147484877"/>
          </pc:sldLayoutMkLst>
          <pc:spChg chg="mod">
            <ac:chgData name="Tiffany Razzo" userId="eda5baf6a0dc2dbf" providerId="LiveId" clId="{9FD04458-ACDD-DF43-8256-73E996416D5B}" dt="2024-05-01T19:30:15.762" v="2"/>
            <ac:spMkLst>
              <pc:docMk/>
              <pc:sldMasterMk cId="3246005298" sldId="2147484867"/>
              <pc:sldLayoutMk cId="3340215611" sldId="2147484877"/>
              <ac:spMk id="6"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3340215611" sldId="2147484877"/>
              <ac:spMk id="7"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3340215611" sldId="2147484877"/>
              <ac:spMk id="12"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3340215611" sldId="2147484877"/>
              <ac:spMk id="14" creationId="{00000000-0000-0000-0000-000000000000}"/>
            </ac:spMkLst>
          </pc:spChg>
          <pc:picChg chg="mod">
            <ac:chgData name="Tiffany Razzo" userId="eda5baf6a0dc2dbf" providerId="LiveId" clId="{9FD04458-ACDD-DF43-8256-73E996416D5B}" dt="2024-05-01T19:30:15.762" v="2"/>
            <ac:picMkLst>
              <pc:docMk/>
              <pc:sldMasterMk cId="3246005298" sldId="2147484867"/>
              <pc:sldLayoutMk cId="3340215611" sldId="2147484877"/>
              <ac:picMk id="15" creationId="{00000000-0000-0000-0000-000000000000}"/>
            </ac:picMkLst>
          </pc:picChg>
        </pc:sldLayoutChg>
        <pc:sldLayoutChg chg="modSp">
          <pc:chgData name="Tiffany Razzo" userId="eda5baf6a0dc2dbf" providerId="LiveId" clId="{9FD04458-ACDD-DF43-8256-73E996416D5B}" dt="2024-05-01T19:30:15.762" v="2"/>
          <pc:sldLayoutMkLst>
            <pc:docMk/>
            <pc:sldMasterMk cId="3246005298" sldId="2147484867"/>
            <pc:sldLayoutMk cId="3445825165" sldId="2147484878"/>
          </pc:sldLayoutMkLst>
          <pc:spChg chg="mod">
            <ac:chgData name="Tiffany Razzo" userId="eda5baf6a0dc2dbf" providerId="LiveId" clId="{9FD04458-ACDD-DF43-8256-73E996416D5B}" dt="2024-05-01T19:30:15.762" v="2"/>
            <ac:spMkLst>
              <pc:docMk/>
              <pc:sldMasterMk cId="3246005298" sldId="2147484867"/>
              <pc:sldLayoutMk cId="3445825165" sldId="2147484878"/>
              <ac:spMk id="5"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3445825165" sldId="2147484878"/>
              <ac:spMk id="6"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3445825165" sldId="2147484878"/>
              <ac:spMk id="12"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3445825165" sldId="2147484878"/>
              <ac:spMk id="14" creationId="{00000000-0000-0000-0000-000000000000}"/>
            </ac:spMkLst>
          </pc:spChg>
        </pc:sldLayoutChg>
        <pc:sldLayoutChg chg="modSp">
          <pc:chgData name="Tiffany Razzo" userId="eda5baf6a0dc2dbf" providerId="LiveId" clId="{9FD04458-ACDD-DF43-8256-73E996416D5B}" dt="2024-05-01T19:30:15.762" v="2"/>
          <pc:sldLayoutMkLst>
            <pc:docMk/>
            <pc:sldMasterMk cId="3246005298" sldId="2147484867"/>
            <pc:sldLayoutMk cId="651754083" sldId="2147484879"/>
          </pc:sldLayoutMkLst>
          <pc:spChg chg="mod">
            <ac:chgData name="Tiffany Razzo" userId="eda5baf6a0dc2dbf" providerId="LiveId" clId="{9FD04458-ACDD-DF43-8256-73E996416D5B}" dt="2024-05-01T19:30:15.762" v="2"/>
            <ac:spMkLst>
              <pc:docMk/>
              <pc:sldMasterMk cId="3246005298" sldId="2147484867"/>
              <pc:sldLayoutMk cId="651754083" sldId="2147484879"/>
              <ac:spMk id="9"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651754083" sldId="2147484879"/>
              <ac:spMk id="10" creationId="{00000000-0000-0000-0000-000000000000}"/>
            </ac:spMkLst>
          </pc:spChg>
          <pc:picChg chg="mod">
            <ac:chgData name="Tiffany Razzo" userId="eda5baf6a0dc2dbf" providerId="LiveId" clId="{9FD04458-ACDD-DF43-8256-73E996416D5B}" dt="2024-05-01T19:30:15.762" v="2"/>
            <ac:picMkLst>
              <pc:docMk/>
              <pc:sldMasterMk cId="3246005298" sldId="2147484867"/>
              <pc:sldLayoutMk cId="651754083" sldId="2147484879"/>
              <ac:picMk id="11" creationId="{00000000-0000-0000-0000-000000000000}"/>
            </ac:picMkLst>
          </pc:picChg>
        </pc:sldLayoutChg>
        <pc:sldLayoutChg chg="modSp">
          <pc:chgData name="Tiffany Razzo" userId="eda5baf6a0dc2dbf" providerId="LiveId" clId="{9FD04458-ACDD-DF43-8256-73E996416D5B}" dt="2024-05-01T19:30:15.762" v="2"/>
          <pc:sldLayoutMkLst>
            <pc:docMk/>
            <pc:sldMasterMk cId="3246005298" sldId="2147484867"/>
            <pc:sldLayoutMk cId="1314344391" sldId="2147484880"/>
          </pc:sldLayoutMkLst>
          <pc:spChg chg="mod">
            <ac:chgData name="Tiffany Razzo" userId="eda5baf6a0dc2dbf" providerId="LiveId" clId="{9FD04458-ACDD-DF43-8256-73E996416D5B}" dt="2024-05-01T19:30:15.762" v="2"/>
            <ac:spMkLst>
              <pc:docMk/>
              <pc:sldMasterMk cId="3246005298" sldId="2147484867"/>
              <pc:sldLayoutMk cId="1314344391" sldId="2147484880"/>
              <ac:spMk id="9"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1314344391" sldId="2147484880"/>
              <ac:spMk id="10" creationId="{00000000-0000-0000-0000-000000000000}"/>
            </ac:spMkLst>
          </pc:spChg>
        </pc:sldLayoutChg>
        <pc:sldLayoutChg chg="modSp">
          <pc:chgData name="Tiffany Razzo" userId="eda5baf6a0dc2dbf" providerId="LiveId" clId="{9FD04458-ACDD-DF43-8256-73E996416D5B}" dt="2024-05-01T19:30:15.762" v="2"/>
          <pc:sldLayoutMkLst>
            <pc:docMk/>
            <pc:sldMasterMk cId="3246005298" sldId="2147484867"/>
            <pc:sldLayoutMk cId="298869379" sldId="2147484881"/>
          </pc:sldLayoutMkLst>
          <pc:spChg chg="mod">
            <ac:chgData name="Tiffany Razzo" userId="eda5baf6a0dc2dbf" providerId="LiveId" clId="{9FD04458-ACDD-DF43-8256-73E996416D5B}" dt="2024-05-01T19:30:15.762" v="2"/>
            <ac:spMkLst>
              <pc:docMk/>
              <pc:sldMasterMk cId="3246005298" sldId="2147484867"/>
              <pc:sldLayoutMk cId="298869379" sldId="2147484881"/>
              <ac:spMk id="11" creationId="{00000000-0000-0000-0000-000000000000}"/>
            </ac:spMkLst>
          </pc:spChg>
          <pc:picChg chg="mod">
            <ac:chgData name="Tiffany Razzo" userId="eda5baf6a0dc2dbf" providerId="LiveId" clId="{9FD04458-ACDD-DF43-8256-73E996416D5B}" dt="2024-05-01T19:30:15.762" v="2"/>
            <ac:picMkLst>
              <pc:docMk/>
              <pc:sldMasterMk cId="3246005298" sldId="2147484867"/>
              <pc:sldLayoutMk cId="298869379" sldId="2147484881"/>
              <ac:picMk id="12" creationId="{00000000-0000-0000-0000-000000000000}"/>
            </ac:picMkLst>
          </pc:picChg>
        </pc:sldLayoutChg>
        <pc:sldLayoutChg chg="modSp">
          <pc:chgData name="Tiffany Razzo" userId="eda5baf6a0dc2dbf" providerId="LiveId" clId="{9FD04458-ACDD-DF43-8256-73E996416D5B}" dt="2024-05-01T19:30:15.762" v="2"/>
          <pc:sldLayoutMkLst>
            <pc:docMk/>
            <pc:sldMasterMk cId="3246005298" sldId="2147484867"/>
            <pc:sldLayoutMk cId="3722707590" sldId="2147484882"/>
          </pc:sldLayoutMkLst>
          <pc:spChg chg="mod">
            <ac:chgData name="Tiffany Razzo" userId="eda5baf6a0dc2dbf" providerId="LiveId" clId="{9FD04458-ACDD-DF43-8256-73E996416D5B}" dt="2024-05-01T19:30:15.762" v="2"/>
            <ac:spMkLst>
              <pc:docMk/>
              <pc:sldMasterMk cId="3246005298" sldId="2147484867"/>
              <pc:sldLayoutMk cId="3722707590" sldId="2147484882"/>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3246005298" sldId="2147484867"/>
            <pc:sldLayoutMk cId="1015295439" sldId="2147484883"/>
          </pc:sldLayoutMkLst>
          <pc:spChg chg="mod">
            <ac:chgData name="Tiffany Razzo" userId="eda5baf6a0dc2dbf" providerId="LiveId" clId="{9FD04458-ACDD-DF43-8256-73E996416D5B}" dt="2024-05-01T19:30:15.762" v="2"/>
            <ac:spMkLst>
              <pc:docMk/>
              <pc:sldMasterMk cId="3246005298" sldId="2147484867"/>
              <pc:sldLayoutMk cId="1015295439" sldId="2147484883"/>
              <ac:spMk id="7"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1015295439" sldId="2147484883"/>
              <ac:spMk id="9"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1015295439" sldId="2147484883"/>
              <ac:spMk id="10" creationId="{00000000-0000-0000-0000-000000000000}"/>
            </ac:spMkLst>
          </pc:spChg>
          <pc:grpChg chg="mod">
            <ac:chgData name="Tiffany Razzo" userId="eda5baf6a0dc2dbf" providerId="LiveId" clId="{9FD04458-ACDD-DF43-8256-73E996416D5B}" dt="2024-05-01T19:30:15.762" v="2"/>
            <ac:grpSpMkLst>
              <pc:docMk/>
              <pc:sldMasterMk cId="3246005298" sldId="2147484867"/>
              <pc:sldLayoutMk cId="1015295439" sldId="2147484883"/>
              <ac:grpSpMk id="2" creationId="{00000000-0000-0000-0000-000000000000}"/>
            </ac:grpSpMkLst>
          </pc:grpChg>
          <pc:picChg chg="mod">
            <ac:chgData name="Tiffany Razzo" userId="eda5baf6a0dc2dbf" providerId="LiveId" clId="{9FD04458-ACDD-DF43-8256-73E996416D5B}" dt="2024-05-01T19:30:15.762" v="2"/>
            <ac:picMkLst>
              <pc:docMk/>
              <pc:sldMasterMk cId="3246005298" sldId="2147484867"/>
              <pc:sldLayoutMk cId="1015295439" sldId="2147484883"/>
              <ac:picMk id="6" creationId="{00000000-0000-0000-0000-000000000000}"/>
            </ac:picMkLst>
          </pc:picChg>
          <pc:picChg chg="mod">
            <ac:chgData name="Tiffany Razzo" userId="eda5baf6a0dc2dbf" providerId="LiveId" clId="{9FD04458-ACDD-DF43-8256-73E996416D5B}" dt="2024-05-01T19:30:15.762" v="2"/>
            <ac:picMkLst>
              <pc:docMk/>
              <pc:sldMasterMk cId="3246005298" sldId="2147484867"/>
              <pc:sldLayoutMk cId="1015295439" sldId="2147484883"/>
              <ac:picMk id="8" creationId="{00000000-0000-0000-0000-000000000000}"/>
            </ac:picMkLst>
          </pc:picChg>
        </pc:sldLayoutChg>
        <pc:sldLayoutChg chg="modSp">
          <pc:chgData name="Tiffany Razzo" userId="eda5baf6a0dc2dbf" providerId="LiveId" clId="{9FD04458-ACDD-DF43-8256-73E996416D5B}" dt="2024-05-01T19:30:15.762" v="2"/>
          <pc:sldLayoutMkLst>
            <pc:docMk/>
            <pc:sldMasterMk cId="3246005298" sldId="2147484867"/>
            <pc:sldLayoutMk cId="3766329218" sldId="2147484886"/>
          </pc:sldLayoutMkLst>
          <pc:spChg chg="mod">
            <ac:chgData name="Tiffany Razzo" userId="eda5baf6a0dc2dbf" providerId="LiveId" clId="{9FD04458-ACDD-DF43-8256-73E996416D5B}" dt="2024-05-01T19:30:15.762" v="2"/>
            <ac:spMkLst>
              <pc:docMk/>
              <pc:sldMasterMk cId="3246005298" sldId="2147484867"/>
              <pc:sldLayoutMk cId="3766329218" sldId="2147484886"/>
              <ac:spMk id="2"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3766329218" sldId="2147484886"/>
              <ac:spMk id="3"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3766329218" sldId="2147484886"/>
              <ac:spMk id="4"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3766329218" sldId="2147484886"/>
              <ac:spMk id="5"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3766329218" sldId="2147484886"/>
              <ac:spMk id="6"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3766329218" sldId="2147484886"/>
              <ac:spMk id="7"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3766329218" sldId="2147484886"/>
              <ac:spMk id="8" creationId="{00000000-0000-0000-0000-000000000000}"/>
            </ac:spMkLst>
          </pc:spChg>
        </pc:sldLayoutChg>
        <pc:sldLayoutChg chg="modSp">
          <pc:chgData name="Tiffany Razzo" userId="eda5baf6a0dc2dbf" providerId="LiveId" clId="{9FD04458-ACDD-DF43-8256-73E996416D5B}" dt="2024-05-01T19:30:15.762" v="2"/>
          <pc:sldLayoutMkLst>
            <pc:docMk/>
            <pc:sldMasterMk cId="3246005298" sldId="2147484867"/>
            <pc:sldLayoutMk cId="972207897" sldId="2147484887"/>
          </pc:sldLayoutMkLst>
          <pc:spChg chg="mod">
            <ac:chgData name="Tiffany Razzo" userId="eda5baf6a0dc2dbf" providerId="LiveId" clId="{9FD04458-ACDD-DF43-8256-73E996416D5B}" dt="2024-05-01T19:30:15.762" v="2"/>
            <ac:spMkLst>
              <pc:docMk/>
              <pc:sldMasterMk cId="3246005298" sldId="2147484867"/>
              <pc:sldLayoutMk cId="972207897" sldId="2147484887"/>
              <ac:spMk id="5"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972207897" sldId="2147484887"/>
              <ac:spMk id="6" creationId="{00000000-0000-0000-0000-000000000000}"/>
            </ac:spMkLst>
          </pc:spChg>
        </pc:sldLayoutChg>
        <pc:sldLayoutChg chg="modSp">
          <pc:chgData name="Tiffany Razzo" userId="eda5baf6a0dc2dbf" providerId="LiveId" clId="{9FD04458-ACDD-DF43-8256-73E996416D5B}" dt="2024-05-01T19:30:15.762" v="2"/>
          <pc:sldLayoutMkLst>
            <pc:docMk/>
            <pc:sldMasterMk cId="3246005298" sldId="2147484867"/>
            <pc:sldLayoutMk cId="3015860898" sldId="2147484888"/>
          </pc:sldLayoutMkLst>
          <pc:spChg chg="mod">
            <ac:chgData name="Tiffany Razzo" userId="eda5baf6a0dc2dbf" providerId="LiveId" clId="{9FD04458-ACDD-DF43-8256-73E996416D5B}" dt="2024-05-01T19:30:15.762" v="2"/>
            <ac:spMkLst>
              <pc:docMk/>
              <pc:sldMasterMk cId="3246005298" sldId="2147484867"/>
              <pc:sldLayoutMk cId="3015860898" sldId="2147484888"/>
              <ac:spMk id="2" creationId="{00000000-0000-0000-0000-000000000000}"/>
            </ac:spMkLst>
          </pc:spChg>
          <pc:spChg chg="mod">
            <ac:chgData name="Tiffany Razzo" userId="eda5baf6a0dc2dbf" providerId="LiveId" clId="{9FD04458-ACDD-DF43-8256-73E996416D5B}" dt="2024-05-01T19:30:15.762" v="2"/>
            <ac:spMkLst>
              <pc:docMk/>
              <pc:sldMasterMk cId="3246005298" sldId="2147484867"/>
              <pc:sldLayoutMk cId="3015860898" sldId="2147484888"/>
              <ac:spMk id="3" creationId="{00000000-0000-0000-0000-000000000000}"/>
            </ac:spMkLst>
          </pc:spChg>
        </pc:sldLayoutChg>
      </pc:sldMasterChg>
      <pc:sldMasterChg chg="modSp modSldLayout">
        <pc:chgData name="Tiffany Razzo" userId="eda5baf6a0dc2dbf" providerId="LiveId" clId="{9FD04458-ACDD-DF43-8256-73E996416D5B}" dt="2024-05-01T19:30:15.762" v="2"/>
        <pc:sldMasterMkLst>
          <pc:docMk/>
          <pc:sldMasterMk cId="775149299" sldId="2147484889"/>
        </pc:sldMasterMkLst>
        <pc:spChg chg="mod">
          <ac:chgData name="Tiffany Razzo" userId="eda5baf6a0dc2dbf" providerId="LiveId" clId="{9FD04458-ACDD-DF43-8256-73E996416D5B}" dt="2024-05-01T19:30:15.762" v="2"/>
          <ac:spMkLst>
            <pc:docMk/>
            <pc:sldMasterMk cId="775149299" sldId="2147484889"/>
            <ac:spMk id="10" creationId="{00000000-0000-0000-0000-000000000000}"/>
          </ac:spMkLst>
        </pc:spChg>
        <pc:spChg chg="mod">
          <ac:chgData name="Tiffany Razzo" userId="eda5baf6a0dc2dbf" providerId="LiveId" clId="{9FD04458-ACDD-DF43-8256-73E996416D5B}" dt="2024-05-01T19:30:15.762" v="2"/>
          <ac:spMkLst>
            <pc:docMk/>
            <pc:sldMasterMk cId="775149299" sldId="2147484889"/>
            <ac:spMk id="11" creationId="{00000000-0000-0000-0000-000000000000}"/>
          </ac:spMkLst>
        </pc:spChg>
        <pc:spChg chg="mod">
          <ac:chgData name="Tiffany Razzo" userId="eda5baf6a0dc2dbf" providerId="LiveId" clId="{9FD04458-ACDD-DF43-8256-73E996416D5B}" dt="2024-05-01T19:30:15.762" v="2"/>
          <ac:spMkLst>
            <pc:docMk/>
            <pc:sldMasterMk cId="775149299" sldId="2147484889"/>
            <ac:spMk id="12" creationId="{00000000-0000-0000-0000-000000000000}"/>
          </ac:spMkLst>
        </pc:spChg>
        <pc:spChg chg="mod">
          <ac:chgData name="Tiffany Razzo" userId="eda5baf6a0dc2dbf" providerId="LiveId" clId="{9FD04458-ACDD-DF43-8256-73E996416D5B}" dt="2024-05-01T19:30:15.762" v="2"/>
          <ac:spMkLst>
            <pc:docMk/>
            <pc:sldMasterMk cId="775149299" sldId="2147484889"/>
            <ac:spMk id="5122" creationId="{00000000-0000-0000-0000-000000000000}"/>
          </ac:spMkLst>
        </pc:spChg>
        <pc:spChg chg="mod">
          <ac:chgData name="Tiffany Razzo" userId="eda5baf6a0dc2dbf" providerId="LiveId" clId="{9FD04458-ACDD-DF43-8256-73E996416D5B}" dt="2024-05-01T19:30:15.762" v="2"/>
          <ac:spMkLst>
            <pc:docMk/>
            <pc:sldMasterMk cId="775149299" sldId="2147484889"/>
            <ac:spMk id="5123" creationId="{00000000-0000-0000-0000-000000000000}"/>
          </ac:spMkLst>
        </pc:spChg>
        <pc:sldLayoutChg chg="modSp">
          <pc:chgData name="Tiffany Razzo" userId="eda5baf6a0dc2dbf" providerId="LiveId" clId="{9FD04458-ACDD-DF43-8256-73E996416D5B}" dt="2024-05-01T19:30:15.762" v="2"/>
          <pc:sldLayoutMkLst>
            <pc:docMk/>
            <pc:sldMasterMk cId="775149299" sldId="2147484889"/>
            <pc:sldLayoutMk cId="2968020814" sldId="2147484890"/>
          </pc:sldLayoutMkLst>
          <pc:spChg chg="mod">
            <ac:chgData name="Tiffany Razzo" userId="eda5baf6a0dc2dbf" providerId="LiveId" clId="{9FD04458-ACDD-DF43-8256-73E996416D5B}" dt="2024-05-01T19:30:15.762" v="2"/>
            <ac:spMkLst>
              <pc:docMk/>
              <pc:sldMasterMk cId="775149299" sldId="2147484889"/>
              <pc:sldLayoutMk cId="2968020814" sldId="2147484890"/>
              <ac:spMk id="7" creationId="{24A29F00-E6DE-AF46-AFC9-A31EA7881604}"/>
            </ac:spMkLst>
          </pc:spChg>
          <pc:spChg chg="mod">
            <ac:chgData name="Tiffany Razzo" userId="eda5baf6a0dc2dbf" providerId="LiveId" clId="{9FD04458-ACDD-DF43-8256-73E996416D5B}" dt="2024-05-01T19:30:15.762" v="2"/>
            <ac:spMkLst>
              <pc:docMk/>
              <pc:sldMasterMk cId="775149299" sldId="2147484889"/>
              <pc:sldLayoutMk cId="2968020814" sldId="2147484890"/>
              <ac:spMk id="9" creationId="{00000000-0000-0000-0000-000000000000}"/>
            </ac:spMkLst>
          </pc:spChg>
          <pc:spChg chg="mod">
            <ac:chgData name="Tiffany Razzo" userId="eda5baf6a0dc2dbf" providerId="LiveId" clId="{9FD04458-ACDD-DF43-8256-73E996416D5B}" dt="2024-05-01T19:30:15.762" v="2"/>
            <ac:spMkLst>
              <pc:docMk/>
              <pc:sldMasterMk cId="775149299" sldId="2147484889"/>
              <pc:sldLayoutMk cId="2968020814" sldId="2147484890"/>
              <ac:spMk id="10" creationId="{00000000-0000-0000-0000-000000000000}"/>
            </ac:spMkLst>
          </pc:spChg>
          <pc:spChg chg="mod">
            <ac:chgData name="Tiffany Razzo" userId="eda5baf6a0dc2dbf" providerId="LiveId" clId="{9FD04458-ACDD-DF43-8256-73E996416D5B}" dt="2024-05-01T19:30:15.762" v="2"/>
            <ac:spMkLst>
              <pc:docMk/>
              <pc:sldMasterMk cId="775149299" sldId="2147484889"/>
              <pc:sldLayoutMk cId="2968020814" sldId="2147484890"/>
              <ac:spMk id="11" creationId="{00000000-0000-0000-0000-000000000000}"/>
            </ac:spMkLst>
          </pc:spChg>
          <pc:picChg chg="mod">
            <ac:chgData name="Tiffany Razzo" userId="eda5baf6a0dc2dbf" providerId="LiveId" clId="{9FD04458-ACDD-DF43-8256-73E996416D5B}" dt="2024-05-01T19:30:15.762" v="2"/>
            <ac:picMkLst>
              <pc:docMk/>
              <pc:sldMasterMk cId="775149299" sldId="2147484889"/>
              <pc:sldLayoutMk cId="2968020814" sldId="2147484890"/>
              <ac:picMk id="3" creationId="{CF1AD581-9D5C-D643-AEB3-C7E4EA5BEE7A}"/>
            </ac:picMkLst>
          </pc:picChg>
        </pc:sldLayoutChg>
        <pc:sldLayoutChg chg="modSp">
          <pc:chgData name="Tiffany Razzo" userId="eda5baf6a0dc2dbf" providerId="LiveId" clId="{9FD04458-ACDD-DF43-8256-73E996416D5B}" dt="2024-05-01T19:30:15.762" v="2"/>
          <pc:sldLayoutMkLst>
            <pc:docMk/>
            <pc:sldMasterMk cId="775149299" sldId="2147484889"/>
            <pc:sldLayoutMk cId="157601732" sldId="2147484891"/>
          </pc:sldLayoutMkLst>
          <pc:spChg chg="mod">
            <ac:chgData name="Tiffany Razzo" userId="eda5baf6a0dc2dbf" providerId="LiveId" clId="{9FD04458-ACDD-DF43-8256-73E996416D5B}" dt="2024-05-01T19:30:15.762" v="2"/>
            <ac:spMkLst>
              <pc:docMk/>
              <pc:sldMasterMk cId="775149299" sldId="2147484889"/>
              <pc:sldLayoutMk cId="157601732" sldId="2147484891"/>
              <ac:spMk id="8" creationId="{D655B062-AEA4-B94D-85A6-1E9229152C4F}"/>
            </ac:spMkLst>
          </pc:spChg>
          <pc:spChg chg="mod">
            <ac:chgData name="Tiffany Razzo" userId="eda5baf6a0dc2dbf" providerId="LiveId" clId="{9FD04458-ACDD-DF43-8256-73E996416D5B}" dt="2024-05-01T19:30:15.762" v="2"/>
            <ac:spMkLst>
              <pc:docMk/>
              <pc:sldMasterMk cId="775149299" sldId="2147484889"/>
              <pc:sldLayoutMk cId="157601732" sldId="2147484891"/>
              <ac:spMk id="9" creationId="{00000000-0000-0000-0000-000000000000}"/>
            </ac:spMkLst>
          </pc:spChg>
          <pc:spChg chg="mod">
            <ac:chgData name="Tiffany Razzo" userId="eda5baf6a0dc2dbf" providerId="LiveId" clId="{9FD04458-ACDD-DF43-8256-73E996416D5B}" dt="2024-05-01T19:30:15.762" v="2"/>
            <ac:spMkLst>
              <pc:docMk/>
              <pc:sldMasterMk cId="775149299" sldId="2147484889"/>
              <pc:sldLayoutMk cId="157601732" sldId="2147484891"/>
              <ac:spMk id="10" creationId="{00000000-0000-0000-0000-000000000000}"/>
            </ac:spMkLst>
          </pc:spChg>
          <pc:spChg chg="mod">
            <ac:chgData name="Tiffany Razzo" userId="eda5baf6a0dc2dbf" providerId="LiveId" clId="{9FD04458-ACDD-DF43-8256-73E996416D5B}" dt="2024-05-01T19:30:15.762" v="2"/>
            <ac:spMkLst>
              <pc:docMk/>
              <pc:sldMasterMk cId="775149299" sldId="2147484889"/>
              <pc:sldLayoutMk cId="157601732" sldId="2147484891"/>
              <ac:spMk id="11" creationId="{00000000-0000-0000-0000-000000000000}"/>
            </ac:spMkLst>
          </pc:spChg>
          <pc:picChg chg="mod">
            <ac:chgData name="Tiffany Razzo" userId="eda5baf6a0dc2dbf" providerId="LiveId" clId="{9FD04458-ACDD-DF43-8256-73E996416D5B}" dt="2024-05-01T19:30:15.762" v="2"/>
            <ac:picMkLst>
              <pc:docMk/>
              <pc:sldMasterMk cId="775149299" sldId="2147484889"/>
              <pc:sldLayoutMk cId="157601732" sldId="2147484891"/>
              <ac:picMk id="12" creationId="{B53EBA02-50FE-C643-93EA-60A8B88EFC08}"/>
            </ac:picMkLst>
          </pc:picChg>
          <pc:picChg chg="mod">
            <ac:chgData name="Tiffany Razzo" userId="eda5baf6a0dc2dbf" providerId="LiveId" clId="{9FD04458-ACDD-DF43-8256-73E996416D5B}" dt="2024-05-01T19:30:15.762" v="2"/>
            <ac:picMkLst>
              <pc:docMk/>
              <pc:sldMasterMk cId="775149299" sldId="2147484889"/>
              <pc:sldLayoutMk cId="157601732" sldId="2147484891"/>
              <ac:picMk id="13" creationId="{59F875A7-D520-0649-88CB-05716E084511}"/>
            </ac:picMkLst>
          </pc:picChg>
        </pc:sldLayoutChg>
        <pc:sldLayoutChg chg="modSp">
          <pc:chgData name="Tiffany Razzo" userId="eda5baf6a0dc2dbf" providerId="LiveId" clId="{9FD04458-ACDD-DF43-8256-73E996416D5B}" dt="2024-05-01T19:30:15.762" v="2"/>
          <pc:sldLayoutMkLst>
            <pc:docMk/>
            <pc:sldMasterMk cId="775149299" sldId="2147484889"/>
            <pc:sldLayoutMk cId="606805444" sldId="2147484892"/>
          </pc:sldLayoutMkLst>
          <pc:spChg chg="mod">
            <ac:chgData name="Tiffany Razzo" userId="eda5baf6a0dc2dbf" providerId="LiveId" clId="{9FD04458-ACDD-DF43-8256-73E996416D5B}" dt="2024-05-01T19:30:15.762" v="2"/>
            <ac:spMkLst>
              <pc:docMk/>
              <pc:sldMasterMk cId="775149299" sldId="2147484889"/>
              <pc:sldLayoutMk cId="606805444" sldId="2147484892"/>
              <ac:spMk id="8" creationId="{00000000-0000-0000-0000-000000000000}"/>
            </ac:spMkLst>
          </pc:spChg>
          <pc:spChg chg="mod">
            <ac:chgData name="Tiffany Razzo" userId="eda5baf6a0dc2dbf" providerId="LiveId" clId="{9FD04458-ACDD-DF43-8256-73E996416D5B}" dt="2024-05-01T19:30:15.762" v="2"/>
            <ac:spMkLst>
              <pc:docMk/>
              <pc:sldMasterMk cId="775149299" sldId="2147484889"/>
              <pc:sldLayoutMk cId="606805444" sldId="2147484892"/>
              <ac:spMk id="10" creationId="{E988F8C4-1117-BE4F-9514-D839B6D6D2E9}"/>
            </ac:spMkLst>
          </pc:spChg>
          <pc:spChg chg="mod">
            <ac:chgData name="Tiffany Razzo" userId="eda5baf6a0dc2dbf" providerId="LiveId" clId="{9FD04458-ACDD-DF43-8256-73E996416D5B}" dt="2024-05-01T19:30:15.762" v="2"/>
            <ac:spMkLst>
              <pc:docMk/>
              <pc:sldMasterMk cId="775149299" sldId="2147484889"/>
              <pc:sldLayoutMk cId="606805444" sldId="2147484892"/>
              <ac:spMk id="11" creationId="{00000000-0000-0000-0000-000000000000}"/>
            </ac:spMkLst>
          </pc:spChg>
          <pc:picChg chg="mod">
            <ac:chgData name="Tiffany Razzo" userId="eda5baf6a0dc2dbf" providerId="LiveId" clId="{9FD04458-ACDD-DF43-8256-73E996416D5B}" dt="2024-05-01T19:30:15.762" v="2"/>
            <ac:picMkLst>
              <pc:docMk/>
              <pc:sldMasterMk cId="775149299" sldId="2147484889"/>
              <pc:sldLayoutMk cId="606805444" sldId="2147484892"/>
              <ac:picMk id="7" creationId="{AE477497-89E9-9E4E-B1F5-608E7ECFF13D}"/>
            </ac:picMkLst>
          </pc:picChg>
        </pc:sldLayoutChg>
        <pc:sldLayoutChg chg="modSp">
          <pc:chgData name="Tiffany Razzo" userId="eda5baf6a0dc2dbf" providerId="LiveId" clId="{9FD04458-ACDD-DF43-8256-73E996416D5B}" dt="2024-05-01T19:30:15.762" v="2"/>
          <pc:sldLayoutMkLst>
            <pc:docMk/>
            <pc:sldMasterMk cId="775149299" sldId="2147484889"/>
            <pc:sldLayoutMk cId="843845450" sldId="2147484893"/>
          </pc:sldLayoutMkLst>
          <pc:spChg chg="mod">
            <ac:chgData name="Tiffany Razzo" userId="eda5baf6a0dc2dbf" providerId="LiveId" clId="{9FD04458-ACDD-DF43-8256-73E996416D5B}" dt="2024-05-01T19:30:15.762" v="2"/>
            <ac:spMkLst>
              <pc:docMk/>
              <pc:sldMasterMk cId="775149299" sldId="2147484889"/>
              <pc:sldLayoutMk cId="843845450" sldId="2147484893"/>
              <ac:spMk id="8" creationId="{00000000-0000-0000-0000-000000000000}"/>
            </ac:spMkLst>
          </pc:spChg>
          <pc:spChg chg="mod">
            <ac:chgData name="Tiffany Razzo" userId="eda5baf6a0dc2dbf" providerId="LiveId" clId="{9FD04458-ACDD-DF43-8256-73E996416D5B}" dt="2024-05-01T19:30:15.762" v="2"/>
            <ac:spMkLst>
              <pc:docMk/>
              <pc:sldMasterMk cId="775149299" sldId="2147484889"/>
              <pc:sldLayoutMk cId="843845450" sldId="2147484893"/>
              <ac:spMk id="10" creationId="{E988F8C4-1117-BE4F-9514-D839B6D6D2E9}"/>
            </ac:spMkLst>
          </pc:spChg>
          <pc:spChg chg="mod">
            <ac:chgData name="Tiffany Razzo" userId="eda5baf6a0dc2dbf" providerId="LiveId" clId="{9FD04458-ACDD-DF43-8256-73E996416D5B}" dt="2024-05-01T19:30:15.762" v="2"/>
            <ac:spMkLst>
              <pc:docMk/>
              <pc:sldMasterMk cId="775149299" sldId="2147484889"/>
              <pc:sldLayoutMk cId="843845450" sldId="2147484893"/>
              <ac:spMk id="11" creationId="{00000000-0000-0000-0000-000000000000}"/>
            </ac:spMkLst>
          </pc:spChg>
        </pc:sldLayoutChg>
        <pc:sldLayoutChg chg="modSp">
          <pc:chgData name="Tiffany Razzo" userId="eda5baf6a0dc2dbf" providerId="LiveId" clId="{9FD04458-ACDD-DF43-8256-73E996416D5B}" dt="2024-05-01T19:30:15.762" v="2"/>
          <pc:sldLayoutMkLst>
            <pc:docMk/>
            <pc:sldMasterMk cId="775149299" sldId="2147484889"/>
            <pc:sldLayoutMk cId="1800944416" sldId="2147484894"/>
          </pc:sldLayoutMkLst>
          <pc:spChg chg="mod">
            <ac:chgData name="Tiffany Razzo" userId="eda5baf6a0dc2dbf" providerId="LiveId" clId="{9FD04458-ACDD-DF43-8256-73E996416D5B}" dt="2024-05-01T19:30:15.762" v="2"/>
            <ac:spMkLst>
              <pc:docMk/>
              <pc:sldMasterMk cId="775149299" sldId="2147484889"/>
              <pc:sldLayoutMk cId="1800944416" sldId="2147484894"/>
              <ac:spMk id="6" creationId="{00000000-0000-0000-0000-000000000000}"/>
            </ac:spMkLst>
          </pc:spChg>
          <pc:spChg chg="mod">
            <ac:chgData name="Tiffany Razzo" userId="eda5baf6a0dc2dbf" providerId="LiveId" clId="{9FD04458-ACDD-DF43-8256-73E996416D5B}" dt="2024-05-01T19:30:15.762" v="2"/>
            <ac:spMkLst>
              <pc:docMk/>
              <pc:sldMasterMk cId="775149299" sldId="2147484889"/>
              <pc:sldLayoutMk cId="1800944416" sldId="2147484894"/>
              <ac:spMk id="8" creationId="{00000000-0000-0000-0000-000000000000}"/>
            </ac:spMkLst>
          </pc:spChg>
          <pc:spChg chg="mod">
            <ac:chgData name="Tiffany Razzo" userId="eda5baf6a0dc2dbf" providerId="LiveId" clId="{9FD04458-ACDD-DF43-8256-73E996416D5B}" dt="2024-05-01T19:30:15.762" v="2"/>
            <ac:spMkLst>
              <pc:docMk/>
              <pc:sldMasterMk cId="775149299" sldId="2147484889"/>
              <pc:sldLayoutMk cId="1800944416" sldId="2147484894"/>
              <ac:spMk id="10" creationId="{00000000-0000-0000-0000-000000000000}"/>
            </ac:spMkLst>
          </pc:spChg>
          <pc:picChg chg="mod">
            <ac:chgData name="Tiffany Razzo" userId="eda5baf6a0dc2dbf" providerId="LiveId" clId="{9FD04458-ACDD-DF43-8256-73E996416D5B}" dt="2024-05-01T19:30:15.762" v="2"/>
            <ac:picMkLst>
              <pc:docMk/>
              <pc:sldMasterMk cId="775149299" sldId="2147484889"/>
              <pc:sldLayoutMk cId="1800944416" sldId="2147484894"/>
              <ac:picMk id="9" creationId="{7214EC4B-7563-9A42-A4F3-91483AAF27C0}"/>
            </ac:picMkLst>
          </pc:picChg>
        </pc:sldLayoutChg>
        <pc:sldLayoutChg chg="modSp">
          <pc:chgData name="Tiffany Razzo" userId="eda5baf6a0dc2dbf" providerId="LiveId" clId="{9FD04458-ACDD-DF43-8256-73E996416D5B}" dt="2024-05-01T19:30:15.762" v="2"/>
          <pc:sldLayoutMkLst>
            <pc:docMk/>
            <pc:sldMasterMk cId="775149299" sldId="2147484889"/>
            <pc:sldLayoutMk cId="4174932817" sldId="2147484895"/>
          </pc:sldLayoutMkLst>
          <pc:spChg chg="mod">
            <ac:chgData name="Tiffany Razzo" userId="eda5baf6a0dc2dbf" providerId="LiveId" clId="{9FD04458-ACDD-DF43-8256-73E996416D5B}" dt="2024-05-01T19:30:15.762" v="2"/>
            <ac:spMkLst>
              <pc:docMk/>
              <pc:sldMasterMk cId="775149299" sldId="2147484889"/>
              <pc:sldLayoutMk cId="4174932817" sldId="2147484895"/>
              <ac:spMk id="6" creationId="{00000000-0000-0000-0000-000000000000}"/>
            </ac:spMkLst>
          </pc:spChg>
          <pc:spChg chg="mod">
            <ac:chgData name="Tiffany Razzo" userId="eda5baf6a0dc2dbf" providerId="LiveId" clId="{9FD04458-ACDD-DF43-8256-73E996416D5B}" dt="2024-05-01T19:30:15.762" v="2"/>
            <ac:spMkLst>
              <pc:docMk/>
              <pc:sldMasterMk cId="775149299" sldId="2147484889"/>
              <pc:sldLayoutMk cId="4174932817" sldId="2147484895"/>
              <ac:spMk id="8" creationId="{00000000-0000-0000-0000-000000000000}"/>
            </ac:spMkLst>
          </pc:spChg>
          <pc:spChg chg="mod">
            <ac:chgData name="Tiffany Razzo" userId="eda5baf6a0dc2dbf" providerId="LiveId" clId="{9FD04458-ACDD-DF43-8256-73E996416D5B}" dt="2024-05-01T19:30:15.762" v="2"/>
            <ac:spMkLst>
              <pc:docMk/>
              <pc:sldMasterMk cId="775149299" sldId="2147484889"/>
              <pc:sldLayoutMk cId="4174932817" sldId="2147484895"/>
              <ac:spMk id="10" creationId="{00000000-0000-0000-0000-000000000000}"/>
            </ac:spMkLst>
          </pc:spChg>
        </pc:sldLayoutChg>
        <pc:sldLayoutChg chg="modSp">
          <pc:chgData name="Tiffany Razzo" userId="eda5baf6a0dc2dbf" providerId="LiveId" clId="{9FD04458-ACDD-DF43-8256-73E996416D5B}" dt="2024-05-01T19:30:15.762" v="2"/>
          <pc:sldLayoutMkLst>
            <pc:docMk/>
            <pc:sldMasterMk cId="775149299" sldId="2147484889"/>
            <pc:sldLayoutMk cId="4023073235" sldId="2147484896"/>
          </pc:sldLayoutMkLst>
          <pc:spChg chg="mod">
            <ac:chgData name="Tiffany Razzo" userId="eda5baf6a0dc2dbf" providerId="LiveId" clId="{9FD04458-ACDD-DF43-8256-73E996416D5B}" dt="2024-05-01T19:30:15.762" v="2"/>
            <ac:spMkLst>
              <pc:docMk/>
              <pc:sldMasterMk cId="775149299" sldId="2147484889"/>
              <pc:sldLayoutMk cId="4023073235" sldId="2147484896"/>
              <ac:spMk id="6" creationId="{00000000-0000-0000-0000-000000000000}"/>
            </ac:spMkLst>
          </pc:spChg>
          <pc:spChg chg="mod">
            <ac:chgData name="Tiffany Razzo" userId="eda5baf6a0dc2dbf" providerId="LiveId" clId="{9FD04458-ACDD-DF43-8256-73E996416D5B}" dt="2024-05-01T19:30:15.762" v="2"/>
            <ac:spMkLst>
              <pc:docMk/>
              <pc:sldMasterMk cId="775149299" sldId="2147484889"/>
              <pc:sldLayoutMk cId="4023073235" sldId="2147484896"/>
              <ac:spMk id="8" creationId="{00000000-0000-0000-0000-000000000000}"/>
            </ac:spMkLst>
          </pc:spChg>
          <pc:spChg chg="mod">
            <ac:chgData name="Tiffany Razzo" userId="eda5baf6a0dc2dbf" providerId="LiveId" clId="{9FD04458-ACDD-DF43-8256-73E996416D5B}" dt="2024-05-01T19:30:15.762" v="2"/>
            <ac:spMkLst>
              <pc:docMk/>
              <pc:sldMasterMk cId="775149299" sldId="2147484889"/>
              <pc:sldLayoutMk cId="4023073235" sldId="2147484896"/>
              <ac:spMk id="10" creationId="{00000000-0000-0000-0000-000000000000}"/>
            </ac:spMkLst>
          </pc:spChg>
          <pc:picChg chg="mod">
            <ac:chgData name="Tiffany Razzo" userId="eda5baf6a0dc2dbf" providerId="LiveId" clId="{9FD04458-ACDD-DF43-8256-73E996416D5B}" dt="2024-05-01T19:30:15.762" v="2"/>
            <ac:picMkLst>
              <pc:docMk/>
              <pc:sldMasterMk cId="775149299" sldId="2147484889"/>
              <pc:sldLayoutMk cId="4023073235" sldId="2147484896"/>
              <ac:picMk id="9" creationId="{A8E4F536-6FFF-774D-A019-13F96A6471CF}"/>
            </ac:picMkLst>
          </pc:picChg>
        </pc:sldLayoutChg>
        <pc:sldLayoutChg chg="modSp">
          <pc:chgData name="Tiffany Razzo" userId="eda5baf6a0dc2dbf" providerId="LiveId" clId="{9FD04458-ACDD-DF43-8256-73E996416D5B}" dt="2024-05-01T19:30:15.762" v="2"/>
          <pc:sldLayoutMkLst>
            <pc:docMk/>
            <pc:sldMasterMk cId="775149299" sldId="2147484889"/>
            <pc:sldLayoutMk cId="1179749981" sldId="2147484897"/>
          </pc:sldLayoutMkLst>
          <pc:spChg chg="mod">
            <ac:chgData name="Tiffany Razzo" userId="eda5baf6a0dc2dbf" providerId="LiveId" clId="{9FD04458-ACDD-DF43-8256-73E996416D5B}" dt="2024-05-01T19:30:15.762" v="2"/>
            <ac:spMkLst>
              <pc:docMk/>
              <pc:sldMasterMk cId="775149299" sldId="2147484889"/>
              <pc:sldLayoutMk cId="1179749981" sldId="2147484897"/>
              <ac:spMk id="9" creationId="{00000000-0000-0000-0000-000000000000}"/>
            </ac:spMkLst>
          </pc:spChg>
          <pc:spChg chg="mod">
            <ac:chgData name="Tiffany Razzo" userId="eda5baf6a0dc2dbf" providerId="LiveId" clId="{9FD04458-ACDD-DF43-8256-73E996416D5B}" dt="2024-05-01T19:30:15.762" v="2"/>
            <ac:spMkLst>
              <pc:docMk/>
              <pc:sldMasterMk cId="775149299" sldId="2147484889"/>
              <pc:sldLayoutMk cId="1179749981" sldId="2147484897"/>
              <ac:spMk id="13" creationId="{00000000-0000-0000-0000-000000000000}"/>
            </ac:spMkLst>
          </pc:spChg>
          <pc:spChg chg="mod">
            <ac:chgData name="Tiffany Razzo" userId="eda5baf6a0dc2dbf" providerId="LiveId" clId="{9FD04458-ACDD-DF43-8256-73E996416D5B}" dt="2024-05-01T19:30:15.762" v="2"/>
            <ac:spMkLst>
              <pc:docMk/>
              <pc:sldMasterMk cId="775149299" sldId="2147484889"/>
              <pc:sldLayoutMk cId="1179749981" sldId="2147484897"/>
              <ac:spMk id="15" creationId="{06B394A5-16E7-D24B-85E5-3D65C3780F45}"/>
            </ac:spMkLst>
          </pc:spChg>
          <pc:picChg chg="mod">
            <ac:chgData name="Tiffany Razzo" userId="eda5baf6a0dc2dbf" providerId="LiveId" clId="{9FD04458-ACDD-DF43-8256-73E996416D5B}" dt="2024-05-01T19:30:15.762" v="2"/>
            <ac:picMkLst>
              <pc:docMk/>
              <pc:sldMasterMk cId="775149299" sldId="2147484889"/>
              <pc:sldLayoutMk cId="1179749981" sldId="2147484897"/>
              <ac:picMk id="7" creationId="{ABE8F55B-27A2-6041-8465-5C7EA9C8B894}"/>
            </ac:picMkLst>
          </pc:picChg>
        </pc:sldLayoutChg>
        <pc:sldLayoutChg chg="modSp">
          <pc:chgData name="Tiffany Razzo" userId="eda5baf6a0dc2dbf" providerId="LiveId" clId="{9FD04458-ACDD-DF43-8256-73E996416D5B}" dt="2024-05-01T19:30:15.762" v="2"/>
          <pc:sldLayoutMkLst>
            <pc:docMk/>
            <pc:sldMasterMk cId="775149299" sldId="2147484889"/>
            <pc:sldLayoutMk cId="3792600472" sldId="2147484898"/>
          </pc:sldLayoutMkLst>
          <pc:spChg chg="mod">
            <ac:chgData name="Tiffany Razzo" userId="eda5baf6a0dc2dbf" providerId="LiveId" clId="{9FD04458-ACDD-DF43-8256-73E996416D5B}" dt="2024-05-01T19:30:15.762" v="2"/>
            <ac:spMkLst>
              <pc:docMk/>
              <pc:sldMasterMk cId="775149299" sldId="2147484889"/>
              <pc:sldLayoutMk cId="3792600472" sldId="2147484898"/>
              <ac:spMk id="9" creationId="{00000000-0000-0000-0000-000000000000}"/>
            </ac:spMkLst>
          </pc:spChg>
          <pc:spChg chg="mod">
            <ac:chgData name="Tiffany Razzo" userId="eda5baf6a0dc2dbf" providerId="LiveId" clId="{9FD04458-ACDD-DF43-8256-73E996416D5B}" dt="2024-05-01T19:30:15.762" v="2"/>
            <ac:spMkLst>
              <pc:docMk/>
              <pc:sldMasterMk cId="775149299" sldId="2147484889"/>
              <pc:sldLayoutMk cId="3792600472" sldId="2147484898"/>
              <ac:spMk id="12" creationId="{F89ED447-3235-1B4A-80AB-CBEBBC864616}"/>
            </ac:spMkLst>
          </pc:spChg>
          <pc:picChg chg="mod">
            <ac:chgData name="Tiffany Razzo" userId="eda5baf6a0dc2dbf" providerId="LiveId" clId="{9FD04458-ACDD-DF43-8256-73E996416D5B}" dt="2024-05-01T19:30:15.762" v="2"/>
            <ac:picMkLst>
              <pc:docMk/>
              <pc:sldMasterMk cId="775149299" sldId="2147484889"/>
              <pc:sldLayoutMk cId="3792600472" sldId="2147484898"/>
              <ac:picMk id="6" creationId="{407BA870-E85C-DB45-AB4C-4FA991FF4CCA}"/>
            </ac:picMkLst>
          </pc:picChg>
        </pc:sldLayoutChg>
        <pc:sldLayoutChg chg="modSp">
          <pc:chgData name="Tiffany Razzo" userId="eda5baf6a0dc2dbf" providerId="LiveId" clId="{9FD04458-ACDD-DF43-8256-73E996416D5B}" dt="2024-05-01T19:30:15.762" v="2"/>
          <pc:sldLayoutMkLst>
            <pc:docMk/>
            <pc:sldMasterMk cId="775149299" sldId="2147484889"/>
            <pc:sldLayoutMk cId="948606036" sldId="2147484899"/>
          </pc:sldLayoutMkLst>
          <pc:spChg chg="mod">
            <ac:chgData name="Tiffany Razzo" userId="eda5baf6a0dc2dbf" providerId="LiveId" clId="{9FD04458-ACDD-DF43-8256-73E996416D5B}" dt="2024-05-01T19:30:15.762" v="2"/>
            <ac:spMkLst>
              <pc:docMk/>
              <pc:sldMasterMk cId="775149299" sldId="2147484889"/>
              <pc:sldLayoutMk cId="948606036" sldId="2147484899"/>
              <ac:spMk id="9" creationId="{00000000-0000-0000-0000-000000000000}"/>
            </ac:spMkLst>
          </pc:spChg>
          <pc:spChg chg="mod">
            <ac:chgData name="Tiffany Razzo" userId="eda5baf6a0dc2dbf" providerId="LiveId" clId="{9FD04458-ACDD-DF43-8256-73E996416D5B}" dt="2024-05-01T19:30:15.762" v="2"/>
            <ac:spMkLst>
              <pc:docMk/>
              <pc:sldMasterMk cId="775149299" sldId="2147484889"/>
              <pc:sldLayoutMk cId="948606036" sldId="2147484899"/>
              <ac:spMk id="12" creationId="{F89ED447-3235-1B4A-80AB-CBEBBC864616}"/>
            </ac:spMkLst>
          </pc:spChg>
        </pc:sldLayoutChg>
        <pc:sldLayoutChg chg="modSp">
          <pc:chgData name="Tiffany Razzo" userId="eda5baf6a0dc2dbf" providerId="LiveId" clId="{9FD04458-ACDD-DF43-8256-73E996416D5B}" dt="2024-05-01T19:30:15.762" v="2"/>
          <pc:sldLayoutMkLst>
            <pc:docMk/>
            <pc:sldMasterMk cId="775149299" sldId="2147484889"/>
            <pc:sldLayoutMk cId="2726585662" sldId="2147484900"/>
          </pc:sldLayoutMkLst>
          <pc:spChg chg="mod">
            <ac:chgData name="Tiffany Razzo" userId="eda5baf6a0dc2dbf" providerId="LiveId" clId="{9FD04458-ACDD-DF43-8256-73E996416D5B}" dt="2024-05-01T19:30:15.762" v="2"/>
            <ac:spMkLst>
              <pc:docMk/>
              <pc:sldMasterMk cId="775149299" sldId="2147484889"/>
              <pc:sldLayoutMk cId="2726585662" sldId="2147484900"/>
              <ac:spMk id="6" creationId="{9A8774C7-0064-304A-8BB1-8C6D5302CF54}"/>
            </ac:spMkLst>
          </pc:spChg>
          <pc:spChg chg="mod">
            <ac:chgData name="Tiffany Razzo" userId="eda5baf6a0dc2dbf" providerId="LiveId" clId="{9FD04458-ACDD-DF43-8256-73E996416D5B}" dt="2024-05-01T19:30:15.762" v="2"/>
            <ac:spMkLst>
              <pc:docMk/>
              <pc:sldMasterMk cId="775149299" sldId="2147484889"/>
              <pc:sldLayoutMk cId="2726585662" sldId="2147484900"/>
              <ac:spMk id="10" creationId="{50257639-95B0-7648-804A-FE10C60CA6C6}"/>
            </ac:spMkLst>
          </pc:spChg>
          <pc:spChg chg="mod">
            <ac:chgData name="Tiffany Razzo" userId="eda5baf6a0dc2dbf" providerId="LiveId" clId="{9FD04458-ACDD-DF43-8256-73E996416D5B}" dt="2024-05-01T19:30:15.762" v="2"/>
            <ac:spMkLst>
              <pc:docMk/>
              <pc:sldMasterMk cId="775149299" sldId="2147484889"/>
              <pc:sldLayoutMk cId="2726585662" sldId="2147484900"/>
              <ac:spMk id="11" creationId="{3CD0941F-3ADF-524A-AC25-3DEA5DA6130F}"/>
            </ac:spMkLst>
          </pc:spChg>
          <pc:picChg chg="mod">
            <ac:chgData name="Tiffany Razzo" userId="eda5baf6a0dc2dbf" providerId="LiveId" clId="{9FD04458-ACDD-DF43-8256-73E996416D5B}" dt="2024-05-01T19:30:15.762" v="2"/>
            <ac:picMkLst>
              <pc:docMk/>
              <pc:sldMasterMk cId="775149299" sldId="2147484889"/>
              <pc:sldLayoutMk cId="2726585662" sldId="2147484900"/>
              <ac:picMk id="8" creationId="{F2013C99-B587-CA4C-850C-22EE5CD77341}"/>
            </ac:picMkLst>
          </pc:picChg>
        </pc:sldLayoutChg>
        <pc:sldLayoutChg chg="modSp">
          <pc:chgData name="Tiffany Razzo" userId="eda5baf6a0dc2dbf" providerId="LiveId" clId="{9FD04458-ACDD-DF43-8256-73E996416D5B}" dt="2024-05-01T19:30:15.762" v="2"/>
          <pc:sldLayoutMkLst>
            <pc:docMk/>
            <pc:sldMasterMk cId="775149299" sldId="2147484889"/>
            <pc:sldLayoutMk cId="671514561" sldId="2147484901"/>
          </pc:sldLayoutMkLst>
          <pc:spChg chg="mod">
            <ac:chgData name="Tiffany Razzo" userId="eda5baf6a0dc2dbf" providerId="LiveId" clId="{9FD04458-ACDD-DF43-8256-73E996416D5B}" dt="2024-05-01T19:30:15.762" v="2"/>
            <ac:spMkLst>
              <pc:docMk/>
              <pc:sldMasterMk cId="775149299" sldId="2147484889"/>
              <pc:sldLayoutMk cId="671514561" sldId="2147484901"/>
              <ac:spMk id="6" creationId="{9A8774C7-0064-304A-8BB1-8C6D5302CF54}"/>
            </ac:spMkLst>
          </pc:spChg>
          <pc:spChg chg="mod">
            <ac:chgData name="Tiffany Razzo" userId="eda5baf6a0dc2dbf" providerId="LiveId" clId="{9FD04458-ACDD-DF43-8256-73E996416D5B}" dt="2024-05-01T19:30:15.762" v="2"/>
            <ac:spMkLst>
              <pc:docMk/>
              <pc:sldMasterMk cId="775149299" sldId="2147484889"/>
              <pc:sldLayoutMk cId="671514561" sldId="2147484901"/>
              <ac:spMk id="10" creationId="{50257639-95B0-7648-804A-FE10C60CA6C6}"/>
            </ac:spMkLst>
          </pc:spChg>
          <pc:spChg chg="mod">
            <ac:chgData name="Tiffany Razzo" userId="eda5baf6a0dc2dbf" providerId="LiveId" clId="{9FD04458-ACDD-DF43-8256-73E996416D5B}" dt="2024-05-01T19:30:15.762" v="2"/>
            <ac:spMkLst>
              <pc:docMk/>
              <pc:sldMasterMk cId="775149299" sldId="2147484889"/>
              <pc:sldLayoutMk cId="671514561" sldId="2147484901"/>
              <ac:spMk id="11" creationId="{3CD0941F-3ADF-524A-AC25-3DEA5DA6130F}"/>
            </ac:spMkLst>
          </pc:spChg>
        </pc:sldLayoutChg>
        <pc:sldLayoutChg chg="modSp">
          <pc:chgData name="Tiffany Razzo" userId="eda5baf6a0dc2dbf" providerId="LiveId" clId="{9FD04458-ACDD-DF43-8256-73E996416D5B}" dt="2024-05-01T19:30:15.762" v="2"/>
          <pc:sldLayoutMkLst>
            <pc:docMk/>
            <pc:sldMasterMk cId="775149299" sldId="2147484889"/>
            <pc:sldLayoutMk cId="1494404219" sldId="2147484902"/>
          </pc:sldLayoutMkLst>
          <pc:spChg chg="mod">
            <ac:chgData name="Tiffany Razzo" userId="eda5baf6a0dc2dbf" providerId="LiveId" clId="{9FD04458-ACDD-DF43-8256-73E996416D5B}" dt="2024-05-01T19:30:15.762" v="2"/>
            <ac:spMkLst>
              <pc:docMk/>
              <pc:sldMasterMk cId="775149299" sldId="2147484889"/>
              <pc:sldLayoutMk cId="1494404219" sldId="2147484902"/>
              <ac:spMk id="3" creationId="{51AE90CB-771F-624A-83C0-0FF532EA7D6D}"/>
            </ac:spMkLst>
          </pc:spChg>
          <pc:spChg chg="mod">
            <ac:chgData name="Tiffany Razzo" userId="eda5baf6a0dc2dbf" providerId="LiveId" clId="{9FD04458-ACDD-DF43-8256-73E996416D5B}" dt="2024-05-01T19:30:15.762" v="2"/>
            <ac:spMkLst>
              <pc:docMk/>
              <pc:sldMasterMk cId="775149299" sldId="2147484889"/>
              <pc:sldLayoutMk cId="1494404219" sldId="2147484902"/>
              <ac:spMk id="8" creationId="{17868865-C3CC-8642-A51B-9773C105F61D}"/>
            </ac:spMkLst>
          </pc:spChg>
          <pc:spChg chg="mod">
            <ac:chgData name="Tiffany Razzo" userId="eda5baf6a0dc2dbf" providerId="LiveId" clId="{9FD04458-ACDD-DF43-8256-73E996416D5B}" dt="2024-05-01T19:30:15.762" v="2"/>
            <ac:spMkLst>
              <pc:docMk/>
              <pc:sldMasterMk cId="775149299" sldId="2147484889"/>
              <pc:sldLayoutMk cId="1494404219" sldId="2147484902"/>
              <ac:spMk id="10" creationId="{30FBECC1-100B-9B4F-B618-D51F2D53038B}"/>
            </ac:spMkLst>
          </pc:spChg>
          <pc:spChg chg="mod">
            <ac:chgData name="Tiffany Razzo" userId="eda5baf6a0dc2dbf" providerId="LiveId" clId="{9FD04458-ACDD-DF43-8256-73E996416D5B}" dt="2024-05-01T19:30:15.762" v="2"/>
            <ac:spMkLst>
              <pc:docMk/>
              <pc:sldMasterMk cId="775149299" sldId="2147484889"/>
              <pc:sldLayoutMk cId="1494404219" sldId="2147484902"/>
              <ac:spMk id="13" creationId="{CC3437B1-FC09-D542-83E2-173C4143C23A}"/>
            </ac:spMkLst>
          </pc:spChg>
          <pc:picChg chg="mod">
            <ac:chgData name="Tiffany Razzo" userId="eda5baf6a0dc2dbf" providerId="LiveId" clId="{9FD04458-ACDD-DF43-8256-73E996416D5B}" dt="2024-05-01T19:30:15.762" v="2"/>
            <ac:picMkLst>
              <pc:docMk/>
              <pc:sldMasterMk cId="775149299" sldId="2147484889"/>
              <pc:sldLayoutMk cId="1494404219" sldId="2147484902"/>
              <ac:picMk id="11" creationId="{537F7701-054D-9345-B21A-6D577D9E4B87}"/>
            </ac:picMkLst>
          </pc:picChg>
        </pc:sldLayoutChg>
        <pc:sldLayoutChg chg="modSp">
          <pc:chgData name="Tiffany Razzo" userId="eda5baf6a0dc2dbf" providerId="LiveId" clId="{9FD04458-ACDD-DF43-8256-73E996416D5B}" dt="2024-05-01T19:30:15.762" v="2"/>
          <pc:sldLayoutMkLst>
            <pc:docMk/>
            <pc:sldMasterMk cId="775149299" sldId="2147484889"/>
            <pc:sldLayoutMk cId="4150291388" sldId="2147484903"/>
          </pc:sldLayoutMkLst>
          <pc:spChg chg="mod">
            <ac:chgData name="Tiffany Razzo" userId="eda5baf6a0dc2dbf" providerId="LiveId" clId="{9FD04458-ACDD-DF43-8256-73E996416D5B}" dt="2024-05-01T19:30:15.762" v="2"/>
            <ac:spMkLst>
              <pc:docMk/>
              <pc:sldMasterMk cId="775149299" sldId="2147484889"/>
              <pc:sldLayoutMk cId="4150291388" sldId="2147484903"/>
              <ac:spMk id="3" creationId="{51AE90CB-771F-624A-83C0-0FF532EA7D6D}"/>
            </ac:spMkLst>
          </pc:spChg>
          <pc:spChg chg="mod">
            <ac:chgData name="Tiffany Razzo" userId="eda5baf6a0dc2dbf" providerId="LiveId" clId="{9FD04458-ACDD-DF43-8256-73E996416D5B}" dt="2024-05-01T19:30:15.762" v="2"/>
            <ac:spMkLst>
              <pc:docMk/>
              <pc:sldMasterMk cId="775149299" sldId="2147484889"/>
              <pc:sldLayoutMk cId="4150291388" sldId="2147484903"/>
              <ac:spMk id="8" creationId="{17868865-C3CC-8642-A51B-9773C105F61D}"/>
            </ac:spMkLst>
          </pc:spChg>
          <pc:spChg chg="mod">
            <ac:chgData name="Tiffany Razzo" userId="eda5baf6a0dc2dbf" providerId="LiveId" clId="{9FD04458-ACDD-DF43-8256-73E996416D5B}" dt="2024-05-01T19:30:15.762" v="2"/>
            <ac:spMkLst>
              <pc:docMk/>
              <pc:sldMasterMk cId="775149299" sldId="2147484889"/>
              <pc:sldLayoutMk cId="4150291388" sldId="2147484903"/>
              <ac:spMk id="10" creationId="{30FBECC1-100B-9B4F-B618-D51F2D53038B}"/>
            </ac:spMkLst>
          </pc:spChg>
          <pc:spChg chg="mod">
            <ac:chgData name="Tiffany Razzo" userId="eda5baf6a0dc2dbf" providerId="LiveId" clId="{9FD04458-ACDD-DF43-8256-73E996416D5B}" dt="2024-05-01T19:30:15.762" v="2"/>
            <ac:spMkLst>
              <pc:docMk/>
              <pc:sldMasterMk cId="775149299" sldId="2147484889"/>
              <pc:sldLayoutMk cId="4150291388" sldId="2147484903"/>
              <ac:spMk id="13" creationId="{CC3437B1-FC09-D542-83E2-173C4143C23A}"/>
            </ac:spMkLst>
          </pc:spChg>
        </pc:sldLayoutChg>
        <pc:sldLayoutChg chg="modSp">
          <pc:chgData name="Tiffany Razzo" userId="eda5baf6a0dc2dbf" providerId="LiveId" clId="{9FD04458-ACDD-DF43-8256-73E996416D5B}" dt="2024-05-01T19:30:15.762" v="2"/>
          <pc:sldLayoutMkLst>
            <pc:docMk/>
            <pc:sldMasterMk cId="775149299" sldId="2147484889"/>
            <pc:sldLayoutMk cId="182223911" sldId="2147484904"/>
          </pc:sldLayoutMkLst>
          <pc:spChg chg="mod">
            <ac:chgData name="Tiffany Razzo" userId="eda5baf6a0dc2dbf" providerId="LiveId" clId="{9FD04458-ACDD-DF43-8256-73E996416D5B}" dt="2024-05-01T19:30:15.762" v="2"/>
            <ac:spMkLst>
              <pc:docMk/>
              <pc:sldMasterMk cId="775149299" sldId="2147484889"/>
              <pc:sldLayoutMk cId="182223911" sldId="2147484904"/>
              <ac:spMk id="3" creationId="{51AE90CB-771F-624A-83C0-0FF532EA7D6D}"/>
            </ac:spMkLst>
          </pc:spChg>
          <pc:spChg chg="mod">
            <ac:chgData name="Tiffany Razzo" userId="eda5baf6a0dc2dbf" providerId="LiveId" clId="{9FD04458-ACDD-DF43-8256-73E996416D5B}" dt="2024-05-01T19:30:15.762" v="2"/>
            <ac:spMkLst>
              <pc:docMk/>
              <pc:sldMasterMk cId="775149299" sldId="2147484889"/>
              <pc:sldLayoutMk cId="182223911" sldId="2147484904"/>
              <ac:spMk id="9" creationId="{8F4E8ED2-A8C4-BE4C-87B2-AFA591371C0D}"/>
            </ac:spMkLst>
          </pc:spChg>
          <pc:spChg chg="mod">
            <ac:chgData name="Tiffany Razzo" userId="eda5baf6a0dc2dbf" providerId="LiveId" clId="{9FD04458-ACDD-DF43-8256-73E996416D5B}" dt="2024-05-01T19:30:15.762" v="2"/>
            <ac:spMkLst>
              <pc:docMk/>
              <pc:sldMasterMk cId="775149299" sldId="2147484889"/>
              <pc:sldLayoutMk cId="182223911" sldId="2147484904"/>
              <ac:spMk id="10" creationId="{8744E891-D095-034F-ABCB-BA40838B05CB}"/>
            </ac:spMkLst>
          </pc:spChg>
          <pc:spChg chg="mod">
            <ac:chgData name="Tiffany Razzo" userId="eda5baf6a0dc2dbf" providerId="LiveId" clId="{9FD04458-ACDD-DF43-8256-73E996416D5B}" dt="2024-05-01T19:30:15.762" v="2"/>
            <ac:spMkLst>
              <pc:docMk/>
              <pc:sldMasterMk cId="775149299" sldId="2147484889"/>
              <pc:sldLayoutMk cId="182223911" sldId="2147484904"/>
              <ac:spMk id="11" creationId="{972A9679-D609-104F-A6A3-1267E916143E}"/>
            </ac:spMkLst>
          </pc:spChg>
        </pc:sldLayoutChg>
        <pc:sldLayoutChg chg="modSp">
          <pc:chgData name="Tiffany Razzo" userId="eda5baf6a0dc2dbf" providerId="LiveId" clId="{9FD04458-ACDD-DF43-8256-73E996416D5B}" dt="2024-05-01T19:30:15.762" v="2"/>
          <pc:sldLayoutMkLst>
            <pc:docMk/>
            <pc:sldMasterMk cId="775149299" sldId="2147484889"/>
            <pc:sldLayoutMk cId="40922119" sldId="2147484905"/>
          </pc:sldLayoutMkLst>
          <pc:spChg chg="mod">
            <ac:chgData name="Tiffany Razzo" userId="eda5baf6a0dc2dbf" providerId="LiveId" clId="{9FD04458-ACDD-DF43-8256-73E996416D5B}" dt="2024-05-01T19:30:15.762" v="2"/>
            <ac:spMkLst>
              <pc:docMk/>
              <pc:sldMasterMk cId="775149299" sldId="2147484889"/>
              <pc:sldLayoutMk cId="40922119" sldId="2147484905"/>
              <ac:spMk id="2" creationId="{9B548631-070B-1B47-84A1-8C4EAA06ACBC}"/>
            </ac:spMkLst>
          </pc:spChg>
          <pc:spChg chg="mod">
            <ac:chgData name="Tiffany Razzo" userId="eda5baf6a0dc2dbf" providerId="LiveId" clId="{9FD04458-ACDD-DF43-8256-73E996416D5B}" dt="2024-05-01T19:30:15.762" v="2"/>
            <ac:spMkLst>
              <pc:docMk/>
              <pc:sldMasterMk cId="775149299" sldId="2147484889"/>
              <pc:sldLayoutMk cId="40922119" sldId="2147484905"/>
              <ac:spMk id="3" creationId="{51AE90CB-771F-624A-83C0-0FF532EA7D6D}"/>
            </ac:spMkLst>
          </pc:spChg>
          <pc:spChg chg="mod">
            <ac:chgData name="Tiffany Razzo" userId="eda5baf6a0dc2dbf" providerId="LiveId" clId="{9FD04458-ACDD-DF43-8256-73E996416D5B}" dt="2024-05-01T19:30:15.762" v="2"/>
            <ac:spMkLst>
              <pc:docMk/>
              <pc:sldMasterMk cId="775149299" sldId="2147484889"/>
              <pc:sldLayoutMk cId="40922119" sldId="2147484905"/>
              <ac:spMk id="6" creationId="{00000000-0000-0000-0000-000000000000}"/>
            </ac:spMkLst>
          </pc:spChg>
          <pc:spChg chg="mod">
            <ac:chgData name="Tiffany Razzo" userId="eda5baf6a0dc2dbf" providerId="LiveId" clId="{9FD04458-ACDD-DF43-8256-73E996416D5B}" dt="2024-05-01T19:30:15.762" v="2"/>
            <ac:spMkLst>
              <pc:docMk/>
              <pc:sldMasterMk cId="775149299" sldId="2147484889"/>
              <pc:sldLayoutMk cId="40922119" sldId="2147484905"/>
              <ac:spMk id="10" creationId="{ACB5F22C-FE6C-7A4F-8E3C-A5F675828A07}"/>
            </ac:spMkLst>
          </pc:spChg>
          <pc:spChg chg="mod">
            <ac:chgData name="Tiffany Razzo" userId="eda5baf6a0dc2dbf" providerId="LiveId" clId="{9FD04458-ACDD-DF43-8256-73E996416D5B}" dt="2024-05-01T19:30:15.762" v="2"/>
            <ac:spMkLst>
              <pc:docMk/>
              <pc:sldMasterMk cId="775149299" sldId="2147484889"/>
              <pc:sldLayoutMk cId="40922119" sldId="2147484905"/>
              <ac:spMk id="13" creationId="{CC3437B1-FC09-D542-83E2-173C4143C23A}"/>
            </ac:spMkLst>
          </pc:spChg>
          <pc:picChg chg="mod">
            <ac:chgData name="Tiffany Razzo" userId="eda5baf6a0dc2dbf" providerId="LiveId" clId="{9FD04458-ACDD-DF43-8256-73E996416D5B}" dt="2024-05-01T19:30:15.762" v="2"/>
            <ac:picMkLst>
              <pc:docMk/>
              <pc:sldMasterMk cId="775149299" sldId="2147484889"/>
              <pc:sldLayoutMk cId="40922119" sldId="2147484905"/>
              <ac:picMk id="11" creationId="{739D7FBF-13CD-5E4D-BB89-D776B1BAB4EF}"/>
            </ac:picMkLst>
          </pc:picChg>
        </pc:sldLayoutChg>
        <pc:sldLayoutChg chg="modSp">
          <pc:chgData name="Tiffany Razzo" userId="eda5baf6a0dc2dbf" providerId="LiveId" clId="{9FD04458-ACDD-DF43-8256-73E996416D5B}" dt="2024-05-01T19:30:15.762" v="2"/>
          <pc:sldLayoutMkLst>
            <pc:docMk/>
            <pc:sldMasterMk cId="775149299" sldId="2147484889"/>
            <pc:sldLayoutMk cId="2671720549" sldId="2147484906"/>
          </pc:sldLayoutMkLst>
          <pc:spChg chg="mod">
            <ac:chgData name="Tiffany Razzo" userId="eda5baf6a0dc2dbf" providerId="LiveId" clId="{9FD04458-ACDD-DF43-8256-73E996416D5B}" dt="2024-05-01T19:30:15.762" v="2"/>
            <ac:spMkLst>
              <pc:docMk/>
              <pc:sldMasterMk cId="775149299" sldId="2147484889"/>
              <pc:sldLayoutMk cId="2671720549" sldId="2147484906"/>
              <ac:spMk id="2" creationId="{9B548631-070B-1B47-84A1-8C4EAA06ACBC}"/>
            </ac:spMkLst>
          </pc:spChg>
          <pc:spChg chg="mod">
            <ac:chgData name="Tiffany Razzo" userId="eda5baf6a0dc2dbf" providerId="LiveId" clId="{9FD04458-ACDD-DF43-8256-73E996416D5B}" dt="2024-05-01T19:30:15.762" v="2"/>
            <ac:spMkLst>
              <pc:docMk/>
              <pc:sldMasterMk cId="775149299" sldId="2147484889"/>
              <pc:sldLayoutMk cId="2671720549" sldId="2147484906"/>
              <ac:spMk id="3" creationId="{51AE90CB-771F-624A-83C0-0FF532EA7D6D}"/>
            </ac:spMkLst>
          </pc:spChg>
          <pc:spChg chg="mod">
            <ac:chgData name="Tiffany Razzo" userId="eda5baf6a0dc2dbf" providerId="LiveId" clId="{9FD04458-ACDD-DF43-8256-73E996416D5B}" dt="2024-05-01T19:30:15.762" v="2"/>
            <ac:spMkLst>
              <pc:docMk/>
              <pc:sldMasterMk cId="775149299" sldId="2147484889"/>
              <pc:sldLayoutMk cId="2671720549" sldId="2147484906"/>
              <ac:spMk id="6" creationId="{00000000-0000-0000-0000-000000000000}"/>
            </ac:spMkLst>
          </pc:spChg>
          <pc:spChg chg="mod">
            <ac:chgData name="Tiffany Razzo" userId="eda5baf6a0dc2dbf" providerId="LiveId" clId="{9FD04458-ACDD-DF43-8256-73E996416D5B}" dt="2024-05-01T19:30:15.762" v="2"/>
            <ac:spMkLst>
              <pc:docMk/>
              <pc:sldMasterMk cId="775149299" sldId="2147484889"/>
              <pc:sldLayoutMk cId="2671720549" sldId="2147484906"/>
              <ac:spMk id="10" creationId="{ACB5F22C-FE6C-7A4F-8E3C-A5F675828A07}"/>
            </ac:spMkLst>
          </pc:spChg>
          <pc:spChg chg="mod">
            <ac:chgData name="Tiffany Razzo" userId="eda5baf6a0dc2dbf" providerId="LiveId" clId="{9FD04458-ACDD-DF43-8256-73E996416D5B}" dt="2024-05-01T19:30:15.762" v="2"/>
            <ac:spMkLst>
              <pc:docMk/>
              <pc:sldMasterMk cId="775149299" sldId="2147484889"/>
              <pc:sldLayoutMk cId="2671720549" sldId="2147484906"/>
              <ac:spMk id="13" creationId="{CC3437B1-FC09-D542-83E2-173C4143C23A}"/>
            </ac:spMkLst>
          </pc:spChg>
        </pc:sldLayoutChg>
        <pc:sldLayoutChg chg="modSp">
          <pc:chgData name="Tiffany Razzo" userId="eda5baf6a0dc2dbf" providerId="LiveId" clId="{9FD04458-ACDD-DF43-8256-73E996416D5B}" dt="2024-05-01T19:30:15.762" v="2"/>
          <pc:sldLayoutMkLst>
            <pc:docMk/>
            <pc:sldMasterMk cId="775149299" sldId="2147484889"/>
            <pc:sldLayoutMk cId="1007176985" sldId="2147484907"/>
          </pc:sldLayoutMkLst>
          <pc:spChg chg="mod">
            <ac:chgData name="Tiffany Razzo" userId="eda5baf6a0dc2dbf" providerId="LiveId" clId="{9FD04458-ACDD-DF43-8256-73E996416D5B}" dt="2024-05-01T19:30:15.762" v="2"/>
            <ac:spMkLst>
              <pc:docMk/>
              <pc:sldMasterMk cId="775149299" sldId="2147484889"/>
              <pc:sldLayoutMk cId="1007176985" sldId="2147484907"/>
              <ac:spMk id="2" creationId="{9B548631-070B-1B47-84A1-8C4EAA06ACBC}"/>
            </ac:spMkLst>
          </pc:spChg>
          <pc:spChg chg="mod">
            <ac:chgData name="Tiffany Razzo" userId="eda5baf6a0dc2dbf" providerId="LiveId" clId="{9FD04458-ACDD-DF43-8256-73E996416D5B}" dt="2024-05-01T19:30:15.762" v="2"/>
            <ac:spMkLst>
              <pc:docMk/>
              <pc:sldMasterMk cId="775149299" sldId="2147484889"/>
              <pc:sldLayoutMk cId="1007176985" sldId="2147484907"/>
              <ac:spMk id="3" creationId="{51AE90CB-771F-624A-83C0-0FF532EA7D6D}"/>
            </ac:spMkLst>
          </pc:spChg>
          <pc:spChg chg="mod">
            <ac:chgData name="Tiffany Razzo" userId="eda5baf6a0dc2dbf" providerId="LiveId" clId="{9FD04458-ACDD-DF43-8256-73E996416D5B}" dt="2024-05-01T19:30:15.762" v="2"/>
            <ac:spMkLst>
              <pc:docMk/>
              <pc:sldMasterMk cId="775149299" sldId="2147484889"/>
              <pc:sldLayoutMk cId="1007176985" sldId="2147484907"/>
              <ac:spMk id="6" creationId="{00000000-0000-0000-0000-000000000000}"/>
            </ac:spMkLst>
          </pc:spChg>
          <pc:spChg chg="mod">
            <ac:chgData name="Tiffany Razzo" userId="eda5baf6a0dc2dbf" providerId="LiveId" clId="{9FD04458-ACDD-DF43-8256-73E996416D5B}" dt="2024-05-01T19:30:15.762" v="2"/>
            <ac:spMkLst>
              <pc:docMk/>
              <pc:sldMasterMk cId="775149299" sldId="2147484889"/>
              <pc:sldLayoutMk cId="1007176985" sldId="2147484907"/>
              <ac:spMk id="10" creationId="{11BF8D07-625E-3641-A886-79F33F1ED06B}"/>
            </ac:spMkLst>
          </pc:spChg>
          <pc:spChg chg="mod">
            <ac:chgData name="Tiffany Razzo" userId="eda5baf6a0dc2dbf" providerId="LiveId" clId="{9FD04458-ACDD-DF43-8256-73E996416D5B}" dt="2024-05-01T19:30:15.762" v="2"/>
            <ac:spMkLst>
              <pc:docMk/>
              <pc:sldMasterMk cId="775149299" sldId="2147484889"/>
              <pc:sldLayoutMk cId="1007176985" sldId="2147484907"/>
              <ac:spMk id="13" creationId="{CC3437B1-FC09-D542-83E2-173C4143C23A}"/>
            </ac:spMkLst>
          </pc:spChg>
          <pc:picChg chg="mod">
            <ac:chgData name="Tiffany Razzo" userId="eda5baf6a0dc2dbf" providerId="LiveId" clId="{9FD04458-ACDD-DF43-8256-73E996416D5B}" dt="2024-05-01T19:30:15.762" v="2"/>
            <ac:picMkLst>
              <pc:docMk/>
              <pc:sldMasterMk cId="775149299" sldId="2147484889"/>
              <pc:sldLayoutMk cId="1007176985" sldId="2147484907"/>
              <ac:picMk id="11" creationId="{C8B2DCD4-2E84-CC4D-B1FB-71BFED8BF38A}"/>
            </ac:picMkLst>
          </pc:picChg>
        </pc:sldLayoutChg>
        <pc:sldLayoutChg chg="modSp">
          <pc:chgData name="Tiffany Razzo" userId="eda5baf6a0dc2dbf" providerId="LiveId" clId="{9FD04458-ACDD-DF43-8256-73E996416D5B}" dt="2024-05-01T19:30:15.762" v="2"/>
          <pc:sldLayoutMkLst>
            <pc:docMk/>
            <pc:sldMasterMk cId="775149299" sldId="2147484889"/>
            <pc:sldLayoutMk cId="658302843" sldId="2147484908"/>
          </pc:sldLayoutMkLst>
          <pc:spChg chg="mod">
            <ac:chgData name="Tiffany Razzo" userId="eda5baf6a0dc2dbf" providerId="LiveId" clId="{9FD04458-ACDD-DF43-8256-73E996416D5B}" dt="2024-05-01T19:30:15.762" v="2"/>
            <ac:spMkLst>
              <pc:docMk/>
              <pc:sldMasterMk cId="775149299" sldId="2147484889"/>
              <pc:sldLayoutMk cId="658302843" sldId="2147484908"/>
              <ac:spMk id="2" creationId="{9B548631-070B-1B47-84A1-8C4EAA06ACBC}"/>
            </ac:spMkLst>
          </pc:spChg>
          <pc:spChg chg="mod">
            <ac:chgData name="Tiffany Razzo" userId="eda5baf6a0dc2dbf" providerId="LiveId" clId="{9FD04458-ACDD-DF43-8256-73E996416D5B}" dt="2024-05-01T19:30:15.762" v="2"/>
            <ac:spMkLst>
              <pc:docMk/>
              <pc:sldMasterMk cId="775149299" sldId="2147484889"/>
              <pc:sldLayoutMk cId="658302843" sldId="2147484908"/>
              <ac:spMk id="3" creationId="{51AE90CB-771F-624A-83C0-0FF532EA7D6D}"/>
            </ac:spMkLst>
          </pc:spChg>
          <pc:spChg chg="mod">
            <ac:chgData name="Tiffany Razzo" userId="eda5baf6a0dc2dbf" providerId="LiveId" clId="{9FD04458-ACDD-DF43-8256-73E996416D5B}" dt="2024-05-01T19:30:15.762" v="2"/>
            <ac:spMkLst>
              <pc:docMk/>
              <pc:sldMasterMk cId="775149299" sldId="2147484889"/>
              <pc:sldLayoutMk cId="658302843" sldId="2147484908"/>
              <ac:spMk id="6" creationId="{00000000-0000-0000-0000-000000000000}"/>
            </ac:spMkLst>
          </pc:spChg>
          <pc:spChg chg="mod">
            <ac:chgData name="Tiffany Razzo" userId="eda5baf6a0dc2dbf" providerId="LiveId" clId="{9FD04458-ACDD-DF43-8256-73E996416D5B}" dt="2024-05-01T19:30:15.762" v="2"/>
            <ac:spMkLst>
              <pc:docMk/>
              <pc:sldMasterMk cId="775149299" sldId="2147484889"/>
              <pc:sldLayoutMk cId="658302843" sldId="2147484908"/>
              <ac:spMk id="10" creationId="{8D8C2DE2-8468-BB41-AFF1-DE9F20CE84C4}"/>
            </ac:spMkLst>
          </pc:spChg>
          <pc:spChg chg="mod">
            <ac:chgData name="Tiffany Razzo" userId="eda5baf6a0dc2dbf" providerId="LiveId" clId="{9FD04458-ACDD-DF43-8256-73E996416D5B}" dt="2024-05-01T19:30:15.762" v="2"/>
            <ac:spMkLst>
              <pc:docMk/>
              <pc:sldMasterMk cId="775149299" sldId="2147484889"/>
              <pc:sldLayoutMk cId="658302843" sldId="2147484908"/>
              <ac:spMk id="13" creationId="{CC3437B1-FC09-D542-83E2-173C4143C23A}"/>
            </ac:spMkLst>
          </pc:spChg>
          <pc:picChg chg="mod">
            <ac:chgData name="Tiffany Razzo" userId="eda5baf6a0dc2dbf" providerId="LiveId" clId="{9FD04458-ACDD-DF43-8256-73E996416D5B}" dt="2024-05-01T19:30:15.762" v="2"/>
            <ac:picMkLst>
              <pc:docMk/>
              <pc:sldMasterMk cId="775149299" sldId="2147484889"/>
              <pc:sldLayoutMk cId="658302843" sldId="2147484908"/>
              <ac:picMk id="11" creationId="{69EC730B-13E9-D746-99C7-35251C4DE13C}"/>
            </ac:picMkLst>
          </pc:picChg>
        </pc:sldLayoutChg>
        <pc:sldLayoutChg chg="modSp">
          <pc:chgData name="Tiffany Razzo" userId="eda5baf6a0dc2dbf" providerId="LiveId" clId="{9FD04458-ACDD-DF43-8256-73E996416D5B}" dt="2024-05-01T19:30:15.762" v="2"/>
          <pc:sldLayoutMkLst>
            <pc:docMk/>
            <pc:sldMasterMk cId="775149299" sldId="2147484889"/>
            <pc:sldLayoutMk cId="3705855063" sldId="2147484909"/>
          </pc:sldLayoutMkLst>
          <pc:spChg chg="mod">
            <ac:chgData name="Tiffany Razzo" userId="eda5baf6a0dc2dbf" providerId="LiveId" clId="{9FD04458-ACDD-DF43-8256-73E996416D5B}" dt="2024-05-01T19:30:15.762" v="2"/>
            <ac:spMkLst>
              <pc:docMk/>
              <pc:sldMasterMk cId="775149299" sldId="2147484889"/>
              <pc:sldLayoutMk cId="3705855063" sldId="2147484909"/>
              <ac:spMk id="5" creationId="{00000000-0000-0000-0000-000000000000}"/>
            </ac:spMkLst>
          </pc:spChg>
          <pc:spChg chg="mod">
            <ac:chgData name="Tiffany Razzo" userId="eda5baf6a0dc2dbf" providerId="LiveId" clId="{9FD04458-ACDD-DF43-8256-73E996416D5B}" dt="2024-05-01T19:30:15.762" v="2"/>
            <ac:spMkLst>
              <pc:docMk/>
              <pc:sldMasterMk cId="775149299" sldId="2147484889"/>
              <pc:sldLayoutMk cId="3705855063" sldId="2147484909"/>
              <ac:spMk id="8" creationId="{648BF8BA-5161-0C4F-9919-DCD6A0DC783A}"/>
            </ac:spMkLst>
          </pc:spChg>
          <pc:spChg chg="mod">
            <ac:chgData name="Tiffany Razzo" userId="eda5baf6a0dc2dbf" providerId="LiveId" clId="{9FD04458-ACDD-DF43-8256-73E996416D5B}" dt="2024-05-01T19:30:15.762" v="2"/>
            <ac:spMkLst>
              <pc:docMk/>
              <pc:sldMasterMk cId="775149299" sldId="2147484889"/>
              <pc:sldLayoutMk cId="3705855063" sldId="2147484909"/>
              <ac:spMk id="9" creationId="{F7A96D3E-72A9-6F4C-9225-88DF14358877}"/>
            </ac:spMkLst>
          </pc:spChg>
          <pc:spChg chg="mod">
            <ac:chgData name="Tiffany Razzo" userId="eda5baf6a0dc2dbf" providerId="LiveId" clId="{9FD04458-ACDD-DF43-8256-73E996416D5B}" dt="2024-05-01T19:30:15.762" v="2"/>
            <ac:spMkLst>
              <pc:docMk/>
              <pc:sldMasterMk cId="775149299" sldId="2147484889"/>
              <pc:sldLayoutMk cId="3705855063" sldId="2147484909"/>
              <ac:spMk id="12" creationId="{F0B32447-38A7-174D-A7B6-6E51A01FB888}"/>
            </ac:spMkLst>
          </pc:spChg>
          <pc:picChg chg="mod">
            <ac:chgData name="Tiffany Razzo" userId="eda5baf6a0dc2dbf" providerId="LiveId" clId="{9FD04458-ACDD-DF43-8256-73E996416D5B}" dt="2024-05-01T19:30:15.762" v="2"/>
            <ac:picMkLst>
              <pc:docMk/>
              <pc:sldMasterMk cId="775149299" sldId="2147484889"/>
              <pc:sldLayoutMk cId="3705855063" sldId="2147484909"/>
              <ac:picMk id="7" creationId="{56870858-10B3-F745-BD11-E817490ED189}"/>
            </ac:picMkLst>
          </pc:picChg>
        </pc:sldLayoutChg>
        <pc:sldLayoutChg chg="modSp">
          <pc:chgData name="Tiffany Razzo" userId="eda5baf6a0dc2dbf" providerId="LiveId" clId="{9FD04458-ACDD-DF43-8256-73E996416D5B}" dt="2024-05-01T19:30:15.762" v="2"/>
          <pc:sldLayoutMkLst>
            <pc:docMk/>
            <pc:sldMasterMk cId="775149299" sldId="2147484889"/>
            <pc:sldLayoutMk cId="2674594288" sldId="2147484910"/>
          </pc:sldLayoutMkLst>
          <pc:spChg chg="mod">
            <ac:chgData name="Tiffany Razzo" userId="eda5baf6a0dc2dbf" providerId="LiveId" clId="{9FD04458-ACDD-DF43-8256-73E996416D5B}" dt="2024-05-01T19:30:15.762" v="2"/>
            <ac:spMkLst>
              <pc:docMk/>
              <pc:sldMasterMk cId="775149299" sldId="2147484889"/>
              <pc:sldLayoutMk cId="2674594288" sldId="2147484910"/>
              <ac:spMk id="5" creationId="{00000000-0000-0000-0000-000000000000}"/>
            </ac:spMkLst>
          </pc:spChg>
          <pc:spChg chg="mod">
            <ac:chgData name="Tiffany Razzo" userId="eda5baf6a0dc2dbf" providerId="LiveId" clId="{9FD04458-ACDD-DF43-8256-73E996416D5B}" dt="2024-05-01T19:30:15.762" v="2"/>
            <ac:spMkLst>
              <pc:docMk/>
              <pc:sldMasterMk cId="775149299" sldId="2147484889"/>
              <pc:sldLayoutMk cId="2674594288" sldId="2147484910"/>
              <ac:spMk id="8" creationId="{648BF8BA-5161-0C4F-9919-DCD6A0DC783A}"/>
            </ac:spMkLst>
          </pc:spChg>
          <pc:spChg chg="mod">
            <ac:chgData name="Tiffany Razzo" userId="eda5baf6a0dc2dbf" providerId="LiveId" clId="{9FD04458-ACDD-DF43-8256-73E996416D5B}" dt="2024-05-01T19:30:15.762" v="2"/>
            <ac:spMkLst>
              <pc:docMk/>
              <pc:sldMasterMk cId="775149299" sldId="2147484889"/>
              <pc:sldLayoutMk cId="2674594288" sldId="2147484910"/>
              <ac:spMk id="9" creationId="{F7A96D3E-72A9-6F4C-9225-88DF14358877}"/>
            </ac:spMkLst>
          </pc:spChg>
          <pc:spChg chg="mod">
            <ac:chgData name="Tiffany Razzo" userId="eda5baf6a0dc2dbf" providerId="LiveId" clId="{9FD04458-ACDD-DF43-8256-73E996416D5B}" dt="2024-05-01T19:30:15.762" v="2"/>
            <ac:spMkLst>
              <pc:docMk/>
              <pc:sldMasterMk cId="775149299" sldId="2147484889"/>
              <pc:sldLayoutMk cId="2674594288" sldId="2147484910"/>
              <ac:spMk id="12" creationId="{F0B32447-38A7-174D-A7B6-6E51A01FB888}"/>
            </ac:spMkLst>
          </pc:spChg>
        </pc:sldLayoutChg>
        <pc:sldLayoutChg chg="modSp">
          <pc:chgData name="Tiffany Razzo" userId="eda5baf6a0dc2dbf" providerId="LiveId" clId="{9FD04458-ACDD-DF43-8256-73E996416D5B}" dt="2024-05-01T19:30:15.762" v="2"/>
          <pc:sldLayoutMkLst>
            <pc:docMk/>
            <pc:sldMasterMk cId="775149299" sldId="2147484889"/>
            <pc:sldLayoutMk cId="2857963669" sldId="2147484911"/>
          </pc:sldLayoutMkLst>
          <pc:spChg chg="mod">
            <ac:chgData name="Tiffany Razzo" userId="eda5baf6a0dc2dbf" providerId="LiveId" clId="{9FD04458-ACDD-DF43-8256-73E996416D5B}" dt="2024-05-01T19:30:15.762" v="2"/>
            <ac:spMkLst>
              <pc:docMk/>
              <pc:sldMasterMk cId="775149299" sldId="2147484889"/>
              <pc:sldLayoutMk cId="2857963669" sldId="2147484911"/>
              <ac:spMk id="10" creationId="{8B07BB8F-6B70-194E-A19B-8F5ED02A7535}"/>
            </ac:spMkLst>
          </pc:spChg>
          <pc:spChg chg="mod">
            <ac:chgData name="Tiffany Razzo" userId="eda5baf6a0dc2dbf" providerId="LiveId" clId="{9FD04458-ACDD-DF43-8256-73E996416D5B}" dt="2024-05-01T19:30:15.762" v="2"/>
            <ac:spMkLst>
              <pc:docMk/>
              <pc:sldMasterMk cId="775149299" sldId="2147484889"/>
              <pc:sldLayoutMk cId="2857963669" sldId="2147484911"/>
              <ac:spMk id="12" creationId="{30131630-97C8-D644-A150-B5CB7F51109C}"/>
            </ac:spMkLst>
          </pc:spChg>
          <pc:spChg chg="mod">
            <ac:chgData name="Tiffany Razzo" userId="eda5baf6a0dc2dbf" providerId="LiveId" clId="{9FD04458-ACDD-DF43-8256-73E996416D5B}" dt="2024-05-01T19:30:15.762" v="2"/>
            <ac:spMkLst>
              <pc:docMk/>
              <pc:sldMasterMk cId="775149299" sldId="2147484889"/>
              <pc:sldLayoutMk cId="2857963669" sldId="2147484911"/>
              <ac:spMk id="15" creationId="{E67BA86E-65E7-AF41-B9B6-30279C3BEBAD}"/>
            </ac:spMkLst>
          </pc:spChg>
          <pc:spChg chg="mod">
            <ac:chgData name="Tiffany Razzo" userId="eda5baf6a0dc2dbf" providerId="LiveId" clId="{9FD04458-ACDD-DF43-8256-73E996416D5B}" dt="2024-05-01T19:30:15.762" v="2"/>
            <ac:spMkLst>
              <pc:docMk/>
              <pc:sldMasterMk cId="775149299" sldId="2147484889"/>
              <pc:sldLayoutMk cId="2857963669" sldId="2147484911"/>
              <ac:spMk id="16" creationId="{D6DD3741-0C0A-7748-9256-DE37FB71F41B}"/>
            </ac:spMkLst>
          </pc:spChg>
          <pc:picChg chg="mod">
            <ac:chgData name="Tiffany Razzo" userId="eda5baf6a0dc2dbf" providerId="LiveId" clId="{9FD04458-ACDD-DF43-8256-73E996416D5B}" dt="2024-05-01T19:30:15.762" v="2"/>
            <ac:picMkLst>
              <pc:docMk/>
              <pc:sldMasterMk cId="775149299" sldId="2147484889"/>
              <pc:sldLayoutMk cId="2857963669" sldId="2147484911"/>
              <ac:picMk id="17" creationId="{C63667F7-D5B9-E74D-8EDA-1D8AD83ABC0E}"/>
            </ac:picMkLst>
          </pc:picChg>
        </pc:sldLayoutChg>
        <pc:sldLayoutChg chg="modSp">
          <pc:chgData name="Tiffany Razzo" userId="eda5baf6a0dc2dbf" providerId="LiveId" clId="{9FD04458-ACDD-DF43-8256-73E996416D5B}" dt="2024-05-01T19:30:15.762" v="2"/>
          <pc:sldLayoutMkLst>
            <pc:docMk/>
            <pc:sldMasterMk cId="775149299" sldId="2147484889"/>
            <pc:sldLayoutMk cId="3001942038" sldId="2147484912"/>
          </pc:sldLayoutMkLst>
          <pc:spChg chg="mod">
            <ac:chgData name="Tiffany Razzo" userId="eda5baf6a0dc2dbf" providerId="LiveId" clId="{9FD04458-ACDD-DF43-8256-73E996416D5B}" dt="2024-05-01T19:30:15.762" v="2"/>
            <ac:spMkLst>
              <pc:docMk/>
              <pc:sldMasterMk cId="775149299" sldId="2147484889"/>
              <pc:sldLayoutMk cId="3001942038" sldId="2147484912"/>
              <ac:spMk id="6" creationId="{00000000-0000-0000-0000-000000000000}"/>
            </ac:spMkLst>
          </pc:spChg>
          <pc:spChg chg="mod">
            <ac:chgData name="Tiffany Razzo" userId="eda5baf6a0dc2dbf" providerId="LiveId" clId="{9FD04458-ACDD-DF43-8256-73E996416D5B}" dt="2024-05-01T19:30:15.762" v="2"/>
            <ac:spMkLst>
              <pc:docMk/>
              <pc:sldMasterMk cId="775149299" sldId="2147484889"/>
              <pc:sldLayoutMk cId="3001942038" sldId="2147484912"/>
              <ac:spMk id="8" creationId="{9E0EC670-F95F-3140-AAC1-DAC715FD8257}"/>
            </ac:spMkLst>
          </pc:spChg>
          <pc:spChg chg="mod">
            <ac:chgData name="Tiffany Razzo" userId="eda5baf6a0dc2dbf" providerId="LiveId" clId="{9FD04458-ACDD-DF43-8256-73E996416D5B}" dt="2024-05-01T19:30:15.762" v="2"/>
            <ac:spMkLst>
              <pc:docMk/>
              <pc:sldMasterMk cId="775149299" sldId="2147484889"/>
              <pc:sldLayoutMk cId="3001942038" sldId="2147484912"/>
              <ac:spMk id="9" creationId="{E5D0B4AA-B50A-CC44-8E7E-C3A114E54D25}"/>
            </ac:spMkLst>
          </pc:spChg>
          <pc:spChg chg="mod">
            <ac:chgData name="Tiffany Razzo" userId="eda5baf6a0dc2dbf" providerId="LiveId" clId="{9FD04458-ACDD-DF43-8256-73E996416D5B}" dt="2024-05-01T19:30:15.762" v="2"/>
            <ac:spMkLst>
              <pc:docMk/>
              <pc:sldMasterMk cId="775149299" sldId="2147484889"/>
              <pc:sldLayoutMk cId="3001942038" sldId="2147484912"/>
              <ac:spMk id="10" creationId="{1CD13021-5B99-BB48-9A24-3996CFDD2794}"/>
            </ac:spMkLst>
          </pc:spChg>
        </pc:sldLayoutChg>
        <pc:sldLayoutChg chg="modSp">
          <pc:chgData name="Tiffany Razzo" userId="eda5baf6a0dc2dbf" providerId="LiveId" clId="{9FD04458-ACDD-DF43-8256-73E996416D5B}" dt="2024-05-01T19:30:15.762" v="2"/>
          <pc:sldLayoutMkLst>
            <pc:docMk/>
            <pc:sldMasterMk cId="775149299" sldId="2147484889"/>
            <pc:sldLayoutMk cId="3047871248" sldId="2147484913"/>
          </pc:sldLayoutMkLst>
          <pc:spChg chg="mod">
            <ac:chgData name="Tiffany Razzo" userId="eda5baf6a0dc2dbf" providerId="LiveId" clId="{9FD04458-ACDD-DF43-8256-73E996416D5B}" dt="2024-05-01T19:30:15.762" v="2"/>
            <ac:spMkLst>
              <pc:docMk/>
              <pc:sldMasterMk cId="775149299" sldId="2147484889"/>
              <pc:sldLayoutMk cId="3047871248" sldId="2147484913"/>
              <ac:spMk id="6" creationId="{A7D98124-E345-7D4F-9F27-0A09EF7A1353}"/>
            </ac:spMkLst>
          </pc:spChg>
          <pc:spChg chg="mod">
            <ac:chgData name="Tiffany Razzo" userId="eda5baf6a0dc2dbf" providerId="LiveId" clId="{9FD04458-ACDD-DF43-8256-73E996416D5B}" dt="2024-05-01T19:30:15.762" v="2"/>
            <ac:spMkLst>
              <pc:docMk/>
              <pc:sldMasterMk cId="775149299" sldId="2147484889"/>
              <pc:sldLayoutMk cId="3047871248" sldId="2147484913"/>
              <ac:spMk id="8" creationId="{0FACF95A-4BD3-4D4E-AA66-C39035A392F7}"/>
            </ac:spMkLst>
          </pc:spChg>
          <pc:picChg chg="mod">
            <ac:chgData name="Tiffany Razzo" userId="eda5baf6a0dc2dbf" providerId="LiveId" clId="{9FD04458-ACDD-DF43-8256-73E996416D5B}" dt="2024-05-01T19:30:15.762" v="2"/>
            <ac:picMkLst>
              <pc:docMk/>
              <pc:sldMasterMk cId="775149299" sldId="2147484889"/>
              <pc:sldLayoutMk cId="3047871248" sldId="2147484913"/>
              <ac:picMk id="7" creationId="{B2E2B60B-CDF3-524C-A1B0-11C4DF8607E0}"/>
            </ac:picMkLst>
          </pc:picChg>
        </pc:sldLayoutChg>
        <pc:sldLayoutChg chg="modSp">
          <pc:chgData name="Tiffany Razzo" userId="eda5baf6a0dc2dbf" providerId="LiveId" clId="{9FD04458-ACDD-DF43-8256-73E996416D5B}" dt="2024-05-01T19:30:15.762" v="2"/>
          <pc:sldLayoutMkLst>
            <pc:docMk/>
            <pc:sldMasterMk cId="775149299" sldId="2147484889"/>
            <pc:sldLayoutMk cId="2594811110" sldId="2147484914"/>
          </pc:sldLayoutMkLst>
          <pc:spChg chg="mod">
            <ac:chgData name="Tiffany Razzo" userId="eda5baf6a0dc2dbf" providerId="LiveId" clId="{9FD04458-ACDD-DF43-8256-73E996416D5B}" dt="2024-05-01T19:30:15.762" v="2"/>
            <ac:spMkLst>
              <pc:docMk/>
              <pc:sldMasterMk cId="775149299" sldId="2147484889"/>
              <pc:sldLayoutMk cId="2594811110" sldId="2147484914"/>
              <ac:spMk id="4" creationId="{89882BFF-D855-F34A-891A-AAEBC7A5663F}"/>
            </ac:spMkLst>
          </pc:spChg>
          <pc:spChg chg="mod">
            <ac:chgData name="Tiffany Razzo" userId="eda5baf6a0dc2dbf" providerId="LiveId" clId="{9FD04458-ACDD-DF43-8256-73E996416D5B}" dt="2024-05-01T19:30:15.762" v="2"/>
            <ac:spMkLst>
              <pc:docMk/>
              <pc:sldMasterMk cId="775149299" sldId="2147484889"/>
              <pc:sldLayoutMk cId="2594811110" sldId="2147484914"/>
              <ac:spMk id="5" creationId="{54B6B986-F12D-9C4D-8496-3B36EE591399}"/>
            </ac:spMkLst>
          </pc:spChg>
        </pc:sldLayoutChg>
        <pc:sldLayoutChg chg="modSp">
          <pc:chgData name="Tiffany Razzo" userId="eda5baf6a0dc2dbf" providerId="LiveId" clId="{9FD04458-ACDD-DF43-8256-73E996416D5B}" dt="2024-05-01T19:30:15.762" v="2"/>
          <pc:sldLayoutMkLst>
            <pc:docMk/>
            <pc:sldMasterMk cId="775149299" sldId="2147484889"/>
            <pc:sldLayoutMk cId="210437651" sldId="2147484915"/>
          </pc:sldLayoutMkLst>
          <pc:spChg chg="mod">
            <ac:chgData name="Tiffany Razzo" userId="eda5baf6a0dc2dbf" providerId="LiveId" clId="{9FD04458-ACDD-DF43-8256-73E996416D5B}" dt="2024-05-01T19:30:15.762" v="2"/>
            <ac:spMkLst>
              <pc:docMk/>
              <pc:sldMasterMk cId="775149299" sldId="2147484889"/>
              <pc:sldLayoutMk cId="210437651" sldId="2147484915"/>
              <ac:spMk id="6" creationId="{F5B35B65-1324-BE44-BDDD-A1836A713742}"/>
            </ac:spMkLst>
          </pc:spChg>
          <pc:picChg chg="mod">
            <ac:chgData name="Tiffany Razzo" userId="eda5baf6a0dc2dbf" providerId="LiveId" clId="{9FD04458-ACDD-DF43-8256-73E996416D5B}" dt="2024-05-01T19:30:15.762" v="2"/>
            <ac:picMkLst>
              <pc:docMk/>
              <pc:sldMasterMk cId="775149299" sldId="2147484889"/>
              <pc:sldLayoutMk cId="210437651" sldId="2147484915"/>
              <ac:picMk id="5" creationId="{C86CC195-88AE-804A-8A25-41479ED83234}"/>
            </ac:picMkLst>
          </pc:picChg>
        </pc:sldLayoutChg>
        <pc:sldLayoutChg chg="modSp">
          <pc:chgData name="Tiffany Razzo" userId="eda5baf6a0dc2dbf" providerId="LiveId" clId="{9FD04458-ACDD-DF43-8256-73E996416D5B}" dt="2024-05-01T19:30:15.762" v="2"/>
          <pc:sldLayoutMkLst>
            <pc:docMk/>
            <pc:sldMasterMk cId="775149299" sldId="2147484889"/>
            <pc:sldLayoutMk cId="2879719212" sldId="2147484916"/>
          </pc:sldLayoutMkLst>
          <pc:spChg chg="mod">
            <ac:chgData name="Tiffany Razzo" userId="eda5baf6a0dc2dbf" providerId="LiveId" clId="{9FD04458-ACDD-DF43-8256-73E996416D5B}" dt="2024-05-01T19:30:15.762" v="2"/>
            <ac:spMkLst>
              <pc:docMk/>
              <pc:sldMasterMk cId="775149299" sldId="2147484889"/>
              <pc:sldLayoutMk cId="2879719212" sldId="2147484916"/>
              <ac:spMk id="4" creationId="{5FE40502-6D0A-B345-9EF3-A3F12D398434}"/>
            </ac:spMkLst>
          </pc:spChg>
        </pc:sldLayoutChg>
        <pc:sldLayoutChg chg="modSp">
          <pc:chgData name="Tiffany Razzo" userId="eda5baf6a0dc2dbf" providerId="LiveId" clId="{9FD04458-ACDD-DF43-8256-73E996416D5B}" dt="2024-05-01T19:30:15.762" v="2"/>
          <pc:sldLayoutMkLst>
            <pc:docMk/>
            <pc:sldMasterMk cId="775149299" sldId="2147484889"/>
            <pc:sldLayoutMk cId="1600215355" sldId="2147484917"/>
          </pc:sldLayoutMkLst>
          <pc:spChg chg="mod">
            <ac:chgData name="Tiffany Razzo" userId="eda5baf6a0dc2dbf" providerId="LiveId" clId="{9FD04458-ACDD-DF43-8256-73E996416D5B}" dt="2024-05-01T19:30:15.762" v="2"/>
            <ac:spMkLst>
              <pc:docMk/>
              <pc:sldMasterMk cId="775149299" sldId="2147484889"/>
              <pc:sldLayoutMk cId="1600215355" sldId="2147484917"/>
              <ac:spMk id="10" creationId="{00000000-0000-0000-0000-000000000000}"/>
            </ac:spMkLst>
          </pc:spChg>
          <pc:picChg chg="mod">
            <ac:chgData name="Tiffany Razzo" userId="eda5baf6a0dc2dbf" providerId="LiveId" clId="{9FD04458-ACDD-DF43-8256-73E996416D5B}" dt="2024-05-01T19:30:15.762" v="2"/>
            <ac:picMkLst>
              <pc:docMk/>
              <pc:sldMasterMk cId="775149299" sldId="2147484889"/>
              <pc:sldLayoutMk cId="1600215355" sldId="2147484917"/>
              <ac:picMk id="13" creationId="{5AC6A9CD-1B6E-FD43-A33F-E40600CE2930}"/>
            </ac:picMkLst>
          </pc:picChg>
        </pc:sldLayoutChg>
        <pc:sldLayoutChg chg="modSp">
          <pc:chgData name="Tiffany Razzo" userId="eda5baf6a0dc2dbf" providerId="LiveId" clId="{9FD04458-ACDD-DF43-8256-73E996416D5B}" dt="2024-05-01T19:30:15.762" v="2"/>
          <pc:sldLayoutMkLst>
            <pc:docMk/>
            <pc:sldMasterMk cId="775149299" sldId="2147484889"/>
            <pc:sldLayoutMk cId="3730959783" sldId="2147484918"/>
          </pc:sldLayoutMkLst>
          <pc:picChg chg="mod">
            <ac:chgData name="Tiffany Razzo" userId="eda5baf6a0dc2dbf" providerId="LiveId" clId="{9FD04458-ACDD-DF43-8256-73E996416D5B}" dt="2024-05-01T19:30:15.762" v="2"/>
            <ac:picMkLst>
              <pc:docMk/>
              <pc:sldMasterMk cId="775149299" sldId="2147484889"/>
              <pc:sldLayoutMk cId="3730959783" sldId="2147484918"/>
              <ac:picMk id="13" creationId="{5AC6A9CD-1B6E-FD43-A33F-E40600CE2930}"/>
            </ac:picMkLst>
          </pc:picChg>
        </pc:sldLayoutChg>
        <pc:sldLayoutChg chg="modSp">
          <pc:chgData name="Tiffany Razzo" userId="eda5baf6a0dc2dbf" providerId="LiveId" clId="{9FD04458-ACDD-DF43-8256-73E996416D5B}" dt="2024-05-01T19:30:15.762" v="2"/>
          <pc:sldLayoutMkLst>
            <pc:docMk/>
            <pc:sldMasterMk cId="775149299" sldId="2147484889"/>
            <pc:sldLayoutMk cId="2893971670" sldId="2147484919"/>
          </pc:sldLayoutMkLst>
          <pc:spChg chg="mod">
            <ac:chgData name="Tiffany Razzo" userId="eda5baf6a0dc2dbf" providerId="LiveId" clId="{9FD04458-ACDD-DF43-8256-73E996416D5B}" dt="2024-05-01T19:30:15.762" v="2"/>
            <ac:spMkLst>
              <pc:docMk/>
              <pc:sldMasterMk cId="775149299" sldId="2147484889"/>
              <pc:sldLayoutMk cId="2893971670" sldId="2147484919"/>
              <ac:spMk id="10" creationId="{00000000-0000-0000-0000-000000000000}"/>
            </ac:spMkLst>
          </pc:spChg>
          <pc:picChg chg="mod">
            <ac:chgData name="Tiffany Razzo" userId="eda5baf6a0dc2dbf" providerId="LiveId" clId="{9FD04458-ACDD-DF43-8256-73E996416D5B}" dt="2024-05-01T19:30:15.762" v="2"/>
            <ac:picMkLst>
              <pc:docMk/>
              <pc:sldMasterMk cId="775149299" sldId="2147484889"/>
              <pc:sldLayoutMk cId="2893971670" sldId="2147484919"/>
              <ac:picMk id="4" creationId="{AFC60772-01D4-E74A-9181-7177233DF369}"/>
            </ac:picMkLst>
          </pc:picChg>
        </pc:sldLayoutChg>
        <pc:sldLayoutChg chg="modSp">
          <pc:chgData name="Tiffany Razzo" userId="eda5baf6a0dc2dbf" providerId="LiveId" clId="{9FD04458-ACDD-DF43-8256-73E996416D5B}" dt="2024-05-01T19:30:15.762" v="2"/>
          <pc:sldLayoutMkLst>
            <pc:docMk/>
            <pc:sldMasterMk cId="775149299" sldId="2147484889"/>
            <pc:sldLayoutMk cId="3869902427" sldId="2147484920"/>
          </pc:sldLayoutMkLst>
          <pc:spChg chg="mod">
            <ac:chgData name="Tiffany Razzo" userId="eda5baf6a0dc2dbf" providerId="LiveId" clId="{9FD04458-ACDD-DF43-8256-73E996416D5B}" dt="2024-05-01T19:30:15.762" v="2"/>
            <ac:spMkLst>
              <pc:docMk/>
              <pc:sldMasterMk cId="775149299" sldId="2147484889"/>
              <pc:sldLayoutMk cId="3869902427" sldId="2147484920"/>
              <ac:spMk id="3" creationId="{00000000-0000-0000-0000-000000000000}"/>
            </ac:spMkLst>
          </pc:spChg>
          <pc:spChg chg="mod">
            <ac:chgData name="Tiffany Razzo" userId="eda5baf6a0dc2dbf" providerId="LiveId" clId="{9FD04458-ACDD-DF43-8256-73E996416D5B}" dt="2024-05-01T19:30:15.762" v="2"/>
            <ac:spMkLst>
              <pc:docMk/>
              <pc:sldMasterMk cId="775149299" sldId="2147484889"/>
              <pc:sldLayoutMk cId="3869902427" sldId="2147484920"/>
              <ac:spMk id="10" creationId="{50257639-95B0-7648-804A-FE10C60CA6C6}"/>
            </ac:spMkLst>
          </pc:spChg>
          <pc:spChg chg="mod">
            <ac:chgData name="Tiffany Razzo" userId="eda5baf6a0dc2dbf" providerId="LiveId" clId="{9FD04458-ACDD-DF43-8256-73E996416D5B}" dt="2024-05-01T19:30:15.762" v="2"/>
            <ac:spMkLst>
              <pc:docMk/>
              <pc:sldMasterMk cId="775149299" sldId="2147484889"/>
              <pc:sldLayoutMk cId="3869902427" sldId="2147484920"/>
              <ac:spMk id="11" creationId="{3CD0941F-3ADF-524A-AC25-3DEA5DA6130F}"/>
            </ac:spMkLst>
          </pc:spChg>
          <pc:picChg chg="mod">
            <ac:chgData name="Tiffany Razzo" userId="eda5baf6a0dc2dbf" providerId="LiveId" clId="{9FD04458-ACDD-DF43-8256-73E996416D5B}" dt="2024-05-01T19:30:15.762" v="2"/>
            <ac:picMkLst>
              <pc:docMk/>
              <pc:sldMasterMk cId="775149299" sldId="2147484889"/>
              <pc:sldLayoutMk cId="3869902427" sldId="2147484920"/>
              <ac:picMk id="7" creationId="{9EFEC02D-4108-414A-B2B8-9984035167ED}"/>
            </ac:picMkLst>
          </pc:picChg>
        </pc:sldLayoutChg>
      </pc:sldMasterChg>
      <pc:sldMasterChg chg="modSp modSldLayout">
        <pc:chgData name="Tiffany Razzo" userId="eda5baf6a0dc2dbf" providerId="LiveId" clId="{9FD04458-ACDD-DF43-8256-73E996416D5B}" dt="2024-05-01T19:30:15.762" v="2"/>
        <pc:sldMasterMkLst>
          <pc:docMk/>
          <pc:sldMasterMk cId="2457396596" sldId="2147484921"/>
        </pc:sldMasterMkLst>
        <pc:spChg chg="mod">
          <ac:chgData name="Tiffany Razzo" userId="eda5baf6a0dc2dbf" providerId="LiveId" clId="{9FD04458-ACDD-DF43-8256-73E996416D5B}" dt="2024-05-01T19:30:15.762" v="2"/>
          <ac:spMkLst>
            <pc:docMk/>
            <pc:sldMasterMk cId="2457396596" sldId="2147484921"/>
            <ac:spMk id="10" creationId="{00000000-0000-0000-0000-000000000000}"/>
          </ac:spMkLst>
        </pc:spChg>
        <pc:spChg chg="mod">
          <ac:chgData name="Tiffany Razzo" userId="eda5baf6a0dc2dbf" providerId="LiveId" clId="{9FD04458-ACDD-DF43-8256-73E996416D5B}" dt="2024-05-01T19:30:15.762" v="2"/>
          <ac:spMkLst>
            <pc:docMk/>
            <pc:sldMasterMk cId="2457396596" sldId="2147484921"/>
            <ac:spMk id="11" creationId="{00000000-0000-0000-0000-000000000000}"/>
          </ac:spMkLst>
        </pc:spChg>
        <pc:spChg chg="mod">
          <ac:chgData name="Tiffany Razzo" userId="eda5baf6a0dc2dbf" providerId="LiveId" clId="{9FD04458-ACDD-DF43-8256-73E996416D5B}" dt="2024-05-01T19:30:15.762" v="2"/>
          <ac:spMkLst>
            <pc:docMk/>
            <pc:sldMasterMk cId="2457396596" sldId="2147484921"/>
            <ac:spMk id="12" creationId="{00000000-0000-0000-0000-000000000000}"/>
          </ac:spMkLst>
        </pc:spChg>
        <pc:spChg chg="mod">
          <ac:chgData name="Tiffany Razzo" userId="eda5baf6a0dc2dbf" providerId="LiveId" clId="{9FD04458-ACDD-DF43-8256-73E996416D5B}" dt="2024-05-01T19:30:15.762" v="2"/>
          <ac:spMkLst>
            <pc:docMk/>
            <pc:sldMasterMk cId="2457396596" sldId="2147484921"/>
            <ac:spMk id="5122" creationId="{00000000-0000-0000-0000-000000000000}"/>
          </ac:spMkLst>
        </pc:spChg>
        <pc:spChg chg="mod">
          <ac:chgData name="Tiffany Razzo" userId="eda5baf6a0dc2dbf" providerId="LiveId" clId="{9FD04458-ACDD-DF43-8256-73E996416D5B}" dt="2024-05-01T19:30:15.762" v="2"/>
          <ac:spMkLst>
            <pc:docMk/>
            <pc:sldMasterMk cId="2457396596" sldId="2147484921"/>
            <ac:spMk id="5123" creationId="{00000000-0000-0000-0000-000000000000}"/>
          </ac:spMkLst>
        </pc:spChg>
        <pc:sldLayoutChg chg="modSp">
          <pc:chgData name="Tiffany Razzo" userId="eda5baf6a0dc2dbf" providerId="LiveId" clId="{9FD04458-ACDD-DF43-8256-73E996416D5B}" dt="2024-05-01T19:30:15.762" v="2"/>
          <pc:sldLayoutMkLst>
            <pc:docMk/>
            <pc:sldMasterMk cId="2457396596" sldId="2147484921"/>
            <pc:sldLayoutMk cId="2182636581" sldId="2147484922"/>
          </pc:sldLayoutMkLst>
          <pc:spChg chg="mod">
            <ac:chgData name="Tiffany Razzo" userId="eda5baf6a0dc2dbf" providerId="LiveId" clId="{9FD04458-ACDD-DF43-8256-73E996416D5B}" dt="2024-05-01T19:30:15.762" v="2"/>
            <ac:spMkLst>
              <pc:docMk/>
              <pc:sldMasterMk cId="2457396596" sldId="2147484921"/>
              <pc:sldLayoutMk cId="2182636581" sldId="2147484922"/>
              <ac:spMk id="7"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2182636581" sldId="2147484922"/>
              <ac:spMk id="9"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2182636581" sldId="2147484922"/>
              <ac:spMk id="10"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2182636581" sldId="2147484922"/>
              <ac:spMk id="11"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2182636581" sldId="2147484922"/>
              <ac:spMk id="19"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2182636581" sldId="2147484922"/>
              <ac:spMk id="20" creationId="{00000000-0000-0000-0000-000000000000}"/>
            </ac:spMkLst>
          </pc:spChg>
          <pc:picChg chg="mod">
            <ac:chgData name="Tiffany Razzo" userId="eda5baf6a0dc2dbf" providerId="LiveId" clId="{9FD04458-ACDD-DF43-8256-73E996416D5B}" dt="2024-05-01T19:30:15.762" v="2"/>
            <ac:picMkLst>
              <pc:docMk/>
              <pc:sldMasterMk cId="2457396596" sldId="2147484921"/>
              <pc:sldLayoutMk cId="2182636581" sldId="2147484922"/>
              <ac:picMk id="12" creationId="{00000000-0000-0000-0000-000000000000}"/>
            </ac:picMkLst>
          </pc:picChg>
        </pc:sldLayoutChg>
        <pc:sldLayoutChg chg="modSp">
          <pc:chgData name="Tiffany Razzo" userId="eda5baf6a0dc2dbf" providerId="LiveId" clId="{9FD04458-ACDD-DF43-8256-73E996416D5B}" dt="2024-05-01T19:30:15.762" v="2"/>
          <pc:sldLayoutMkLst>
            <pc:docMk/>
            <pc:sldMasterMk cId="2457396596" sldId="2147484921"/>
            <pc:sldLayoutMk cId="68056360" sldId="2147484923"/>
          </pc:sldLayoutMkLst>
          <pc:spChg chg="mod">
            <ac:chgData name="Tiffany Razzo" userId="eda5baf6a0dc2dbf" providerId="LiveId" clId="{9FD04458-ACDD-DF43-8256-73E996416D5B}" dt="2024-05-01T19:30:15.762" v="2"/>
            <ac:spMkLst>
              <pc:docMk/>
              <pc:sldMasterMk cId="2457396596" sldId="2147484921"/>
              <pc:sldLayoutMk cId="68056360" sldId="2147484923"/>
              <ac:spMk id="5"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68056360" sldId="2147484923"/>
              <ac:spMk id="6"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68056360" sldId="2147484923"/>
              <ac:spMk id="8"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68056360" sldId="2147484923"/>
              <ac:spMk id="9"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68056360" sldId="2147484923"/>
              <ac:spMk id="10" creationId="{00000000-0000-0000-0000-000000000000}"/>
            </ac:spMkLst>
          </pc:spChg>
          <pc:picChg chg="mod">
            <ac:chgData name="Tiffany Razzo" userId="eda5baf6a0dc2dbf" providerId="LiveId" clId="{9FD04458-ACDD-DF43-8256-73E996416D5B}" dt="2024-05-01T19:30:15.762" v="2"/>
            <ac:picMkLst>
              <pc:docMk/>
              <pc:sldMasterMk cId="2457396596" sldId="2147484921"/>
              <pc:sldLayoutMk cId="68056360" sldId="2147484923"/>
              <ac:picMk id="2" creationId="{00000000-0000-0000-0000-000000000000}"/>
            </ac:picMkLst>
          </pc:picChg>
        </pc:sldLayoutChg>
        <pc:sldLayoutChg chg="modSp">
          <pc:chgData name="Tiffany Razzo" userId="eda5baf6a0dc2dbf" providerId="LiveId" clId="{9FD04458-ACDD-DF43-8256-73E996416D5B}" dt="2024-05-01T19:30:15.762" v="2"/>
          <pc:sldLayoutMkLst>
            <pc:docMk/>
            <pc:sldMasterMk cId="2457396596" sldId="2147484921"/>
            <pc:sldLayoutMk cId="3225087662" sldId="2147484924"/>
          </pc:sldLayoutMkLst>
          <pc:spChg chg="mod">
            <ac:chgData name="Tiffany Razzo" userId="eda5baf6a0dc2dbf" providerId="LiveId" clId="{9FD04458-ACDD-DF43-8256-73E996416D5B}" dt="2024-05-01T19:30:15.762" v="2"/>
            <ac:spMkLst>
              <pc:docMk/>
              <pc:sldMasterMk cId="2457396596" sldId="2147484921"/>
              <pc:sldLayoutMk cId="3225087662" sldId="2147484924"/>
              <ac:spMk id="6"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3225087662" sldId="2147484924"/>
              <ac:spMk id="9"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3225087662" sldId="2147484924"/>
              <ac:spMk id="10"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3225087662" sldId="2147484924"/>
              <ac:spMk id="11"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3225087662" sldId="2147484924"/>
              <ac:spMk id="12" creationId="{00000000-0000-0000-0000-000000000000}"/>
            </ac:spMkLst>
          </pc:spChg>
          <pc:picChg chg="mod">
            <ac:chgData name="Tiffany Razzo" userId="eda5baf6a0dc2dbf" providerId="LiveId" clId="{9FD04458-ACDD-DF43-8256-73E996416D5B}" dt="2024-05-01T19:30:15.762" v="2"/>
            <ac:picMkLst>
              <pc:docMk/>
              <pc:sldMasterMk cId="2457396596" sldId="2147484921"/>
              <pc:sldLayoutMk cId="3225087662" sldId="2147484924"/>
              <ac:picMk id="13" creationId="{00000000-0000-0000-0000-000000000000}"/>
            </ac:picMkLst>
          </pc:picChg>
        </pc:sldLayoutChg>
        <pc:sldLayoutChg chg="modSp">
          <pc:chgData name="Tiffany Razzo" userId="eda5baf6a0dc2dbf" providerId="LiveId" clId="{9FD04458-ACDD-DF43-8256-73E996416D5B}" dt="2024-05-01T19:30:15.762" v="2"/>
          <pc:sldLayoutMkLst>
            <pc:docMk/>
            <pc:sldMasterMk cId="2457396596" sldId="2147484921"/>
            <pc:sldLayoutMk cId="848890485" sldId="2147484925"/>
          </pc:sldLayoutMkLst>
          <pc:spChg chg="mod">
            <ac:chgData name="Tiffany Razzo" userId="eda5baf6a0dc2dbf" providerId="LiveId" clId="{9FD04458-ACDD-DF43-8256-73E996416D5B}" dt="2024-05-01T19:30:15.762" v="2"/>
            <ac:spMkLst>
              <pc:docMk/>
              <pc:sldMasterMk cId="2457396596" sldId="2147484921"/>
              <pc:sldLayoutMk cId="848890485" sldId="2147484925"/>
              <ac:spMk id="8"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848890485" sldId="2147484925"/>
              <ac:spMk id="9"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848890485" sldId="2147484925"/>
              <ac:spMk id="10"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848890485" sldId="2147484925"/>
              <ac:spMk id="12"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848890485" sldId="2147484925"/>
              <ac:spMk id="13" creationId="{00000000-0000-0000-0000-000000000000}"/>
            </ac:spMkLst>
          </pc:spChg>
          <pc:picChg chg="mod">
            <ac:chgData name="Tiffany Razzo" userId="eda5baf6a0dc2dbf" providerId="LiveId" clId="{9FD04458-ACDD-DF43-8256-73E996416D5B}" dt="2024-05-01T19:30:15.762" v="2"/>
            <ac:picMkLst>
              <pc:docMk/>
              <pc:sldMasterMk cId="2457396596" sldId="2147484921"/>
              <pc:sldLayoutMk cId="848890485" sldId="2147484925"/>
              <ac:picMk id="15" creationId="{00000000-0000-0000-0000-000000000000}"/>
            </ac:picMkLst>
          </pc:picChg>
        </pc:sldLayoutChg>
        <pc:sldLayoutChg chg="modSp">
          <pc:chgData name="Tiffany Razzo" userId="eda5baf6a0dc2dbf" providerId="LiveId" clId="{9FD04458-ACDD-DF43-8256-73E996416D5B}" dt="2024-05-01T19:30:15.762" v="2"/>
          <pc:sldLayoutMkLst>
            <pc:docMk/>
            <pc:sldMasterMk cId="2457396596" sldId="2147484921"/>
            <pc:sldLayoutMk cId="407929115" sldId="2147484926"/>
          </pc:sldLayoutMkLst>
          <pc:spChg chg="mod">
            <ac:chgData name="Tiffany Razzo" userId="eda5baf6a0dc2dbf" providerId="LiveId" clId="{9FD04458-ACDD-DF43-8256-73E996416D5B}" dt="2024-05-01T19:30:15.762" v="2"/>
            <ac:spMkLst>
              <pc:docMk/>
              <pc:sldMasterMk cId="2457396596" sldId="2147484921"/>
              <pc:sldLayoutMk cId="407929115" sldId="2147484926"/>
              <ac:spMk id="5"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407929115" sldId="2147484926"/>
              <ac:spMk id="8"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407929115" sldId="2147484926"/>
              <ac:spMk id="9"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407929115" sldId="2147484926"/>
              <ac:spMk id="10" creationId="{00000000-0000-0000-0000-000000000000}"/>
            </ac:spMkLst>
          </pc:spChg>
          <pc:picChg chg="mod">
            <ac:chgData name="Tiffany Razzo" userId="eda5baf6a0dc2dbf" providerId="LiveId" clId="{9FD04458-ACDD-DF43-8256-73E996416D5B}" dt="2024-05-01T19:30:15.762" v="2"/>
            <ac:picMkLst>
              <pc:docMk/>
              <pc:sldMasterMk cId="2457396596" sldId="2147484921"/>
              <pc:sldLayoutMk cId="407929115" sldId="2147484926"/>
              <ac:picMk id="11" creationId="{00000000-0000-0000-0000-000000000000}"/>
            </ac:picMkLst>
          </pc:picChg>
        </pc:sldLayoutChg>
        <pc:sldLayoutChg chg="modSp">
          <pc:chgData name="Tiffany Razzo" userId="eda5baf6a0dc2dbf" providerId="LiveId" clId="{9FD04458-ACDD-DF43-8256-73E996416D5B}" dt="2024-05-01T19:30:15.762" v="2"/>
          <pc:sldLayoutMkLst>
            <pc:docMk/>
            <pc:sldMasterMk cId="2457396596" sldId="2147484921"/>
            <pc:sldLayoutMk cId="3976143331" sldId="2147484927"/>
          </pc:sldLayoutMkLst>
          <pc:spChg chg="mod">
            <ac:chgData name="Tiffany Razzo" userId="eda5baf6a0dc2dbf" providerId="LiveId" clId="{9FD04458-ACDD-DF43-8256-73E996416D5B}" dt="2024-05-01T19:30:15.762" v="2"/>
            <ac:spMkLst>
              <pc:docMk/>
              <pc:sldMasterMk cId="2457396596" sldId="2147484921"/>
              <pc:sldLayoutMk cId="3976143331" sldId="2147484927"/>
              <ac:spMk id="3"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3976143331" sldId="2147484927"/>
              <ac:spMk id="9"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3976143331" sldId="2147484927"/>
              <ac:spMk id="13" creationId="{00000000-0000-0000-0000-000000000000}"/>
            </ac:spMkLst>
          </pc:spChg>
          <pc:picChg chg="mod">
            <ac:chgData name="Tiffany Razzo" userId="eda5baf6a0dc2dbf" providerId="LiveId" clId="{9FD04458-ACDD-DF43-8256-73E996416D5B}" dt="2024-05-01T19:30:15.762" v="2"/>
            <ac:picMkLst>
              <pc:docMk/>
              <pc:sldMasterMk cId="2457396596" sldId="2147484921"/>
              <pc:sldLayoutMk cId="3976143331" sldId="2147484927"/>
              <ac:picMk id="12" creationId="{00000000-0000-0000-0000-000000000000}"/>
            </ac:picMkLst>
          </pc:picChg>
        </pc:sldLayoutChg>
        <pc:sldLayoutChg chg="modSp">
          <pc:chgData name="Tiffany Razzo" userId="eda5baf6a0dc2dbf" providerId="LiveId" clId="{9FD04458-ACDD-DF43-8256-73E996416D5B}" dt="2024-05-01T19:30:15.762" v="2"/>
          <pc:sldLayoutMkLst>
            <pc:docMk/>
            <pc:sldMasterMk cId="2457396596" sldId="2147484921"/>
            <pc:sldLayoutMk cId="2946138434" sldId="2147484928"/>
          </pc:sldLayoutMkLst>
          <pc:spChg chg="mod">
            <ac:chgData name="Tiffany Razzo" userId="eda5baf6a0dc2dbf" providerId="LiveId" clId="{9FD04458-ACDD-DF43-8256-73E996416D5B}" dt="2024-05-01T19:30:15.762" v="2"/>
            <ac:spMkLst>
              <pc:docMk/>
              <pc:sldMasterMk cId="2457396596" sldId="2147484921"/>
              <pc:sldLayoutMk cId="2946138434" sldId="2147484928"/>
              <ac:spMk id="5"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2946138434" sldId="2147484928"/>
              <ac:spMk id="9"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2946138434" sldId="2147484928"/>
              <ac:spMk id="13" creationId="{00000000-0000-0000-0000-000000000000}"/>
            </ac:spMkLst>
          </pc:spChg>
        </pc:sldLayoutChg>
        <pc:sldLayoutChg chg="modSp">
          <pc:chgData name="Tiffany Razzo" userId="eda5baf6a0dc2dbf" providerId="LiveId" clId="{9FD04458-ACDD-DF43-8256-73E996416D5B}" dt="2024-05-01T19:30:15.762" v="2"/>
          <pc:sldLayoutMkLst>
            <pc:docMk/>
            <pc:sldMasterMk cId="2457396596" sldId="2147484921"/>
            <pc:sldLayoutMk cId="3462185620" sldId="2147484929"/>
          </pc:sldLayoutMkLst>
          <pc:spChg chg="mod">
            <ac:chgData name="Tiffany Razzo" userId="eda5baf6a0dc2dbf" providerId="LiveId" clId="{9FD04458-ACDD-DF43-8256-73E996416D5B}" dt="2024-05-01T19:30:15.762" v="2"/>
            <ac:spMkLst>
              <pc:docMk/>
              <pc:sldMasterMk cId="2457396596" sldId="2147484921"/>
              <pc:sldLayoutMk cId="3462185620" sldId="2147484929"/>
              <ac:spMk id="5"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3462185620" sldId="2147484929"/>
              <ac:spMk id="6"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3462185620" sldId="2147484929"/>
              <ac:spMk id="12"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3462185620" sldId="2147484929"/>
              <ac:spMk id="14" creationId="{00000000-0000-0000-0000-000000000000}"/>
            </ac:spMkLst>
          </pc:spChg>
          <pc:picChg chg="mod">
            <ac:chgData name="Tiffany Razzo" userId="eda5baf6a0dc2dbf" providerId="LiveId" clId="{9FD04458-ACDD-DF43-8256-73E996416D5B}" dt="2024-05-01T19:30:15.762" v="2"/>
            <ac:picMkLst>
              <pc:docMk/>
              <pc:sldMasterMk cId="2457396596" sldId="2147484921"/>
              <pc:sldLayoutMk cId="3462185620" sldId="2147484929"/>
              <ac:picMk id="9" creationId="{00000000-0000-0000-0000-000000000000}"/>
            </ac:picMkLst>
          </pc:picChg>
        </pc:sldLayoutChg>
        <pc:sldLayoutChg chg="modSp">
          <pc:chgData name="Tiffany Razzo" userId="eda5baf6a0dc2dbf" providerId="LiveId" clId="{9FD04458-ACDD-DF43-8256-73E996416D5B}" dt="2024-05-01T19:30:15.762" v="2"/>
          <pc:sldLayoutMkLst>
            <pc:docMk/>
            <pc:sldMasterMk cId="2457396596" sldId="2147484921"/>
            <pc:sldLayoutMk cId="2523188045" sldId="2147484930"/>
          </pc:sldLayoutMkLst>
          <pc:spChg chg="mod">
            <ac:chgData name="Tiffany Razzo" userId="eda5baf6a0dc2dbf" providerId="LiveId" clId="{9FD04458-ACDD-DF43-8256-73E996416D5B}" dt="2024-05-01T19:30:15.762" v="2"/>
            <ac:spMkLst>
              <pc:docMk/>
              <pc:sldMasterMk cId="2457396596" sldId="2147484921"/>
              <pc:sldLayoutMk cId="2523188045" sldId="2147484930"/>
              <ac:spMk id="5"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2523188045" sldId="2147484930"/>
              <ac:spMk id="6"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2523188045" sldId="2147484930"/>
              <ac:spMk id="12"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2523188045" sldId="2147484930"/>
              <ac:spMk id="14" creationId="{00000000-0000-0000-0000-000000000000}"/>
            </ac:spMkLst>
          </pc:spChg>
        </pc:sldLayoutChg>
        <pc:sldLayoutChg chg="modSp">
          <pc:chgData name="Tiffany Razzo" userId="eda5baf6a0dc2dbf" providerId="LiveId" clId="{9FD04458-ACDD-DF43-8256-73E996416D5B}" dt="2024-05-01T19:30:15.762" v="2"/>
          <pc:sldLayoutMkLst>
            <pc:docMk/>
            <pc:sldMasterMk cId="2457396596" sldId="2147484921"/>
            <pc:sldLayoutMk cId="3285754483" sldId="2147484931"/>
          </pc:sldLayoutMkLst>
          <pc:spChg chg="mod">
            <ac:chgData name="Tiffany Razzo" userId="eda5baf6a0dc2dbf" providerId="LiveId" clId="{9FD04458-ACDD-DF43-8256-73E996416D5B}" dt="2024-05-01T19:30:15.762" v="2"/>
            <ac:spMkLst>
              <pc:docMk/>
              <pc:sldMasterMk cId="2457396596" sldId="2147484921"/>
              <pc:sldLayoutMk cId="3285754483" sldId="2147484931"/>
              <ac:spMk id="6"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3285754483" sldId="2147484931"/>
              <ac:spMk id="7"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3285754483" sldId="2147484931"/>
              <ac:spMk id="12"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3285754483" sldId="2147484931"/>
              <ac:spMk id="14" creationId="{00000000-0000-0000-0000-000000000000}"/>
            </ac:spMkLst>
          </pc:spChg>
          <pc:picChg chg="mod">
            <ac:chgData name="Tiffany Razzo" userId="eda5baf6a0dc2dbf" providerId="LiveId" clId="{9FD04458-ACDD-DF43-8256-73E996416D5B}" dt="2024-05-01T19:30:15.762" v="2"/>
            <ac:picMkLst>
              <pc:docMk/>
              <pc:sldMasterMk cId="2457396596" sldId="2147484921"/>
              <pc:sldLayoutMk cId="3285754483" sldId="2147484931"/>
              <ac:picMk id="9" creationId="{00000000-0000-0000-0000-000000000000}"/>
            </ac:picMkLst>
          </pc:picChg>
        </pc:sldLayoutChg>
        <pc:sldLayoutChg chg="modSp">
          <pc:chgData name="Tiffany Razzo" userId="eda5baf6a0dc2dbf" providerId="LiveId" clId="{9FD04458-ACDD-DF43-8256-73E996416D5B}" dt="2024-05-01T19:30:15.762" v="2"/>
          <pc:sldLayoutMkLst>
            <pc:docMk/>
            <pc:sldMasterMk cId="2457396596" sldId="2147484921"/>
            <pc:sldLayoutMk cId="2982924921" sldId="2147484932"/>
          </pc:sldLayoutMkLst>
          <pc:spChg chg="mod">
            <ac:chgData name="Tiffany Razzo" userId="eda5baf6a0dc2dbf" providerId="LiveId" clId="{9FD04458-ACDD-DF43-8256-73E996416D5B}" dt="2024-05-01T19:30:15.762" v="2"/>
            <ac:spMkLst>
              <pc:docMk/>
              <pc:sldMasterMk cId="2457396596" sldId="2147484921"/>
              <pc:sldLayoutMk cId="2982924921" sldId="2147484932"/>
              <ac:spMk id="5"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2982924921" sldId="2147484932"/>
              <ac:spMk id="6"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2982924921" sldId="2147484932"/>
              <ac:spMk id="12"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2982924921" sldId="2147484932"/>
              <ac:spMk id="14" creationId="{00000000-0000-0000-0000-000000000000}"/>
            </ac:spMkLst>
          </pc:spChg>
        </pc:sldLayoutChg>
        <pc:sldLayoutChg chg="modSp">
          <pc:chgData name="Tiffany Razzo" userId="eda5baf6a0dc2dbf" providerId="LiveId" clId="{9FD04458-ACDD-DF43-8256-73E996416D5B}" dt="2024-05-01T19:30:15.762" v="2"/>
          <pc:sldLayoutMkLst>
            <pc:docMk/>
            <pc:sldMasterMk cId="2457396596" sldId="2147484921"/>
            <pc:sldLayoutMk cId="753845429" sldId="2147484933"/>
          </pc:sldLayoutMkLst>
          <pc:spChg chg="mod">
            <ac:chgData name="Tiffany Razzo" userId="eda5baf6a0dc2dbf" providerId="LiveId" clId="{9FD04458-ACDD-DF43-8256-73E996416D5B}" dt="2024-05-01T19:30:15.762" v="2"/>
            <ac:spMkLst>
              <pc:docMk/>
              <pc:sldMasterMk cId="2457396596" sldId="2147484921"/>
              <pc:sldLayoutMk cId="753845429" sldId="2147484933"/>
              <ac:spMk id="9"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753845429" sldId="2147484933"/>
              <ac:spMk id="10" creationId="{00000000-0000-0000-0000-000000000000}"/>
            </ac:spMkLst>
          </pc:spChg>
          <pc:picChg chg="mod">
            <ac:chgData name="Tiffany Razzo" userId="eda5baf6a0dc2dbf" providerId="LiveId" clId="{9FD04458-ACDD-DF43-8256-73E996416D5B}" dt="2024-05-01T19:30:15.762" v="2"/>
            <ac:picMkLst>
              <pc:docMk/>
              <pc:sldMasterMk cId="2457396596" sldId="2147484921"/>
              <pc:sldLayoutMk cId="753845429" sldId="2147484933"/>
              <ac:picMk id="8" creationId="{00000000-0000-0000-0000-000000000000}"/>
            </ac:picMkLst>
          </pc:picChg>
        </pc:sldLayoutChg>
        <pc:sldLayoutChg chg="modSp">
          <pc:chgData name="Tiffany Razzo" userId="eda5baf6a0dc2dbf" providerId="LiveId" clId="{9FD04458-ACDD-DF43-8256-73E996416D5B}" dt="2024-05-01T19:30:15.762" v="2"/>
          <pc:sldLayoutMkLst>
            <pc:docMk/>
            <pc:sldMasterMk cId="2457396596" sldId="2147484921"/>
            <pc:sldLayoutMk cId="62994127" sldId="2147484934"/>
          </pc:sldLayoutMkLst>
          <pc:spChg chg="mod">
            <ac:chgData name="Tiffany Razzo" userId="eda5baf6a0dc2dbf" providerId="LiveId" clId="{9FD04458-ACDD-DF43-8256-73E996416D5B}" dt="2024-05-01T19:30:15.762" v="2"/>
            <ac:spMkLst>
              <pc:docMk/>
              <pc:sldMasterMk cId="2457396596" sldId="2147484921"/>
              <pc:sldLayoutMk cId="62994127" sldId="2147484934"/>
              <ac:spMk id="9"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62994127" sldId="2147484934"/>
              <ac:spMk id="10" creationId="{00000000-0000-0000-0000-000000000000}"/>
            </ac:spMkLst>
          </pc:spChg>
        </pc:sldLayoutChg>
        <pc:sldLayoutChg chg="modSp">
          <pc:chgData name="Tiffany Razzo" userId="eda5baf6a0dc2dbf" providerId="LiveId" clId="{9FD04458-ACDD-DF43-8256-73E996416D5B}" dt="2024-05-01T19:30:15.762" v="2"/>
          <pc:sldLayoutMkLst>
            <pc:docMk/>
            <pc:sldMasterMk cId="2457396596" sldId="2147484921"/>
            <pc:sldLayoutMk cId="3584466666" sldId="2147484935"/>
          </pc:sldLayoutMkLst>
          <pc:spChg chg="mod">
            <ac:chgData name="Tiffany Razzo" userId="eda5baf6a0dc2dbf" providerId="LiveId" clId="{9FD04458-ACDD-DF43-8256-73E996416D5B}" dt="2024-05-01T19:30:15.762" v="2"/>
            <ac:spMkLst>
              <pc:docMk/>
              <pc:sldMasterMk cId="2457396596" sldId="2147484921"/>
              <pc:sldLayoutMk cId="3584466666" sldId="2147484935"/>
              <ac:spMk id="7" creationId="{00000000-0000-0000-0000-000000000000}"/>
            </ac:spMkLst>
          </pc:spChg>
          <pc:picChg chg="mod">
            <ac:chgData name="Tiffany Razzo" userId="eda5baf6a0dc2dbf" providerId="LiveId" clId="{9FD04458-ACDD-DF43-8256-73E996416D5B}" dt="2024-05-01T19:30:15.762" v="2"/>
            <ac:picMkLst>
              <pc:docMk/>
              <pc:sldMasterMk cId="2457396596" sldId="2147484921"/>
              <pc:sldLayoutMk cId="3584466666" sldId="2147484935"/>
              <ac:picMk id="12" creationId="{00000000-0000-0000-0000-000000000000}"/>
            </ac:picMkLst>
          </pc:picChg>
        </pc:sldLayoutChg>
        <pc:sldLayoutChg chg="modSp">
          <pc:chgData name="Tiffany Razzo" userId="eda5baf6a0dc2dbf" providerId="LiveId" clId="{9FD04458-ACDD-DF43-8256-73E996416D5B}" dt="2024-05-01T19:30:15.762" v="2"/>
          <pc:sldLayoutMkLst>
            <pc:docMk/>
            <pc:sldMasterMk cId="2457396596" sldId="2147484921"/>
            <pc:sldLayoutMk cId="1476366694" sldId="2147484936"/>
          </pc:sldLayoutMkLst>
          <pc:spChg chg="mod">
            <ac:chgData name="Tiffany Razzo" userId="eda5baf6a0dc2dbf" providerId="LiveId" clId="{9FD04458-ACDD-DF43-8256-73E996416D5B}" dt="2024-05-01T19:30:15.762" v="2"/>
            <ac:spMkLst>
              <pc:docMk/>
              <pc:sldMasterMk cId="2457396596" sldId="2147484921"/>
              <pc:sldLayoutMk cId="1476366694" sldId="2147484936"/>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2457396596" sldId="2147484921"/>
            <pc:sldLayoutMk cId="2811465577" sldId="2147484937"/>
          </pc:sldLayoutMkLst>
          <pc:spChg chg="mod">
            <ac:chgData name="Tiffany Razzo" userId="eda5baf6a0dc2dbf" providerId="LiveId" clId="{9FD04458-ACDD-DF43-8256-73E996416D5B}" dt="2024-05-01T19:30:15.762" v="2"/>
            <ac:spMkLst>
              <pc:docMk/>
              <pc:sldMasterMk cId="2457396596" sldId="2147484921"/>
              <pc:sldLayoutMk cId="2811465577" sldId="2147484937"/>
              <ac:spMk id="6"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2811465577" sldId="2147484937"/>
              <ac:spMk id="7" creationId="{00000000-0000-0000-0000-000000000000}"/>
            </ac:spMkLst>
          </pc:spChg>
          <pc:spChg chg="mod">
            <ac:chgData name="Tiffany Razzo" userId="eda5baf6a0dc2dbf" providerId="LiveId" clId="{9FD04458-ACDD-DF43-8256-73E996416D5B}" dt="2024-05-01T19:30:15.762" v="2"/>
            <ac:spMkLst>
              <pc:docMk/>
              <pc:sldMasterMk cId="2457396596" sldId="2147484921"/>
              <pc:sldLayoutMk cId="2811465577" sldId="2147484937"/>
              <ac:spMk id="9" creationId="{00000000-0000-0000-0000-000000000000}"/>
            </ac:spMkLst>
          </pc:spChg>
          <pc:grpChg chg="mod">
            <ac:chgData name="Tiffany Razzo" userId="eda5baf6a0dc2dbf" providerId="LiveId" clId="{9FD04458-ACDD-DF43-8256-73E996416D5B}" dt="2024-05-01T19:30:15.762" v="2"/>
            <ac:grpSpMkLst>
              <pc:docMk/>
              <pc:sldMasterMk cId="2457396596" sldId="2147484921"/>
              <pc:sldLayoutMk cId="2811465577" sldId="2147484937"/>
              <ac:grpSpMk id="2" creationId="{00000000-0000-0000-0000-000000000000}"/>
            </ac:grpSpMkLst>
          </pc:grpChg>
          <pc:picChg chg="mod">
            <ac:chgData name="Tiffany Razzo" userId="eda5baf6a0dc2dbf" providerId="LiveId" clId="{9FD04458-ACDD-DF43-8256-73E996416D5B}" dt="2024-05-01T19:30:15.762" v="2"/>
            <ac:picMkLst>
              <pc:docMk/>
              <pc:sldMasterMk cId="2457396596" sldId="2147484921"/>
              <pc:sldLayoutMk cId="2811465577" sldId="2147484937"/>
              <ac:picMk id="4" creationId="{00000000-0000-0000-0000-000000000000}"/>
            </ac:picMkLst>
          </pc:picChg>
          <pc:picChg chg="mod">
            <ac:chgData name="Tiffany Razzo" userId="eda5baf6a0dc2dbf" providerId="LiveId" clId="{9FD04458-ACDD-DF43-8256-73E996416D5B}" dt="2024-05-01T19:30:15.762" v="2"/>
            <ac:picMkLst>
              <pc:docMk/>
              <pc:sldMasterMk cId="2457396596" sldId="2147484921"/>
              <pc:sldLayoutMk cId="2811465577" sldId="2147484937"/>
              <ac:picMk id="5" creationId="{00000000-0000-0000-0000-000000000000}"/>
            </ac:picMkLst>
          </pc:picChg>
        </pc:sldLayoutChg>
      </pc:sldMasterChg>
      <pc:sldMasterChg chg="modSp modSldLayout">
        <pc:chgData name="Tiffany Razzo" userId="eda5baf6a0dc2dbf" providerId="LiveId" clId="{9FD04458-ACDD-DF43-8256-73E996416D5B}" dt="2024-05-01T19:30:15.762" v="2"/>
        <pc:sldMasterMkLst>
          <pc:docMk/>
          <pc:sldMasterMk cId="3969462986" sldId="2147484939"/>
        </pc:sldMasterMkLst>
        <pc:spChg chg="mod">
          <ac:chgData name="Tiffany Razzo" userId="eda5baf6a0dc2dbf" providerId="LiveId" clId="{9FD04458-ACDD-DF43-8256-73E996416D5B}" dt="2024-05-01T19:30:15.762" v="2"/>
          <ac:spMkLst>
            <pc:docMk/>
            <pc:sldMasterMk cId="3969462986" sldId="2147484939"/>
            <ac:spMk id="10" creationId="{00000000-0000-0000-0000-000000000000}"/>
          </ac:spMkLst>
        </pc:spChg>
        <pc:spChg chg="mod">
          <ac:chgData name="Tiffany Razzo" userId="eda5baf6a0dc2dbf" providerId="LiveId" clId="{9FD04458-ACDD-DF43-8256-73E996416D5B}" dt="2024-05-01T19:30:15.762" v="2"/>
          <ac:spMkLst>
            <pc:docMk/>
            <pc:sldMasterMk cId="3969462986" sldId="2147484939"/>
            <ac:spMk id="11" creationId="{00000000-0000-0000-0000-000000000000}"/>
          </ac:spMkLst>
        </pc:spChg>
        <pc:spChg chg="mod">
          <ac:chgData name="Tiffany Razzo" userId="eda5baf6a0dc2dbf" providerId="LiveId" clId="{9FD04458-ACDD-DF43-8256-73E996416D5B}" dt="2024-05-01T19:30:15.762" v="2"/>
          <ac:spMkLst>
            <pc:docMk/>
            <pc:sldMasterMk cId="3969462986" sldId="2147484939"/>
            <ac:spMk id="5122" creationId="{00000000-0000-0000-0000-000000000000}"/>
          </ac:spMkLst>
        </pc:spChg>
        <pc:spChg chg="mod">
          <ac:chgData name="Tiffany Razzo" userId="eda5baf6a0dc2dbf" providerId="LiveId" clId="{9FD04458-ACDD-DF43-8256-73E996416D5B}" dt="2024-05-01T19:30:15.762" v="2"/>
          <ac:spMkLst>
            <pc:docMk/>
            <pc:sldMasterMk cId="3969462986" sldId="2147484939"/>
            <ac:spMk id="5123" creationId="{00000000-0000-0000-0000-000000000000}"/>
          </ac:spMkLst>
        </pc:spChg>
        <pc:sldLayoutChg chg="modSp">
          <pc:chgData name="Tiffany Razzo" userId="eda5baf6a0dc2dbf" providerId="LiveId" clId="{9FD04458-ACDD-DF43-8256-73E996416D5B}" dt="2024-05-01T19:30:15.762" v="2"/>
          <pc:sldLayoutMkLst>
            <pc:docMk/>
            <pc:sldMasterMk cId="3969462986" sldId="2147484939"/>
            <pc:sldLayoutMk cId="798202234" sldId="2147484940"/>
          </pc:sldLayoutMkLst>
          <pc:spChg chg="mod">
            <ac:chgData name="Tiffany Razzo" userId="eda5baf6a0dc2dbf" providerId="LiveId" clId="{9FD04458-ACDD-DF43-8256-73E996416D5B}" dt="2024-05-01T19:30:15.762" v="2"/>
            <ac:spMkLst>
              <pc:docMk/>
              <pc:sldMasterMk cId="3969462986" sldId="2147484939"/>
              <pc:sldLayoutMk cId="798202234" sldId="2147484940"/>
              <ac:spMk id="10" creationId="{00000000-0000-0000-0000-000000000000}"/>
            </ac:spMkLst>
          </pc:spChg>
          <pc:picChg chg="mod">
            <ac:chgData name="Tiffany Razzo" userId="eda5baf6a0dc2dbf" providerId="LiveId" clId="{9FD04458-ACDD-DF43-8256-73E996416D5B}" dt="2024-05-01T19:30:15.762" v="2"/>
            <ac:picMkLst>
              <pc:docMk/>
              <pc:sldMasterMk cId="3969462986" sldId="2147484939"/>
              <pc:sldLayoutMk cId="798202234" sldId="2147484940"/>
              <ac:picMk id="4" creationId="{C1703206-3989-0945-B5F0-F6EF36156942}"/>
            </ac:picMkLst>
          </pc:picChg>
        </pc:sldLayoutChg>
        <pc:sldLayoutChg chg="modSp">
          <pc:chgData name="Tiffany Razzo" userId="eda5baf6a0dc2dbf" providerId="LiveId" clId="{9FD04458-ACDD-DF43-8256-73E996416D5B}" dt="2024-05-01T19:30:15.762" v="2"/>
          <pc:sldLayoutMkLst>
            <pc:docMk/>
            <pc:sldMasterMk cId="3969462986" sldId="2147484939"/>
            <pc:sldLayoutMk cId="679374742" sldId="2147484941"/>
          </pc:sldLayoutMkLst>
          <pc:spChg chg="mod">
            <ac:chgData name="Tiffany Razzo" userId="eda5baf6a0dc2dbf" providerId="LiveId" clId="{9FD04458-ACDD-DF43-8256-73E996416D5B}" dt="2024-05-01T19:30:15.762" v="2"/>
            <ac:spMkLst>
              <pc:docMk/>
              <pc:sldMasterMk cId="3969462986" sldId="2147484939"/>
              <pc:sldLayoutMk cId="679374742" sldId="2147484941"/>
              <ac:spMk id="5"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679374742" sldId="2147484941"/>
              <ac:spMk id="13" creationId="{00000000-0000-0000-0000-000000000000}"/>
            </ac:spMkLst>
          </pc:spChg>
          <pc:grpChg chg="mod">
            <ac:chgData name="Tiffany Razzo" userId="eda5baf6a0dc2dbf" providerId="LiveId" clId="{9FD04458-ACDD-DF43-8256-73E996416D5B}" dt="2024-05-01T19:30:15.762" v="2"/>
            <ac:grpSpMkLst>
              <pc:docMk/>
              <pc:sldMasterMk cId="3969462986" sldId="2147484939"/>
              <pc:sldLayoutMk cId="679374742" sldId="2147484941"/>
              <ac:grpSpMk id="11" creationId="{1E4E8E28-BA40-4997-94C8-942434C145A3}"/>
            </ac:grpSpMkLst>
          </pc:grpChg>
          <pc:picChg chg="mod">
            <ac:chgData name="Tiffany Razzo" userId="eda5baf6a0dc2dbf" providerId="LiveId" clId="{9FD04458-ACDD-DF43-8256-73E996416D5B}" dt="2024-05-01T19:30:15.762" v="2"/>
            <ac:picMkLst>
              <pc:docMk/>
              <pc:sldMasterMk cId="3969462986" sldId="2147484939"/>
              <pc:sldLayoutMk cId="679374742" sldId="2147484941"/>
              <ac:picMk id="12" creationId="{F47BEA9A-98B9-4CBC-AB16-868EAD0D9B4E}"/>
            </ac:picMkLst>
          </pc:picChg>
          <pc:picChg chg="mod">
            <ac:chgData name="Tiffany Razzo" userId="eda5baf6a0dc2dbf" providerId="LiveId" clId="{9FD04458-ACDD-DF43-8256-73E996416D5B}" dt="2024-05-01T19:30:15.762" v="2"/>
            <ac:picMkLst>
              <pc:docMk/>
              <pc:sldMasterMk cId="3969462986" sldId="2147484939"/>
              <pc:sldLayoutMk cId="679374742" sldId="2147484941"/>
              <ac:picMk id="14" creationId="{6FC6CAEE-CA74-4D92-A2EB-4BBBA5F40891}"/>
            </ac:picMkLst>
          </pc:picChg>
          <pc:picChg chg="mod">
            <ac:chgData name="Tiffany Razzo" userId="eda5baf6a0dc2dbf" providerId="LiveId" clId="{9FD04458-ACDD-DF43-8256-73E996416D5B}" dt="2024-05-01T19:30:15.762" v="2"/>
            <ac:picMkLst>
              <pc:docMk/>
              <pc:sldMasterMk cId="3969462986" sldId="2147484939"/>
              <pc:sldLayoutMk cId="679374742" sldId="2147484941"/>
              <ac:picMk id="15" creationId="{4CFB8F13-5D52-45FB-BA45-F078C46BC291}"/>
            </ac:picMkLst>
          </pc:picChg>
        </pc:sldLayoutChg>
        <pc:sldLayoutChg chg="modSp">
          <pc:chgData name="Tiffany Razzo" userId="eda5baf6a0dc2dbf" providerId="LiveId" clId="{9FD04458-ACDD-DF43-8256-73E996416D5B}" dt="2024-05-01T19:30:15.762" v="2"/>
          <pc:sldLayoutMkLst>
            <pc:docMk/>
            <pc:sldMasterMk cId="3969462986" sldId="2147484939"/>
            <pc:sldLayoutMk cId="275901147" sldId="2147484942"/>
          </pc:sldLayoutMkLst>
          <pc:spChg chg="mod">
            <ac:chgData name="Tiffany Razzo" userId="eda5baf6a0dc2dbf" providerId="LiveId" clId="{9FD04458-ACDD-DF43-8256-73E996416D5B}" dt="2024-05-01T19:30:15.762" v="2"/>
            <ac:spMkLst>
              <pc:docMk/>
              <pc:sldMasterMk cId="3969462986" sldId="2147484939"/>
              <pc:sldLayoutMk cId="275901147" sldId="2147484942"/>
              <ac:spMk id="3"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275901147" sldId="2147484942"/>
              <ac:spMk id="12" creationId="{993D547D-07FA-4E38-857B-AC8EE043EF57}"/>
            </ac:spMkLst>
          </pc:spChg>
          <pc:spChg chg="mod">
            <ac:chgData name="Tiffany Razzo" userId="eda5baf6a0dc2dbf" providerId="LiveId" clId="{9FD04458-ACDD-DF43-8256-73E996416D5B}" dt="2024-05-01T19:30:15.762" v="2"/>
            <ac:spMkLst>
              <pc:docMk/>
              <pc:sldMasterMk cId="3969462986" sldId="2147484939"/>
              <pc:sldLayoutMk cId="275901147" sldId="2147484942"/>
              <ac:spMk id="13"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275901147" sldId="2147484942"/>
              <ac:spMk id="14" creationId="{A7E339F0-9C6B-4665-A714-24C5163118D4}"/>
            </ac:spMkLst>
          </pc:spChg>
          <pc:grpChg chg="mod">
            <ac:chgData name="Tiffany Razzo" userId="eda5baf6a0dc2dbf" providerId="LiveId" clId="{9FD04458-ACDD-DF43-8256-73E996416D5B}" dt="2024-05-01T19:30:15.762" v="2"/>
            <ac:grpSpMkLst>
              <pc:docMk/>
              <pc:sldMasterMk cId="3969462986" sldId="2147484939"/>
              <pc:sldLayoutMk cId="275901147" sldId="2147484942"/>
              <ac:grpSpMk id="2" creationId="{A4E10D8F-182B-45F6-8A81-332FD23C1C98}"/>
            </ac:grpSpMkLst>
          </pc:grpChg>
          <pc:picChg chg="mod">
            <ac:chgData name="Tiffany Razzo" userId="eda5baf6a0dc2dbf" providerId="LiveId" clId="{9FD04458-ACDD-DF43-8256-73E996416D5B}" dt="2024-05-01T19:30:15.762" v="2"/>
            <ac:picMkLst>
              <pc:docMk/>
              <pc:sldMasterMk cId="3969462986" sldId="2147484939"/>
              <pc:sldLayoutMk cId="275901147" sldId="2147484942"/>
              <ac:picMk id="6"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275901147" sldId="2147484942"/>
              <ac:picMk id="7"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275901147" sldId="2147484942"/>
              <ac:picMk id="9" creationId="{00000000-0000-0000-0000-000000000000}"/>
            </ac:picMkLst>
          </pc:picChg>
        </pc:sldLayoutChg>
        <pc:sldLayoutChg chg="modSp">
          <pc:chgData name="Tiffany Razzo" userId="eda5baf6a0dc2dbf" providerId="LiveId" clId="{9FD04458-ACDD-DF43-8256-73E996416D5B}" dt="2024-05-01T19:30:15.762" v="2"/>
          <pc:sldLayoutMkLst>
            <pc:docMk/>
            <pc:sldMasterMk cId="3969462986" sldId="2147484939"/>
            <pc:sldLayoutMk cId="274191615" sldId="2147484943"/>
          </pc:sldLayoutMkLst>
          <pc:spChg chg="mod">
            <ac:chgData name="Tiffany Razzo" userId="eda5baf6a0dc2dbf" providerId="LiveId" clId="{9FD04458-ACDD-DF43-8256-73E996416D5B}" dt="2024-05-01T19:30:15.762" v="2"/>
            <ac:spMkLst>
              <pc:docMk/>
              <pc:sldMasterMk cId="3969462986" sldId="2147484939"/>
              <pc:sldLayoutMk cId="274191615" sldId="2147484943"/>
              <ac:spMk id="8"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274191615" sldId="2147484943"/>
              <ac:spMk id="10"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274191615" sldId="2147484943"/>
              <ac:spMk id="11"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274191615" sldId="2147484943"/>
              <ac:spMk id="12"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274191615" sldId="2147484943"/>
              <ac:spMk id="13" creationId="{00000000-0000-0000-0000-000000000000}"/>
            </ac:spMkLst>
          </pc:spChg>
          <pc:picChg chg="mod">
            <ac:chgData name="Tiffany Razzo" userId="eda5baf6a0dc2dbf" providerId="LiveId" clId="{9FD04458-ACDD-DF43-8256-73E996416D5B}" dt="2024-05-01T19:30:15.762" v="2"/>
            <ac:picMkLst>
              <pc:docMk/>
              <pc:sldMasterMk cId="3969462986" sldId="2147484939"/>
              <pc:sldLayoutMk cId="274191615" sldId="2147484943"/>
              <ac:picMk id="2"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274191615" sldId="2147484943"/>
              <ac:picMk id="9"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274191615" sldId="2147484943"/>
              <ac:picMk id="14" creationId="{00000000-0000-0000-0000-000000000000}"/>
            </ac:picMkLst>
          </pc:picChg>
        </pc:sldLayoutChg>
        <pc:sldLayoutChg chg="modSp">
          <pc:chgData name="Tiffany Razzo" userId="eda5baf6a0dc2dbf" providerId="LiveId" clId="{9FD04458-ACDD-DF43-8256-73E996416D5B}" dt="2024-05-01T19:30:15.762" v="2"/>
          <pc:sldLayoutMkLst>
            <pc:docMk/>
            <pc:sldMasterMk cId="3969462986" sldId="2147484939"/>
            <pc:sldLayoutMk cId="3357509925" sldId="2147484944"/>
          </pc:sldLayoutMkLst>
          <pc:spChg chg="mod">
            <ac:chgData name="Tiffany Razzo" userId="eda5baf6a0dc2dbf" providerId="LiveId" clId="{9FD04458-ACDD-DF43-8256-73E996416D5B}" dt="2024-05-01T19:30:15.762" v="2"/>
            <ac:spMkLst>
              <pc:docMk/>
              <pc:sldMasterMk cId="3969462986" sldId="2147484939"/>
              <pc:sldLayoutMk cId="3357509925" sldId="2147484944"/>
              <ac:spMk id="6"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3357509925" sldId="2147484944"/>
              <ac:spMk id="9"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3357509925" sldId="2147484944"/>
              <ac:spMk id="10"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3357509925" sldId="2147484944"/>
              <ac:spMk id="13"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3357509925" sldId="2147484944"/>
              <ac:spMk id="14" creationId="{00000000-0000-0000-0000-000000000000}"/>
            </ac:spMkLst>
          </pc:spChg>
          <pc:picChg chg="mod">
            <ac:chgData name="Tiffany Razzo" userId="eda5baf6a0dc2dbf" providerId="LiveId" clId="{9FD04458-ACDD-DF43-8256-73E996416D5B}" dt="2024-05-01T19:30:15.762" v="2"/>
            <ac:picMkLst>
              <pc:docMk/>
              <pc:sldMasterMk cId="3969462986" sldId="2147484939"/>
              <pc:sldLayoutMk cId="3357509925" sldId="2147484944"/>
              <ac:picMk id="11"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3357509925" sldId="2147484944"/>
              <ac:picMk id="12"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3357509925" sldId="2147484944"/>
              <ac:picMk id="15" creationId="{00000000-0000-0000-0000-000000000000}"/>
            </ac:picMkLst>
          </pc:picChg>
        </pc:sldLayoutChg>
        <pc:sldLayoutChg chg="modSp">
          <pc:chgData name="Tiffany Razzo" userId="eda5baf6a0dc2dbf" providerId="LiveId" clId="{9FD04458-ACDD-DF43-8256-73E996416D5B}" dt="2024-05-01T19:30:15.762" v="2"/>
          <pc:sldLayoutMkLst>
            <pc:docMk/>
            <pc:sldMasterMk cId="3969462986" sldId="2147484939"/>
            <pc:sldLayoutMk cId="1142050720" sldId="2147484945"/>
          </pc:sldLayoutMkLst>
          <pc:spChg chg="mod">
            <ac:chgData name="Tiffany Razzo" userId="eda5baf6a0dc2dbf" providerId="LiveId" clId="{9FD04458-ACDD-DF43-8256-73E996416D5B}" dt="2024-05-01T19:30:15.762" v="2"/>
            <ac:spMkLst>
              <pc:docMk/>
              <pc:sldMasterMk cId="3969462986" sldId="2147484939"/>
              <pc:sldLayoutMk cId="1142050720" sldId="2147484945"/>
              <ac:spMk id="7"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1142050720" sldId="2147484945"/>
              <ac:spMk id="8"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1142050720" sldId="2147484945"/>
              <ac:spMk id="9"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1142050720" sldId="2147484945"/>
              <ac:spMk id="10"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1142050720" sldId="2147484945"/>
              <ac:spMk id="13" creationId="{00000000-0000-0000-0000-000000000000}"/>
            </ac:spMkLst>
          </pc:spChg>
          <pc:picChg chg="mod">
            <ac:chgData name="Tiffany Razzo" userId="eda5baf6a0dc2dbf" providerId="LiveId" clId="{9FD04458-ACDD-DF43-8256-73E996416D5B}" dt="2024-05-01T19:30:15.762" v="2"/>
            <ac:picMkLst>
              <pc:docMk/>
              <pc:sldMasterMk cId="3969462986" sldId="2147484939"/>
              <pc:sldLayoutMk cId="1142050720" sldId="2147484945"/>
              <ac:picMk id="11"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1142050720" sldId="2147484945"/>
              <ac:picMk id="14"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1142050720" sldId="2147484945"/>
              <ac:picMk id="15" creationId="{00000000-0000-0000-0000-000000000000}"/>
            </ac:picMkLst>
          </pc:picChg>
        </pc:sldLayoutChg>
        <pc:sldLayoutChg chg="modSp">
          <pc:chgData name="Tiffany Razzo" userId="eda5baf6a0dc2dbf" providerId="LiveId" clId="{9FD04458-ACDD-DF43-8256-73E996416D5B}" dt="2024-05-01T19:30:15.762" v="2"/>
          <pc:sldLayoutMkLst>
            <pc:docMk/>
            <pc:sldMasterMk cId="3969462986" sldId="2147484939"/>
            <pc:sldLayoutMk cId="1255269358" sldId="2147484946"/>
          </pc:sldLayoutMkLst>
          <pc:spChg chg="mod">
            <ac:chgData name="Tiffany Razzo" userId="eda5baf6a0dc2dbf" providerId="LiveId" clId="{9FD04458-ACDD-DF43-8256-73E996416D5B}" dt="2024-05-01T19:30:15.762" v="2"/>
            <ac:spMkLst>
              <pc:docMk/>
              <pc:sldMasterMk cId="3969462986" sldId="2147484939"/>
              <pc:sldLayoutMk cId="1255269358" sldId="2147484946"/>
              <ac:spMk id="4"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1255269358" sldId="2147484946"/>
              <ac:spMk id="5"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1255269358" sldId="2147484946"/>
              <ac:spMk id="9"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1255269358" sldId="2147484946"/>
              <ac:spMk id="11" creationId="{00000000-0000-0000-0000-000000000000}"/>
            </ac:spMkLst>
          </pc:spChg>
          <pc:picChg chg="mod">
            <ac:chgData name="Tiffany Razzo" userId="eda5baf6a0dc2dbf" providerId="LiveId" clId="{9FD04458-ACDD-DF43-8256-73E996416D5B}" dt="2024-05-01T19:30:15.762" v="2"/>
            <ac:picMkLst>
              <pc:docMk/>
              <pc:sldMasterMk cId="3969462986" sldId="2147484939"/>
              <pc:sldLayoutMk cId="1255269358" sldId="2147484946"/>
              <ac:picMk id="8"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1255269358" sldId="2147484946"/>
              <ac:picMk id="10"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1255269358" sldId="2147484946"/>
              <ac:picMk id="12" creationId="{00000000-0000-0000-0000-000000000000}"/>
            </ac:picMkLst>
          </pc:picChg>
        </pc:sldLayoutChg>
        <pc:sldLayoutChg chg="modSp">
          <pc:chgData name="Tiffany Razzo" userId="eda5baf6a0dc2dbf" providerId="LiveId" clId="{9FD04458-ACDD-DF43-8256-73E996416D5B}" dt="2024-05-01T19:30:15.762" v="2"/>
          <pc:sldLayoutMkLst>
            <pc:docMk/>
            <pc:sldMasterMk cId="3969462986" sldId="2147484939"/>
            <pc:sldLayoutMk cId="2675945451" sldId="2147484947"/>
          </pc:sldLayoutMkLst>
          <pc:spChg chg="mod">
            <ac:chgData name="Tiffany Razzo" userId="eda5baf6a0dc2dbf" providerId="LiveId" clId="{9FD04458-ACDD-DF43-8256-73E996416D5B}" dt="2024-05-01T19:30:15.762" v="2"/>
            <ac:spMkLst>
              <pc:docMk/>
              <pc:sldMasterMk cId="3969462986" sldId="2147484939"/>
              <pc:sldLayoutMk cId="2675945451" sldId="2147484947"/>
              <ac:spMk id="7"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2675945451" sldId="2147484947"/>
              <ac:spMk id="9" creationId="{00000000-0000-0000-0000-000000000000}"/>
            </ac:spMkLst>
          </pc:spChg>
          <pc:picChg chg="mod">
            <ac:chgData name="Tiffany Razzo" userId="eda5baf6a0dc2dbf" providerId="LiveId" clId="{9FD04458-ACDD-DF43-8256-73E996416D5B}" dt="2024-05-01T19:30:15.762" v="2"/>
            <ac:picMkLst>
              <pc:docMk/>
              <pc:sldMasterMk cId="3969462986" sldId="2147484939"/>
              <pc:sldLayoutMk cId="2675945451" sldId="2147484947"/>
              <ac:picMk id="6"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2675945451" sldId="2147484947"/>
              <ac:picMk id="8"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2675945451" sldId="2147484947"/>
              <ac:picMk id="10" creationId="{0629420F-3DE0-4AE4-BF79-262F72F89A05}"/>
            </ac:picMkLst>
          </pc:picChg>
        </pc:sldLayoutChg>
        <pc:sldLayoutChg chg="modSp">
          <pc:chgData name="Tiffany Razzo" userId="eda5baf6a0dc2dbf" providerId="LiveId" clId="{9FD04458-ACDD-DF43-8256-73E996416D5B}" dt="2024-05-01T19:30:15.762" v="2"/>
          <pc:sldLayoutMkLst>
            <pc:docMk/>
            <pc:sldMasterMk cId="3969462986" sldId="2147484939"/>
            <pc:sldLayoutMk cId="948682521" sldId="2147484948"/>
          </pc:sldLayoutMkLst>
          <pc:spChg chg="mod">
            <ac:chgData name="Tiffany Razzo" userId="eda5baf6a0dc2dbf" providerId="LiveId" clId="{9FD04458-ACDD-DF43-8256-73E996416D5B}" dt="2024-05-01T19:30:15.762" v="2"/>
            <ac:spMkLst>
              <pc:docMk/>
              <pc:sldMasterMk cId="3969462986" sldId="2147484939"/>
              <pc:sldLayoutMk cId="948682521" sldId="2147484948"/>
              <ac:spMk id="6"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948682521" sldId="2147484948"/>
              <ac:spMk id="7"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948682521" sldId="2147484948"/>
              <ac:spMk id="10"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948682521" sldId="2147484948"/>
              <ac:spMk id="12" creationId="{00000000-0000-0000-0000-000000000000}"/>
            </ac:spMkLst>
          </pc:spChg>
          <pc:picChg chg="mod">
            <ac:chgData name="Tiffany Razzo" userId="eda5baf6a0dc2dbf" providerId="LiveId" clId="{9FD04458-ACDD-DF43-8256-73E996416D5B}" dt="2024-05-01T19:30:15.762" v="2"/>
            <ac:picMkLst>
              <pc:docMk/>
              <pc:sldMasterMk cId="3969462986" sldId="2147484939"/>
              <pc:sldLayoutMk cId="948682521" sldId="2147484948"/>
              <ac:picMk id="8"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948682521" sldId="2147484948"/>
              <ac:picMk id="9"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948682521" sldId="2147484948"/>
              <ac:picMk id="11" creationId="{00000000-0000-0000-0000-000000000000}"/>
            </ac:picMkLst>
          </pc:picChg>
        </pc:sldLayoutChg>
        <pc:sldLayoutChg chg="modSp">
          <pc:chgData name="Tiffany Razzo" userId="eda5baf6a0dc2dbf" providerId="LiveId" clId="{9FD04458-ACDD-DF43-8256-73E996416D5B}" dt="2024-05-01T19:30:15.762" v="2"/>
          <pc:sldLayoutMkLst>
            <pc:docMk/>
            <pc:sldMasterMk cId="3969462986" sldId="2147484939"/>
            <pc:sldLayoutMk cId="3072252512" sldId="2147484949"/>
          </pc:sldLayoutMkLst>
          <pc:spChg chg="mod">
            <ac:chgData name="Tiffany Razzo" userId="eda5baf6a0dc2dbf" providerId="LiveId" clId="{9FD04458-ACDD-DF43-8256-73E996416D5B}" dt="2024-05-01T19:30:15.762" v="2"/>
            <ac:spMkLst>
              <pc:docMk/>
              <pc:sldMasterMk cId="3969462986" sldId="2147484939"/>
              <pc:sldLayoutMk cId="3072252512" sldId="2147484949"/>
              <ac:spMk id="5"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3072252512" sldId="2147484949"/>
              <ac:spMk id="6"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3072252512" sldId="2147484949"/>
              <ac:spMk id="9"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3072252512" sldId="2147484949"/>
              <ac:spMk id="12" creationId="{00000000-0000-0000-0000-000000000000}"/>
            </ac:spMkLst>
          </pc:spChg>
          <pc:picChg chg="mod">
            <ac:chgData name="Tiffany Razzo" userId="eda5baf6a0dc2dbf" providerId="LiveId" clId="{9FD04458-ACDD-DF43-8256-73E996416D5B}" dt="2024-05-01T19:30:15.762" v="2"/>
            <ac:picMkLst>
              <pc:docMk/>
              <pc:sldMasterMk cId="3969462986" sldId="2147484939"/>
              <pc:sldLayoutMk cId="3072252512" sldId="2147484949"/>
              <ac:picMk id="7"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3072252512" sldId="2147484949"/>
              <ac:picMk id="8"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3072252512" sldId="2147484949"/>
              <ac:picMk id="10" creationId="{00000000-0000-0000-0000-000000000000}"/>
            </ac:picMkLst>
          </pc:picChg>
        </pc:sldLayoutChg>
        <pc:sldLayoutChg chg="modSp">
          <pc:chgData name="Tiffany Razzo" userId="eda5baf6a0dc2dbf" providerId="LiveId" clId="{9FD04458-ACDD-DF43-8256-73E996416D5B}" dt="2024-05-01T19:30:15.762" v="2"/>
          <pc:sldLayoutMkLst>
            <pc:docMk/>
            <pc:sldMasterMk cId="3969462986" sldId="2147484939"/>
            <pc:sldLayoutMk cId="2263307462" sldId="2147484950"/>
          </pc:sldLayoutMkLst>
          <pc:spChg chg="mod">
            <ac:chgData name="Tiffany Razzo" userId="eda5baf6a0dc2dbf" providerId="LiveId" clId="{9FD04458-ACDD-DF43-8256-73E996416D5B}" dt="2024-05-01T19:30:15.762" v="2"/>
            <ac:spMkLst>
              <pc:docMk/>
              <pc:sldMasterMk cId="3969462986" sldId="2147484939"/>
              <pc:sldLayoutMk cId="2263307462" sldId="2147484950"/>
              <ac:spMk id="6"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2263307462" sldId="2147484950"/>
              <ac:spMk id="7"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2263307462" sldId="2147484950"/>
              <ac:spMk id="10"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2263307462" sldId="2147484950"/>
              <ac:spMk id="12" creationId="{00000000-0000-0000-0000-000000000000}"/>
            </ac:spMkLst>
          </pc:spChg>
          <pc:picChg chg="mod">
            <ac:chgData name="Tiffany Razzo" userId="eda5baf6a0dc2dbf" providerId="LiveId" clId="{9FD04458-ACDD-DF43-8256-73E996416D5B}" dt="2024-05-01T19:30:15.762" v="2"/>
            <ac:picMkLst>
              <pc:docMk/>
              <pc:sldMasterMk cId="3969462986" sldId="2147484939"/>
              <pc:sldLayoutMk cId="2263307462" sldId="2147484950"/>
              <ac:picMk id="8"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2263307462" sldId="2147484950"/>
              <ac:picMk id="9"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2263307462" sldId="2147484950"/>
              <ac:picMk id="11" creationId="{00000000-0000-0000-0000-000000000000}"/>
            </ac:picMkLst>
          </pc:picChg>
        </pc:sldLayoutChg>
        <pc:sldLayoutChg chg="modSp">
          <pc:chgData name="Tiffany Razzo" userId="eda5baf6a0dc2dbf" providerId="LiveId" clId="{9FD04458-ACDD-DF43-8256-73E996416D5B}" dt="2024-05-01T19:30:15.762" v="2"/>
          <pc:sldLayoutMkLst>
            <pc:docMk/>
            <pc:sldMasterMk cId="3969462986" sldId="2147484939"/>
            <pc:sldLayoutMk cId="351202745" sldId="2147484951"/>
          </pc:sldLayoutMkLst>
          <pc:spChg chg="mod">
            <ac:chgData name="Tiffany Razzo" userId="eda5baf6a0dc2dbf" providerId="LiveId" clId="{9FD04458-ACDD-DF43-8256-73E996416D5B}" dt="2024-05-01T19:30:15.762" v="2"/>
            <ac:spMkLst>
              <pc:docMk/>
              <pc:sldMasterMk cId="3969462986" sldId="2147484939"/>
              <pc:sldLayoutMk cId="351202745" sldId="2147484951"/>
              <ac:spMk id="5"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351202745" sldId="2147484951"/>
              <ac:spMk id="6"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351202745" sldId="2147484951"/>
              <ac:spMk id="9"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351202745" sldId="2147484951"/>
              <ac:spMk id="12" creationId="{00000000-0000-0000-0000-000000000000}"/>
            </ac:spMkLst>
          </pc:spChg>
          <pc:picChg chg="mod">
            <ac:chgData name="Tiffany Razzo" userId="eda5baf6a0dc2dbf" providerId="LiveId" clId="{9FD04458-ACDD-DF43-8256-73E996416D5B}" dt="2024-05-01T19:30:15.762" v="2"/>
            <ac:picMkLst>
              <pc:docMk/>
              <pc:sldMasterMk cId="3969462986" sldId="2147484939"/>
              <pc:sldLayoutMk cId="351202745" sldId="2147484951"/>
              <ac:picMk id="7"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351202745" sldId="2147484951"/>
              <ac:picMk id="8"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351202745" sldId="2147484951"/>
              <ac:picMk id="10" creationId="{00000000-0000-0000-0000-000000000000}"/>
            </ac:picMkLst>
          </pc:picChg>
        </pc:sldLayoutChg>
        <pc:sldLayoutChg chg="modSp">
          <pc:chgData name="Tiffany Razzo" userId="eda5baf6a0dc2dbf" providerId="LiveId" clId="{9FD04458-ACDD-DF43-8256-73E996416D5B}" dt="2024-05-01T19:30:15.762" v="2"/>
          <pc:sldLayoutMkLst>
            <pc:docMk/>
            <pc:sldMasterMk cId="3969462986" sldId="2147484939"/>
            <pc:sldLayoutMk cId="1853827428" sldId="2147484952"/>
          </pc:sldLayoutMkLst>
          <pc:spChg chg="mod">
            <ac:chgData name="Tiffany Razzo" userId="eda5baf6a0dc2dbf" providerId="LiveId" clId="{9FD04458-ACDD-DF43-8256-73E996416D5B}" dt="2024-05-01T19:30:15.762" v="2"/>
            <ac:spMkLst>
              <pc:docMk/>
              <pc:sldMasterMk cId="3969462986" sldId="2147484939"/>
              <pc:sldLayoutMk cId="1853827428" sldId="2147484952"/>
              <ac:spMk id="6"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1853827428" sldId="2147484952"/>
              <ac:spMk id="9" creationId="{00000000-0000-0000-0000-000000000000}"/>
            </ac:spMkLst>
          </pc:spChg>
          <pc:picChg chg="mod">
            <ac:chgData name="Tiffany Razzo" userId="eda5baf6a0dc2dbf" providerId="LiveId" clId="{9FD04458-ACDD-DF43-8256-73E996416D5B}" dt="2024-05-01T19:30:15.762" v="2"/>
            <ac:picMkLst>
              <pc:docMk/>
              <pc:sldMasterMk cId="3969462986" sldId="2147484939"/>
              <pc:sldLayoutMk cId="1853827428" sldId="2147484952"/>
              <ac:picMk id="4"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1853827428" sldId="2147484952"/>
              <ac:picMk id="5"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1853827428" sldId="2147484952"/>
              <ac:picMk id="7" creationId="{00000000-0000-0000-0000-000000000000}"/>
            </ac:picMkLst>
          </pc:picChg>
        </pc:sldLayoutChg>
        <pc:sldLayoutChg chg="modSp">
          <pc:chgData name="Tiffany Razzo" userId="eda5baf6a0dc2dbf" providerId="LiveId" clId="{9FD04458-ACDD-DF43-8256-73E996416D5B}" dt="2024-05-01T19:30:15.762" v="2"/>
          <pc:sldLayoutMkLst>
            <pc:docMk/>
            <pc:sldMasterMk cId="3969462986" sldId="2147484939"/>
            <pc:sldLayoutMk cId="3888157702" sldId="2147484953"/>
          </pc:sldLayoutMkLst>
          <pc:spChg chg="mod">
            <ac:chgData name="Tiffany Razzo" userId="eda5baf6a0dc2dbf" providerId="LiveId" clId="{9FD04458-ACDD-DF43-8256-73E996416D5B}" dt="2024-05-01T19:30:15.762" v="2"/>
            <ac:spMkLst>
              <pc:docMk/>
              <pc:sldMasterMk cId="3969462986" sldId="2147484939"/>
              <pc:sldLayoutMk cId="3888157702" sldId="2147484953"/>
              <ac:spMk id="6" creationId="{00000000-0000-0000-0000-000000000000}"/>
            </ac:spMkLst>
          </pc:spChg>
          <pc:picChg chg="mod">
            <ac:chgData name="Tiffany Razzo" userId="eda5baf6a0dc2dbf" providerId="LiveId" clId="{9FD04458-ACDD-DF43-8256-73E996416D5B}" dt="2024-05-01T19:30:15.762" v="2"/>
            <ac:picMkLst>
              <pc:docMk/>
              <pc:sldMasterMk cId="3969462986" sldId="2147484939"/>
              <pc:sldLayoutMk cId="3888157702" sldId="2147484953"/>
              <ac:picMk id="4"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3888157702" sldId="2147484953"/>
              <ac:picMk id="5"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3888157702" sldId="2147484953"/>
              <ac:picMk id="7" creationId="{00000000-0000-0000-0000-000000000000}"/>
            </ac:picMkLst>
          </pc:picChg>
        </pc:sldLayoutChg>
        <pc:sldLayoutChg chg="modSp">
          <pc:chgData name="Tiffany Razzo" userId="eda5baf6a0dc2dbf" providerId="LiveId" clId="{9FD04458-ACDD-DF43-8256-73E996416D5B}" dt="2024-05-01T19:30:15.762" v="2"/>
          <pc:sldLayoutMkLst>
            <pc:docMk/>
            <pc:sldMasterMk cId="3969462986" sldId="2147484939"/>
            <pc:sldLayoutMk cId="580105177" sldId="2147484954"/>
          </pc:sldLayoutMkLst>
          <pc:spChg chg="mod">
            <ac:chgData name="Tiffany Razzo" userId="eda5baf6a0dc2dbf" providerId="LiveId" clId="{9FD04458-ACDD-DF43-8256-73E996416D5B}" dt="2024-05-01T19:30:15.762" v="2"/>
            <ac:spMkLst>
              <pc:docMk/>
              <pc:sldMasterMk cId="3969462986" sldId="2147484939"/>
              <pc:sldLayoutMk cId="580105177" sldId="2147484954"/>
              <ac:spMk id="6" creationId="{00000000-0000-0000-0000-000000000000}"/>
            </ac:spMkLst>
          </pc:spChg>
          <pc:picChg chg="mod">
            <ac:chgData name="Tiffany Razzo" userId="eda5baf6a0dc2dbf" providerId="LiveId" clId="{9FD04458-ACDD-DF43-8256-73E996416D5B}" dt="2024-05-01T19:30:15.762" v="2"/>
            <ac:picMkLst>
              <pc:docMk/>
              <pc:sldMasterMk cId="3969462986" sldId="2147484939"/>
              <pc:sldLayoutMk cId="580105177" sldId="2147484954"/>
              <ac:picMk id="4"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580105177" sldId="2147484954"/>
              <ac:picMk id="5"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580105177" sldId="2147484954"/>
              <ac:picMk id="7" creationId="{00000000-0000-0000-0000-000000000000}"/>
            </ac:picMkLst>
          </pc:picChg>
        </pc:sldLayoutChg>
        <pc:sldLayoutChg chg="modSp">
          <pc:chgData name="Tiffany Razzo" userId="eda5baf6a0dc2dbf" providerId="LiveId" clId="{9FD04458-ACDD-DF43-8256-73E996416D5B}" dt="2024-05-01T19:30:15.762" v="2"/>
          <pc:sldLayoutMkLst>
            <pc:docMk/>
            <pc:sldMasterMk cId="3969462986" sldId="2147484939"/>
            <pc:sldLayoutMk cId="2561393090" sldId="2147484955"/>
          </pc:sldLayoutMkLst>
          <pc:spChg chg="mod">
            <ac:chgData name="Tiffany Razzo" userId="eda5baf6a0dc2dbf" providerId="LiveId" clId="{9FD04458-ACDD-DF43-8256-73E996416D5B}" dt="2024-05-01T19:30:15.762" v="2"/>
            <ac:spMkLst>
              <pc:docMk/>
              <pc:sldMasterMk cId="3969462986" sldId="2147484939"/>
              <pc:sldLayoutMk cId="2561393090" sldId="2147484955"/>
              <ac:spMk id="10"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2561393090" sldId="2147484955"/>
              <ac:spMk id="11"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2561393090" sldId="2147484955"/>
              <ac:spMk id="15" creationId="{00000000-0000-0000-0000-000000000000}"/>
            </ac:spMkLst>
          </pc:spChg>
          <pc:picChg chg="mod">
            <ac:chgData name="Tiffany Razzo" userId="eda5baf6a0dc2dbf" providerId="LiveId" clId="{9FD04458-ACDD-DF43-8256-73E996416D5B}" dt="2024-05-01T19:30:15.762" v="2"/>
            <ac:picMkLst>
              <pc:docMk/>
              <pc:sldMasterMk cId="3969462986" sldId="2147484939"/>
              <pc:sldLayoutMk cId="2561393090" sldId="2147484955"/>
              <ac:picMk id="2" creationId="{00000000-0000-0000-0000-000000000000}"/>
            </ac:picMkLst>
          </pc:picChg>
          <pc:picChg chg="mod">
            <ac:chgData name="Tiffany Razzo" userId="eda5baf6a0dc2dbf" providerId="LiveId" clId="{9FD04458-ACDD-DF43-8256-73E996416D5B}" dt="2024-05-01T19:30:15.762" v="2"/>
            <ac:picMkLst>
              <pc:docMk/>
              <pc:sldMasterMk cId="3969462986" sldId="2147484939"/>
              <pc:sldLayoutMk cId="2561393090" sldId="2147484955"/>
              <ac:picMk id="12" creationId="{00000000-0000-0000-0000-000000000000}"/>
            </ac:picMkLst>
          </pc:picChg>
        </pc:sldLayoutChg>
        <pc:sldLayoutChg chg="modSp">
          <pc:chgData name="Tiffany Razzo" userId="eda5baf6a0dc2dbf" providerId="LiveId" clId="{9FD04458-ACDD-DF43-8256-73E996416D5B}" dt="2024-05-01T19:30:15.762" v="2"/>
          <pc:sldLayoutMkLst>
            <pc:docMk/>
            <pc:sldMasterMk cId="3969462986" sldId="2147484939"/>
            <pc:sldLayoutMk cId="2119090287" sldId="2147484956"/>
          </pc:sldLayoutMkLst>
          <pc:spChg chg="mod">
            <ac:chgData name="Tiffany Razzo" userId="eda5baf6a0dc2dbf" providerId="LiveId" clId="{9FD04458-ACDD-DF43-8256-73E996416D5B}" dt="2024-05-01T19:30:15.762" v="2"/>
            <ac:spMkLst>
              <pc:docMk/>
              <pc:sldMasterMk cId="3969462986" sldId="2147484939"/>
              <pc:sldLayoutMk cId="2119090287" sldId="2147484956"/>
              <ac:spMk id="2" creationId="{00000000-0000-0000-0000-000000000000}"/>
            </ac:spMkLst>
          </pc:spChg>
          <pc:spChg chg="mod">
            <ac:chgData name="Tiffany Razzo" userId="eda5baf6a0dc2dbf" providerId="LiveId" clId="{9FD04458-ACDD-DF43-8256-73E996416D5B}" dt="2024-05-01T19:30:15.762" v="2"/>
            <ac:spMkLst>
              <pc:docMk/>
              <pc:sldMasterMk cId="3969462986" sldId="2147484939"/>
              <pc:sldLayoutMk cId="2119090287" sldId="2147484956"/>
              <ac:spMk id="3" creationId="{00000000-0000-0000-0000-000000000000}"/>
            </ac:spMkLst>
          </pc:spChg>
        </pc:sldLayoutChg>
      </pc:sldMasterChg>
      <pc:sldMasterChg chg="modSp modSldLayout">
        <pc:chgData name="Tiffany Razzo" userId="eda5baf6a0dc2dbf" providerId="LiveId" clId="{9FD04458-ACDD-DF43-8256-73E996416D5B}" dt="2024-05-01T19:30:06.395" v="0"/>
        <pc:sldMasterMkLst>
          <pc:docMk/>
          <pc:sldMasterMk cId="1382553107" sldId="2147484957"/>
        </pc:sldMasterMkLst>
        <pc:spChg chg="mod">
          <ac:chgData name="Tiffany Razzo" userId="eda5baf6a0dc2dbf" providerId="LiveId" clId="{9FD04458-ACDD-DF43-8256-73E996416D5B}" dt="2024-05-01T19:30:06.395" v="0"/>
          <ac:spMkLst>
            <pc:docMk/>
            <pc:sldMasterMk cId="1382553107" sldId="2147484957"/>
            <ac:spMk id="2" creationId="{80343953-5C67-7027-8AAC-4598474952AE}"/>
          </ac:spMkLst>
        </pc:spChg>
        <pc:spChg chg="mod">
          <ac:chgData name="Tiffany Razzo" userId="eda5baf6a0dc2dbf" providerId="LiveId" clId="{9FD04458-ACDD-DF43-8256-73E996416D5B}" dt="2024-05-01T19:30:06.395" v="0"/>
          <ac:spMkLst>
            <pc:docMk/>
            <pc:sldMasterMk cId="1382553107" sldId="2147484957"/>
            <ac:spMk id="3" creationId="{20EF3A51-BD82-45BD-279B-36C8485798FA}"/>
          </ac:spMkLst>
        </pc:spChg>
        <pc:spChg chg="mod">
          <ac:chgData name="Tiffany Razzo" userId="eda5baf6a0dc2dbf" providerId="LiveId" clId="{9FD04458-ACDD-DF43-8256-73E996416D5B}" dt="2024-05-01T19:30:06.395" v="0"/>
          <ac:spMkLst>
            <pc:docMk/>
            <pc:sldMasterMk cId="1382553107" sldId="2147484957"/>
            <ac:spMk id="4" creationId="{76B5C319-6D34-E324-30D9-117783B7ED4E}"/>
          </ac:spMkLst>
        </pc:spChg>
        <pc:spChg chg="mod">
          <ac:chgData name="Tiffany Razzo" userId="eda5baf6a0dc2dbf" providerId="LiveId" clId="{9FD04458-ACDD-DF43-8256-73E996416D5B}" dt="2024-05-01T19:30:06.395" v="0"/>
          <ac:spMkLst>
            <pc:docMk/>
            <pc:sldMasterMk cId="1382553107" sldId="2147484957"/>
            <ac:spMk id="5" creationId="{20A1CDA3-DC72-CA7C-D90A-716C8CC5DB4D}"/>
          </ac:spMkLst>
        </pc:spChg>
        <pc:spChg chg="mod">
          <ac:chgData name="Tiffany Razzo" userId="eda5baf6a0dc2dbf" providerId="LiveId" clId="{9FD04458-ACDD-DF43-8256-73E996416D5B}" dt="2024-05-01T19:30:06.395" v="0"/>
          <ac:spMkLst>
            <pc:docMk/>
            <pc:sldMasterMk cId="1382553107" sldId="2147484957"/>
            <ac:spMk id="6" creationId="{C5E44C41-E1DA-3DD1-4590-23EB23F9AE88}"/>
          </ac:spMkLst>
        </pc:spChg>
        <pc:sldLayoutChg chg="modSp">
          <pc:chgData name="Tiffany Razzo" userId="eda5baf6a0dc2dbf" providerId="LiveId" clId="{9FD04458-ACDD-DF43-8256-73E996416D5B}" dt="2024-05-01T19:30:06.395" v="0"/>
          <pc:sldLayoutMkLst>
            <pc:docMk/>
            <pc:sldMasterMk cId="1382553107" sldId="2147484957"/>
            <pc:sldLayoutMk cId="3826248688" sldId="2147484958"/>
          </pc:sldLayoutMkLst>
          <pc:spChg chg="mod">
            <ac:chgData name="Tiffany Razzo" userId="eda5baf6a0dc2dbf" providerId="LiveId" clId="{9FD04458-ACDD-DF43-8256-73E996416D5B}" dt="2024-05-01T19:30:06.395" v="0"/>
            <ac:spMkLst>
              <pc:docMk/>
              <pc:sldMasterMk cId="1382553107" sldId="2147484957"/>
              <pc:sldLayoutMk cId="3826248688" sldId="2147484958"/>
              <ac:spMk id="2" creationId="{874C49CE-C3D6-BC34-9D91-A6979136A341}"/>
            </ac:spMkLst>
          </pc:spChg>
          <pc:spChg chg="mod">
            <ac:chgData name="Tiffany Razzo" userId="eda5baf6a0dc2dbf" providerId="LiveId" clId="{9FD04458-ACDD-DF43-8256-73E996416D5B}" dt="2024-05-01T19:30:06.395" v="0"/>
            <ac:spMkLst>
              <pc:docMk/>
              <pc:sldMasterMk cId="1382553107" sldId="2147484957"/>
              <pc:sldLayoutMk cId="3826248688" sldId="2147484958"/>
              <ac:spMk id="3" creationId="{8BD488D6-593D-03A0-084E-D39EACC172C4}"/>
            </ac:spMkLst>
          </pc:spChg>
        </pc:sldLayoutChg>
        <pc:sldLayoutChg chg="modSp">
          <pc:chgData name="Tiffany Razzo" userId="eda5baf6a0dc2dbf" providerId="LiveId" clId="{9FD04458-ACDD-DF43-8256-73E996416D5B}" dt="2024-05-01T19:30:06.395" v="0"/>
          <pc:sldLayoutMkLst>
            <pc:docMk/>
            <pc:sldMasterMk cId="1382553107" sldId="2147484957"/>
            <pc:sldLayoutMk cId="511820665" sldId="2147484960"/>
          </pc:sldLayoutMkLst>
          <pc:spChg chg="mod">
            <ac:chgData name="Tiffany Razzo" userId="eda5baf6a0dc2dbf" providerId="LiveId" clId="{9FD04458-ACDD-DF43-8256-73E996416D5B}" dt="2024-05-01T19:30:06.395" v="0"/>
            <ac:spMkLst>
              <pc:docMk/>
              <pc:sldMasterMk cId="1382553107" sldId="2147484957"/>
              <pc:sldLayoutMk cId="511820665" sldId="2147484960"/>
              <ac:spMk id="2" creationId="{8D8A070C-89CD-971C-43F1-32B78E8A83DD}"/>
            </ac:spMkLst>
          </pc:spChg>
          <pc:spChg chg="mod">
            <ac:chgData name="Tiffany Razzo" userId="eda5baf6a0dc2dbf" providerId="LiveId" clId="{9FD04458-ACDD-DF43-8256-73E996416D5B}" dt="2024-05-01T19:30:06.395" v="0"/>
            <ac:spMkLst>
              <pc:docMk/>
              <pc:sldMasterMk cId="1382553107" sldId="2147484957"/>
              <pc:sldLayoutMk cId="511820665" sldId="2147484960"/>
              <ac:spMk id="3" creationId="{785AF366-490C-465C-DF04-F9B9A20E4B4C}"/>
            </ac:spMkLst>
          </pc:spChg>
        </pc:sldLayoutChg>
        <pc:sldLayoutChg chg="modSp">
          <pc:chgData name="Tiffany Razzo" userId="eda5baf6a0dc2dbf" providerId="LiveId" clId="{9FD04458-ACDD-DF43-8256-73E996416D5B}" dt="2024-05-01T19:30:06.395" v="0"/>
          <pc:sldLayoutMkLst>
            <pc:docMk/>
            <pc:sldMasterMk cId="1382553107" sldId="2147484957"/>
            <pc:sldLayoutMk cId="2503481598" sldId="2147484961"/>
          </pc:sldLayoutMkLst>
          <pc:spChg chg="mod">
            <ac:chgData name="Tiffany Razzo" userId="eda5baf6a0dc2dbf" providerId="LiveId" clId="{9FD04458-ACDD-DF43-8256-73E996416D5B}" dt="2024-05-01T19:30:06.395" v="0"/>
            <ac:spMkLst>
              <pc:docMk/>
              <pc:sldMasterMk cId="1382553107" sldId="2147484957"/>
              <pc:sldLayoutMk cId="2503481598" sldId="2147484961"/>
              <ac:spMk id="3" creationId="{A97B87A4-1DFC-1976-3956-14A0BAC45FF5}"/>
            </ac:spMkLst>
          </pc:spChg>
          <pc:spChg chg="mod">
            <ac:chgData name="Tiffany Razzo" userId="eda5baf6a0dc2dbf" providerId="LiveId" clId="{9FD04458-ACDD-DF43-8256-73E996416D5B}" dt="2024-05-01T19:30:06.395" v="0"/>
            <ac:spMkLst>
              <pc:docMk/>
              <pc:sldMasterMk cId="1382553107" sldId="2147484957"/>
              <pc:sldLayoutMk cId="2503481598" sldId="2147484961"/>
              <ac:spMk id="4" creationId="{0F0B1683-EF64-D0E2-83BE-E9E8F2DD7625}"/>
            </ac:spMkLst>
          </pc:spChg>
        </pc:sldLayoutChg>
        <pc:sldLayoutChg chg="modSp">
          <pc:chgData name="Tiffany Razzo" userId="eda5baf6a0dc2dbf" providerId="LiveId" clId="{9FD04458-ACDD-DF43-8256-73E996416D5B}" dt="2024-05-01T19:30:06.395" v="0"/>
          <pc:sldLayoutMkLst>
            <pc:docMk/>
            <pc:sldMasterMk cId="1382553107" sldId="2147484957"/>
            <pc:sldLayoutMk cId="1587920620" sldId="2147484962"/>
          </pc:sldLayoutMkLst>
          <pc:spChg chg="mod">
            <ac:chgData name="Tiffany Razzo" userId="eda5baf6a0dc2dbf" providerId="LiveId" clId="{9FD04458-ACDD-DF43-8256-73E996416D5B}" dt="2024-05-01T19:30:06.395" v="0"/>
            <ac:spMkLst>
              <pc:docMk/>
              <pc:sldMasterMk cId="1382553107" sldId="2147484957"/>
              <pc:sldLayoutMk cId="1587920620" sldId="2147484962"/>
              <ac:spMk id="2" creationId="{3A9C06A4-8AD1-9DAB-009C-AAFFAE09745B}"/>
            </ac:spMkLst>
          </pc:spChg>
          <pc:spChg chg="mod">
            <ac:chgData name="Tiffany Razzo" userId="eda5baf6a0dc2dbf" providerId="LiveId" clId="{9FD04458-ACDD-DF43-8256-73E996416D5B}" dt="2024-05-01T19:30:06.395" v="0"/>
            <ac:spMkLst>
              <pc:docMk/>
              <pc:sldMasterMk cId="1382553107" sldId="2147484957"/>
              <pc:sldLayoutMk cId="1587920620" sldId="2147484962"/>
              <ac:spMk id="3" creationId="{EE9C5933-4F52-FFD7-B282-568779F5E28A}"/>
            </ac:spMkLst>
          </pc:spChg>
          <pc:spChg chg="mod">
            <ac:chgData name="Tiffany Razzo" userId="eda5baf6a0dc2dbf" providerId="LiveId" clId="{9FD04458-ACDD-DF43-8256-73E996416D5B}" dt="2024-05-01T19:30:06.395" v="0"/>
            <ac:spMkLst>
              <pc:docMk/>
              <pc:sldMasterMk cId="1382553107" sldId="2147484957"/>
              <pc:sldLayoutMk cId="1587920620" sldId="2147484962"/>
              <ac:spMk id="4" creationId="{56FB8418-D0E4-4791-29B3-F899B4D87124}"/>
            </ac:spMkLst>
          </pc:spChg>
          <pc:spChg chg="mod">
            <ac:chgData name="Tiffany Razzo" userId="eda5baf6a0dc2dbf" providerId="LiveId" clId="{9FD04458-ACDD-DF43-8256-73E996416D5B}" dt="2024-05-01T19:30:06.395" v="0"/>
            <ac:spMkLst>
              <pc:docMk/>
              <pc:sldMasterMk cId="1382553107" sldId="2147484957"/>
              <pc:sldLayoutMk cId="1587920620" sldId="2147484962"/>
              <ac:spMk id="5" creationId="{509F9AED-E6C9-B01B-5D7C-6CC0960ADB6A}"/>
            </ac:spMkLst>
          </pc:spChg>
          <pc:spChg chg="mod">
            <ac:chgData name="Tiffany Razzo" userId="eda5baf6a0dc2dbf" providerId="LiveId" clId="{9FD04458-ACDD-DF43-8256-73E996416D5B}" dt="2024-05-01T19:30:06.395" v="0"/>
            <ac:spMkLst>
              <pc:docMk/>
              <pc:sldMasterMk cId="1382553107" sldId="2147484957"/>
              <pc:sldLayoutMk cId="1587920620" sldId="2147484962"/>
              <ac:spMk id="6" creationId="{68332DD9-63CA-47EA-C6D4-7971BF30AA74}"/>
            </ac:spMkLst>
          </pc:spChg>
        </pc:sldLayoutChg>
        <pc:sldLayoutChg chg="modSp">
          <pc:chgData name="Tiffany Razzo" userId="eda5baf6a0dc2dbf" providerId="LiveId" clId="{9FD04458-ACDD-DF43-8256-73E996416D5B}" dt="2024-05-01T19:30:06.395" v="0"/>
          <pc:sldLayoutMkLst>
            <pc:docMk/>
            <pc:sldMasterMk cId="1382553107" sldId="2147484957"/>
            <pc:sldLayoutMk cId="4221181094" sldId="2147484965"/>
          </pc:sldLayoutMkLst>
          <pc:spChg chg="mod">
            <ac:chgData name="Tiffany Razzo" userId="eda5baf6a0dc2dbf" providerId="LiveId" clId="{9FD04458-ACDD-DF43-8256-73E996416D5B}" dt="2024-05-01T19:30:06.395" v="0"/>
            <ac:spMkLst>
              <pc:docMk/>
              <pc:sldMasterMk cId="1382553107" sldId="2147484957"/>
              <pc:sldLayoutMk cId="4221181094" sldId="2147484965"/>
              <ac:spMk id="2" creationId="{E68C7AB9-7051-3BE3-D4F0-0297E37E4C8B}"/>
            </ac:spMkLst>
          </pc:spChg>
          <pc:spChg chg="mod">
            <ac:chgData name="Tiffany Razzo" userId="eda5baf6a0dc2dbf" providerId="LiveId" clId="{9FD04458-ACDD-DF43-8256-73E996416D5B}" dt="2024-05-01T19:30:06.395" v="0"/>
            <ac:spMkLst>
              <pc:docMk/>
              <pc:sldMasterMk cId="1382553107" sldId="2147484957"/>
              <pc:sldLayoutMk cId="4221181094" sldId="2147484965"/>
              <ac:spMk id="3" creationId="{9445B250-5EF2-9AA6-5E0A-4A59DD1D6CD7}"/>
            </ac:spMkLst>
          </pc:spChg>
          <pc:spChg chg="mod">
            <ac:chgData name="Tiffany Razzo" userId="eda5baf6a0dc2dbf" providerId="LiveId" clId="{9FD04458-ACDD-DF43-8256-73E996416D5B}" dt="2024-05-01T19:30:06.395" v="0"/>
            <ac:spMkLst>
              <pc:docMk/>
              <pc:sldMasterMk cId="1382553107" sldId="2147484957"/>
              <pc:sldLayoutMk cId="4221181094" sldId="2147484965"/>
              <ac:spMk id="4" creationId="{6576CCEB-13AD-1D7F-31B4-53D2D3042D2A}"/>
            </ac:spMkLst>
          </pc:spChg>
        </pc:sldLayoutChg>
        <pc:sldLayoutChg chg="modSp">
          <pc:chgData name="Tiffany Razzo" userId="eda5baf6a0dc2dbf" providerId="LiveId" clId="{9FD04458-ACDD-DF43-8256-73E996416D5B}" dt="2024-05-01T19:30:06.395" v="0"/>
          <pc:sldLayoutMkLst>
            <pc:docMk/>
            <pc:sldMasterMk cId="1382553107" sldId="2147484957"/>
            <pc:sldLayoutMk cId="349319435" sldId="2147484966"/>
          </pc:sldLayoutMkLst>
          <pc:spChg chg="mod">
            <ac:chgData name="Tiffany Razzo" userId="eda5baf6a0dc2dbf" providerId="LiveId" clId="{9FD04458-ACDD-DF43-8256-73E996416D5B}" dt="2024-05-01T19:30:06.395" v="0"/>
            <ac:spMkLst>
              <pc:docMk/>
              <pc:sldMasterMk cId="1382553107" sldId="2147484957"/>
              <pc:sldLayoutMk cId="349319435" sldId="2147484966"/>
              <ac:spMk id="2" creationId="{5DEB1F45-78DC-6A86-1014-AB9B799EC539}"/>
            </ac:spMkLst>
          </pc:spChg>
          <pc:spChg chg="mod">
            <ac:chgData name="Tiffany Razzo" userId="eda5baf6a0dc2dbf" providerId="LiveId" clId="{9FD04458-ACDD-DF43-8256-73E996416D5B}" dt="2024-05-01T19:30:06.395" v="0"/>
            <ac:spMkLst>
              <pc:docMk/>
              <pc:sldMasterMk cId="1382553107" sldId="2147484957"/>
              <pc:sldLayoutMk cId="349319435" sldId="2147484966"/>
              <ac:spMk id="3" creationId="{C39EDB95-49F1-6770-A4DF-32142C11AA36}"/>
            </ac:spMkLst>
          </pc:spChg>
          <pc:spChg chg="mod">
            <ac:chgData name="Tiffany Razzo" userId="eda5baf6a0dc2dbf" providerId="LiveId" clId="{9FD04458-ACDD-DF43-8256-73E996416D5B}" dt="2024-05-01T19:30:06.395" v="0"/>
            <ac:spMkLst>
              <pc:docMk/>
              <pc:sldMasterMk cId="1382553107" sldId="2147484957"/>
              <pc:sldLayoutMk cId="349319435" sldId="2147484966"/>
              <ac:spMk id="4" creationId="{AC326A2D-5652-0F39-664D-26EFDCA3F394}"/>
            </ac:spMkLst>
          </pc:spChg>
        </pc:sldLayoutChg>
        <pc:sldLayoutChg chg="modSp">
          <pc:chgData name="Tiffany Razzo" userId="eda5baf6a0dc2dbf" providerId="LiveId" clId="{9FD04458-ACDD-DF43-8256-73E996416D5B}" dt="2024-05-01T19:30:06.395" v="0"/>
          <pc:sldLayoutMkLst>
            <pc:docMk/>
            <pc:sldMasterMk cId="1382553107" sldId="2147484957"/>
            <pc:sldLayoutMk cId="2439451385" sldId="2147484968"/>
          </pc:sldLayoutMkLst>
          <pc:spChg chg="mod">
            <ac:chgData name="Tiffany Razzo" userId="eda5baf6a0dc2dbf" providerId="LiveId" clId="{9FD04458-ACDD-DF43-8256-73E996416D5B}" dt="2024-05-01T19:30:06.395" v="0"/>
            <ac:spMkLst>
              <pc:docMk/>
              <pc:sldMasterMk cId="1382553107" sldId="2147484957"/>
              <pc:sldLayoutMk cId="2439451385" sldId="2147484968"/>
              <ac:spMk id="2" creationId="{2A429A3E-FD30-52B9-D814-78E0BC9E74A9}"/>
            </ac:spMkLst>
          </pc:spChg>
          <pc:spChg chg="mod">
            <ac:chgData name="Tiffany Razzo" userId="eda5baf6a0dc2dbf" providerId="LiveId" clId="{9FD04458-ACDD-DF43-8256-73E996416D5B}" dt="2024-05-01T19:30:06.395" v="0"/>
            <ac:spMkLst>
              <pc:docMk/>
              <pc:sldMasterMk cId="1382553107" sldId="2147484957"/>
              <pc:sldLayoutMk cId="2439451385" sldId="2147484968"/>
              <ac:spMk id="3" creationId="{41EE3558-F944-9C76-D680-C060FE1E4698}"/>
            </ac:spMkLst>
          </pc:spChg>
        </pc:sldLayoutChg>
        <pc:sldLayoutChg chg="modSp">
          <pc:chgData name="Tiffany Razzo" userId="eda5baf6a0dc2dbf" providerId="LiveId" clId="{9FD04458-ACDD-DF43-8256-73E996416D5B}" dt="2024-05-01T19:30:06.395" v="0"/>
          <pc:sldLayoutMkLst>
            <pc:docMk/>
            <pc:sldMasterMk cId="3334115551" sldId="2147485267"/>
            <pc:sldLayoutMk cId="4227525899" sldId="2147484971"/>
          </pc:sldLayoutMkLst>
          <pc:spChg chg="mod">
            <ac:chgData name="Tiffany Razzo" userId="eda5baf6a0dc2dbf" providerId="LiveId" clId="{9FD04458-ACDD-DF43-8256-73E996416D5B}" dt="2024-05-01T19:30:06.395" v="0"/>
            <ac:spMkLst>
              <pc:docMk/>
              <pc:sldMasterMk cId="3334115551" sldId="2147485267"/>
              <pc:sldLayoutMk cId="4227525899" sldId="2147484971"/>
              <ac:spMk id="4" creationId="{00000000-0000-0000-0000-000000000000}"/>
            </ac:spMkLst>
          </pc:spChg>
          <pc:spChg chg="mod">
            <ac:chgData name="Tiffany Razzo" userId="eda5baf6a0dc2dbf" providerId="LiveId" clId="{9FD04458-ACDD-DF43-8256-73E996416D5B}" dt="2024-05-01T19:30:06.395" v="0"/>
            <ac:spMkLst>
              <pc:docMk/>
              <pc:sldMasterMk cId="3334115551" sldId="2147485267"/>
              <pc:sldLayoutMk cId="4227525899" sldId="2147484971"/>
              <ac:spMk id="5" creationId="{00000000-0000-0000-0000-000000000000}"/>
            </ac:spMkLst>
          </pc:spChg>
          <pc:spChg chg="mod">
            <ac:chgData name="Tiffany Razzo" userId="eda5baf6a0dc2dbf" providerId="LiveId" clId="{9FD04458-ACDD-DF43-8256-73E996416D5B}" dt="2024-05-01T19:30:06.395" v="0"/>
            <ac:spMkLst>
              <pc:docMk/>
              <pc:sldMasterMk cId="3334115551" sldId="2147485267"/>
              <pc:sldLayoutMk cId="4227525899" sldId="2147484971"/>
              <ac:spMk id="7" creationId="{00000000-0000-0000-0000-000000000000}"/>
            </ac:spMkLst>
          </pc:spChg>
        </pc:sldLayoutChg>
        <pc:sldLayoutChg chg="modSp">
          <pc:chgData name="Tiffany Razzo" userId="eda5baf6a0dc2dbf" providerId="LiveId" clId="{9FD04458-ACDD-DF43-8256-73E996416D5B}" dt="2024-05-01T19:30:06.395" v="0"/>
          <pc:sldLayoutMkLst>
            <pc:docMk/>
            <pc:sldMasterMk cId="3334115551" sldId="2147485267"/>
            <pc:sldLayoutMk cId="90653142" sldId="2147484972"/>
          </pc:sldLayoutMkLst>
          <pc:spChg chg="mod">
            <ac:chgData name="Tiffany Razzo" userId="eda5baf6a0dc2dbf" providerId="LiveId" clId="{9FD04458-ACDD-DF43-8256-73E996416D5B}" dt="2024-05-01T19:30:06.395" v="0"/>
            <ac:spMkLst>
              <pc:docMk/>
              <pc:sldMasterMk cId="3334115551" sldId="2147485267"/>
              <pc:sldLayoutMk cId="90653142" sldId="2147484972"/>
              <ac:spMk id="9" creationId="{00000000-0000-0000-0000-000000000000}"/>
            </ac:spMkLst>
          </pc:spChg>
          <pc:spChg chg="mod">
            <ac:chgData name="Tiffany Razzo" userId="eda5baf6a0dc2dbf" providerId="LiveId" clId="{9FD04458-ACDD-DF43-8256-73E996416D5B}" dt="2024-05-01T19:30:06.395" v="0"/>
            <ac:spMkLst>
              <pc:docMk/>
              <pc:sldMasterMk cId="3334115551" sldId="2147485267"/>
              <pc:sldLayoutMk cId="90653142" sldId="2147484972"/>
              <ac:spMk id="10" creationId="{00000000-0000-0000-0000-000000000000}"/>
            </ac:spMkLst>
          </pc:spChg>
          <pc:spChg chg="mod">
            <ac:chgData name="Tiffany Razzo" userId="eda5baf6a0dc2dbf" providerId="LiveId" clId="{9FD04458-ACDD-DF43-8256-73E996416D5B}" dt="2024-05-01T19:30:06.395" v="0"/>
            <ac:spMkLst>
              <pc:docMk/>
              <pc:sldMasterMk cId="3334115551" sldId="2147485267"/>
              <pc:sldLayoutMk cId="90653142" sldId="2147484972"/>
              <ac:spMk id="12" creationId="{00000000-0000-0000-0000-000000000000}"/>
            </ac:spMkLst>
          </pc:spChg>
          <pc:spChg chg="mod">
            <ac:chgData name="Tiffany Razzo" userId="eda5baf6a0dc2dbf" providerId="LiveId" clId="{9FD04458-ACDD-DF43-8256-73E996416D5B}" dt="2024-05-01T19:30:06.395" v="0"/>
            <ac:spMkLst>
              <pc:docMk/>
              <pc:sldMasterMk cId="3334115551" sldId="2147485267"/>
              <pc:sldLayoutMk cId="90653142" sldId="2147484972"/>
              <ac:spMk id="21" creationId="{00000000-0000-0000-0000-000000000000}"/>
            </ac:spMkLst>
          </pc:spChg>
          <pc:spChg chg="mod">
            <ac:chgData name="Tiffany Razzo" userId="eda5baf6a0dc2dbf" providerId="LiveId" clId="{9FD04458-ACDD-DF43-8256-73E996416D5B}" dt="2024-05-01T19:30:06.395" v="0"/>
            <ac:spMkLst>
              <pc:docMk/>
              <pc:sldMasterMk cId="3334115551" sldId="2147485267"/>
              <pc:sldLayoutMk cId="90653142" sldId="2147484972"/>
              <ac:spMk id="22" creationId="{00000000-0000-0000-0000-000000000000}"/>
            </ac:spMkLst>
          </pc:spChg>
          <pc:spChg chg="mod">
            <ac:chgData name="Tiffany Razzo" userId="eda5baf6a0dc2dbf" providerId="LiveId" clId="{9FD04458-ACDD-DF43-8256-73E996416D5B}" dt="2024-05-01T19:30:06.395" v="0"/>
            <ac:spMkLst>
              <pc:docMk/>
              <pc:sldMasterMk cId="3334115551" sldId="2147485267"/>
              <pc:sldLayoutMk cId="90653142" sldId="2147484972"/>
              <ac:spMk id="23" creationId="{00000000-0000-0000-0000-000000000000}"/>
            </ac:spMkLst>
          </pc:spChg>
          <pc:picChg chg="mod">
            <ac:chgData name="Tiffany Razzo" userId="eda5baf6a0dc2dbf" providerId="LiveId" clId="{9FD04458-ACDD-DF43-8256-73E996416D5B}" dt="2024-05-01T19:30:06.395" v="0"/>
            <ac:picMkLst>
              <pc:docMk/>
              <pc:sldMasterMk cId="3334115551" sldId="2147485267"/>
              <pc:sldLayoutMk cId="90653142" sldId="2147484972"/>
              <ac:picMk id="13" creationId="{00000000-0000-0000-0000-000000000000}"/>
            </ac:picMkLst>
          </pc:picChg>
        </pc:sldLayoutChg>
      </pc:sldMasterChg>
      <pc:sldMasterChg chg="modSp modSldLayout">
        <pc:chgData name="Tiffany Razzo" userId="eda5baf6a0dc2dbf" providerId="LiveId" clId="{9FD04458-ACDD-DF43-8256-73E996416D5B}" dt="2024-05-01T19:30:06.395" v="0"/>
        <pc:sldMasterMkLst>
          <pc:docMk/>
          <pc:sldMasterMk cId="1766148445" sldId="2147484973"/>
        </pc:sldMasterMkLst>
        <pc:spChg chg="mod">
          <ac:chgData name="Tiffany Razzo" userId="eda5baf6a0dc2dbf" providerId="LiveId" clId="{9FD04458-ACDD-DF43-8256-73E996416D5B}" dt="2024-05-01T19:30:06.395" v="0"/>
          <ac:spMkLst>
            <pc:docMk/>
            <pc:sldMasterMk cId="1766148445" sldId="2147484973"/>
            <ac:spMk id="2" creationId="{00000000-0000-0000-0000-000000000000}"/>
          </ac:spMkLst>
        </pc:spChg>
        <pc:spChg chg="mod">
          <ac:chgData name="Tiffany Razzo" userId="eda5baf6a0dc2dbf" providerId="LiveId" clId="{9FD04458-ACDD-DF43-8256-73E996416D5B}" dt="2024-05-01T19:30:06.395" v="0"/>
          <ac:spMkLst>
            <pc:docMk/>
            <pc:sldMasterMk cId="1766148445" sldId="2147484973"/>
            <ac:spMk id="3" creationId="{00000000-0000-0000-0000-000000000000}"/>
          </ac:spMkLst>
        </pc:spChg>
        <pc:spChg chg="mod">
          <ac:chgData name="Tiffany Razzo" userId="eda5baf6a0dc2dbf" providerId="LiveId" clId="{9FD04458-ACDD-DF43-8256-73E996416D5B}" dt="2024-05-01T19:30:06.395" v="0"/>
          <ac:spMkLst>
            <pc:docMk/>
            <pc:sldMasterMk cId="1766148445" sldId="2147484973"/>
            <ac:spMk id="4" creationId="{00000000-0000-0000-0000-000000000000}"/>
          </ac:spMkLst>
        </pc:spChg>
        <pc:spChg chg="mod">
          <ac:chgData name="Tiffany Razzo" userId="eda5baf6a0dc2dbf" providerId="LiveId" clId="{9FD04458-ACDD-DF43-8256-73E996416D5B}" dt="2024-05-01T19:30:06.395" v="0"/>
          <ac:spMkLst>
            <pc:docMk/>
            <pc:sldMasterMk cId="1766148445" sldId="2147484973"/>
            <ac:spMk id="5" creationId="{00000000-0000-0000-0000-000000000000}"/>
          </ac:spMkLst>
        </pc:spChg>
        <pc:spChg chg="mod">
          <ac:chgData name="Tiffany Razzo" userId="eda5baf6a0dc2dbf" providerId="LiveId" clId="{9FD04458-ACDD-DF43-8256-73E996416D5B}" dt="2024-05-01T19:30:06.395" v="0"/>
          <ac:spMkLst>
            <pc:docMk/>
            <pc:sldMasterMk cId="1766148445" sldId="2147484973"/>
            <ac:spMk id="6" creationId="{00000000-0000-0000-0000-000000000000}"/>
          </ac:spMkLst>
        </pc:spChg>
        <pc:sldLayoutChg chg="modSp">
          <pc:chgData name="Tiffany Razzo" userId="eda5baf6a0dc2dbf" providerId="LiveId" clId="{9FD04458-ACDD-DF43-8256-73E996416D5B}" dt="2024-05-01T19:30:06.395" v="0"/>
          <pc:sldLayoutMkLst>
            <pc:docMk/>
            <pc:sldMasterMk cId="1766148445" sldId="2147484973"/>
            <pc:sldLayoutMk cId="2797508514" sldId="2147484974"/>
          </pc:sldLayoutMkLst>
          <pc:spChg chg="mod">
            <ac:chgData name="Tiffany Razzo" userId="eda5baf6a0dc2dbf" providerId="LiveId" clId="{9FD04458-ACDD-DF43-8256-73E996416D5B}" dt="2024-05-01T19:30:06.395" v="0"/>
            <ac:spMkLst>
              <pc:docMk/>
              <pc:sldMasterMk cId="1766148445" sldId="2147484973"/>
              <pc:sldLayoutMk cId="2797508514" sldId="2147484974"/>
              <ac:spMk id="2" creationId="{00000000-0000-0000-0000-000000000000}"/>
            </ac:spMkLst>
          </pc:spChg>
          <pc:spChg chg="mod">
            <ac:chgData name="Tiffany Razzo" userId="eda5baf6a0dc2dbf" providerId="LiveId" clId="{9FD04458-ACDD-DF43-8256-73E996416D5B}" dt="2024-05-01T19:30:06.395" v="0"/>
            <ac:spMkLst>
              <pc:docMk/>
              <pc:sldMasterMk cId="1766148445" sldId="2147484973"/>
              <pc:sldLayoutMk cId="2797508514" sldId="2147484974"/>
              <ac:spMk id="3" creationId="{00000000-0000-0000-0000-000000000000}"/>
            </ac:spMkLst>
          </pc:spChg>
        </pc:sldLayoutChg>
        <pc:sldLayoutChg chg="modSp">
          <pc:chgData name="Tiffany Razzo" userId="eda5baf6a0dc2dbf" providerId="LiveId" clId="{9FD04458-ACDD-DF43-8256-73E996416D5B}" dt="2024-05-01T19:30:06.395" v="0"/>
          <pc:sldLayoutMkLst>
            <pc:docMk/>
            <pc:sldMasterMk cId="1766148445" sldId="2147484973"/>
            <pc:sldLayoutMk cId="249768430" sldId="2147484976"/>
          </pc:sldLayoutMkLst>
          <pc:spChg chg="mod">
            <ac:chgData name="Tiffany Razzo" userId="eda5baf6a0dc2dbf" providerId="LiveId" clId="{9FD04458-ACDD-DF43-8256-73E996416D5B}" dt="2024-05-01T19:30:06.395" v="0"/>
            <ac:spMkLst>
              <pc:docMk/>
              <pc:sldMasterMk cId="1766148445" sldId="2147484973"/>
              <pc:sldLayoutMk cId="249768430" sldId="2147484976"/>
              <ac:spMk id="2" creationId="{00000000-0000-0000-0000-000000000000}"/>
            </ac:spMkLst>
          </pc:spChg>
          <pc:spChg chg="mod">
            <ac:chgData name="Tiffany Razzo" userId="eda5baf6a0dc2dbf" providerId="LiveId" clId="{9FD04458-ACDD-DF43-8256-73E996416D5B}" dt="2024-05-01T19:30:06.395" v="0"/>
            <ac:spMkLst>
              <pc:docMk/>
              <pc:sldMasterMk cId="1766148445" sldId="2147484973"/>
              <pc:sldLayoutMk cId="249768430" sldId="2147484976"/>
              <ac:spMk id="3" creationId="{00000000-0000-0000-0000-000000000000}"/>
            </ac:spMkLst>
          </pc:spChg>
        </pc:sldLayoutChg>
        <pc:sldLayoutChg chg="modSp">
          <pc:chgData name="Tiffany Razzo" userId="eda5baf6a0dc2dbf" providerId="LiveId" clId="{9FD04458-ACDD-DF43-8256-73E996416D5B}" dt="2024-05-01T19:30:06.395" v="0"/>
          <pc:sldLayoutMkLst>
            <pc:docMk/>
            <pc:sldMasterMk cId="1766148445" sldId="2147484973"/>
            <pc:sldLayoutMk cId="1500304918" sldId="2147484977"/>
          </pc:sldLayoutMkLst>
          <pc:spChg chg="mod">
            <ac:chgData name="Tiffany Razzo" userId="eda5baf6a0dc2dbf" providerId="LiveId" clId="{9FD04458-ACDD-DF43-8256-73E996416D5B}" dt="2024-05-01T19:30:06.395" v="0"/>
            <ac:spMkLst>
              <pc:docMk/>
              <pc:sldMasterMk cId="1766148445" sldId="2147484973"/>
              <pc:sldLayoutMk cId="1500304918" sldId="2147484977"/>
              <ac:spMk id="3" creationId="{00000000-0000-0000-0000-000000000000}"/>
            </ac:spMkLst>
          </pc:spChg>
          <pc:spChg chg="mod">
            <ac:chgData name="Tiffany Razzo" userId="eda5baf6a0dc2dbf" providerId="LiveId" clId="{9FD04458-ACDD-DF43-8256-73E996416D5B}" dt="2024-05-01T19:30:06.395" v="0"/>
            <ac:spMkLst>
              <pc:docMk/>
              <pc:sldMasterMk cId="1766148445" sldId="2147484973"/>
              <pc:sldLayoutMk cId="1500304918" sldId="2147484977"/>
              <ac:spMk id="4" creationId="{00000000-0000-0000-0000-000000000000}"/>
            </ac:spMkLst>
          </pc:spChg>
        </pc:sldLayoutChg>
        <pc:sldLayoutChg chg="modSp">
          <pc:chgData name="Tiffany Razzo" userId="eda5baf6a0dc2dbf" providerId="LiveId" clId="{9FD04458-ACDD-DF43-8256-73E996416D5B}" dt="2024-05-01T19:30:06.395" v="0"/>
          <pc:sldLayoutMkLst>
            <pc:docMk/>
            <pc:sldMasterMk cId="1766148445" sldId="2147484973"/>
            <pc:sldLayoutMk cId="106790931" sldId="2147484978"/>
          </pc:sldLayoutMkLst>
          <pc:spChg chg="mod">
            <ac:chgData name="Tiffany Razzo" userId="eda5baf6a0dc2dbf" providerId="LiveId" clId="{9FD04458-ACDD-DF43-8256-73E996416D5B}" dt="2024-05-01T19:30:06.395" v="0"/>
            <ac:spMkLst>
              <pc:docMk/>
              <pc:sldMasterMk cId="1766148445" sldId="2147484973"/>
              <pc:sldLayoutMk cId="106790931" sldId="2147484978"/>
              <ac:spMk id="2" creationId="{00000000-0000-0000-0000-000000000000}"/>
            </ac:spMkLst>
          </pc:spChg>
          <pc:spChg chg="mod">
            <ac:chgData name="Tiffany Razzo" userId="eda5baf6a0dc2dbf" providerId="LiveId" clId="{9FD04458-ACDD-DF43-8256-73E996416D5B}" dt="2024-05-01T19:30:06.395" v="0"/>
            <ac:spMkLst>
              <pc:docMk/>
              <pc:sldMasterMk cId="1766148445" sldId="2147484973"/>
              <pc:sldLayoutMk cId="106790931" sldId="2147484978"/>
              <ac:spMk id="3" creationId="{00000000-0000-0000-0000-000000000000}"/>
            </ac:spMkLst>
          </pc:spChg>
          <pc:spChg chg="mod">
            <ac:chgData name="Tiffany Razzo" userId="eda5baf6a0dc2dbf" providerId="LiveId" clId="{9FD04458-ACDD-DF43-8256-73E996416D5B}" dt="2024-05-01T19:30:06.395" v="0"/>
            <ac:spMkLst>
              <pc:docMk/>
              <pc:sldMasterMk cId="1766148445" sldId="2147484973"/>
              <pc:sldLayoutMk cId="106790931" sldId="2147484978"/>
              <ac:spMk id="4" creationId="{00000000-0000-0000-0000-000000000000}"/>
            </ac:spMkLst>
          </pc:spChg>
          <pc:spChg chg="mod">
            <ac:chgData name="Tiffany Razzo" userId="eda5baf6a0dc2dbf" providerId="LiveId" clId="{9FD04458-ACDD-DF43-8256-73E996416D5B}" dt="2024-05-01T19:30:06.395" v="0"/>
            <ac:spMkLst>
              <pc:docMk/>
              <pc:sldMasterMk cId="1766148445" sldId="2147484973"/>
              <pc:sldLayoutMk cId="106790931" sldId="2147484978"/>
              <ac:spMk id="5" creationId="{00000000-0000-0000-0000-000000000000}"/>
            </ac:spMkLst>
          </pc:spChg>
          <pc:spChg chg="mod">
            <ac:chgData name="Tiffany Razzo" userId="eda5baf6a0dc2dbf" providerId="LiveId" clId="{9FD04458-ACDD-DF43-8256-73E996416D5B}" dt="2024-05-01T19:30:06.395" v="0"/>
            <ac:spMkLst>
              <pc:docMk/>
              <pc:sldMasterMk cId="1766148445" sldId="2147484973"/>
              <pc:sldLayoutMk cId="106790931" sldId="2147484978"/>
              <ac:spMk id="6" creationId="{00000000-0000-0000-0000-000000000000}"/>
            </ac:spMkLst>
          </pc:spChg>
        </pc:sldLayoutChg>
        <pc:sldLayoutChg chg="modSp">
          <pc:chgData name="Tiffany Razzo" userId="eda5baf6a0dc2dbf" providerId="LiveId" clId="{9FD04458-ACDD-DF43-8256-73E996416D5B}" dt="2024-05-01T19:30:06.395" v="0"/>
          <pc:sldLayoutMkLst>
            <pc:docMk/>
            <pc:sldMasterMk cId="1766148445" sldId="2147484973"/>
            <pc:sldLayoutMk cId="2952012815" sldId="2147484981"/>
          </pc:sldLayoutMkLst>
          <pc:spChg chg="mod">
            <ac:chgData name="Tiffany Razzo" userId="eda5baf6a0dc2dbf" providerId="LiveId" clId="{9FD04458-ACDD-DF43-8256-73E996416D5B}" dt="2024-05-01T19:30:06.395" v="0"/>
            <ac:spMkLst>
              <pc:docMk/>
              <pc:sldMasterMk cId="1766148445" sldId="2147484973"/>
              <pc:sldLayoutMk cId="2952012815" sldId="2147484981"/>
              <ac:spMk id="2" creationId="{00000000-0000-0000-0000-000000000000}"/>
            </ac:spMkLst>
          </pc:spChg>
          <pc:spChg chg="mod">
            <ac:chgData name="Tiffany Razzo" userId="eda5baf6a0dc2dbf" providerId="LiveId" clId="{9FD04458-ACDD-DF43-8256-73E996416D5B}" dt="2024-05-01T19:30:06.395" v="0"/>
            <ac:spMkLst>
              <pc:docMk/>
              <pc:sldMasterMk cId="1766148445" sldId="2147484973"/>
              <pc:sldLayoutMk cId="2952012815" sldId="2147484981"/>
              <ac:spMk id="3" creationId="{00000000-0000-0000-0000-000000000000}"/>
            </ac:spMkLst>
          </pc:spChg>
          <pc:spChg chg="mod">
            <ac:chgData name="Tiffany Razzo" userId="eda5baf6a0dc2dbf" providerId="LiveId" clId="{9FD04458-ACDD-DF43-8256-73E996416D5B}" dt="2024-05-01T19:30:06.395" v="0"/>
            <ac:spMkLst>
              <pc:docMk/>
              <pc:sldMasterMk cId="1766148445" sldId="2147484973"/>
              <pc:sldLayoutMk cId="2952012815" sldId="2147484981"/>
              <ac:spMk id="4" creationId="{00000000-0000-0000-0000-000000000000}"/>
            </ac:spMkLst>
          </pc:spChg>
        </pc:sldLayoutChg>
        <pc:sldLayoutChg chg="modSp">
          <pc:chgData name="Tiffany Razzo" userId="eda5baf6a0dc2dbf" providerId="LiveId" clId="{9FD04458-ACDD-DF43-8256-73E996416D5B}" dt="2024-05-01T19:30:06.395" v="0"/>
          <pc:sldLayoutMkLst>
            <pc:docMk/>
            <pc:sldMasterMk cId="1766148445" sldId="2147484973"/>
            <pc:sldLayoutMk cId="253359294" sldId="2147484982"/>
          </pc:sldLayoutMkLst>
          <pc:spChg chg="mod">
            <ac:chgData name="Tiffany Razzo" userId="eda5baf6a0dc2dbf" providerId="LiveId" clId="{9FD04458-ACDD-DF43-8256-73E996416D5B}" dt="2024-05-01T19:30:06.395" v="0"/>
            <ac:spMkLst>
              <pc:docMk/>
              <pc:sldMasterMk cId="1766148445" sldId="2147484973"/>
              <pc:sldLayoutMk cId="253359294" sldId="2147484982"/>
              <ac:spMk id="2" creationId="{00000000-0000-0000-0000-000000000000}"/>
            </ac:spMkLst>
          </pc:spChg>
          <pc:spChg chg="mod">
            <ac:chgData name="Tiffany Razzo" userId="eda5baf6a0dc2dbf" providerId="LiveId" clId="{9FD04458-ACDD-DF43-8256-73E996416D5B}" dt="2024-05-01T19:30:06.395" v="0"/>
            <ac:spMkLst>
              <pc:docMk/>
              <pc:sldMasterMk cId="1766148445" sldId="2147484973"/>
              <pc:sldLayoutMk cId="253359294" sldId="2147484982"/>
              <ac:spMk id="3" creationId="{00000000-0000-0000-0000-000000000000}"/>
            </ac:spMkLst>
          </pc:spChg>
          <pc:spChg chg="mod">
            <ac:chgData name="Tiffany Razzo" userId="eda5baf6a0dc2dbf" providerId="LiveId" clId="{9FD04458-ACDD-DF43-8256-73E996416D5B}" dt="2024-05-01T19:30:06.395" v="0"/>
            <ac:spMkLst>
              <pc:docMk/>
              <pc:sldMasterMk cId="1766148445" sldId="2147484973"/>
              <pc:sldLayoutMk cId="253359294" sldId="2147484982"/>
              <ac:spMk id="4" creationId="{00000000-0000-0000-0000-000000000000}"/>
            </ac:spMkLst>
          </pc:spChg>
        </pc:sldLayoutChg>
        <pc:sldLayoutChg chg="modSp">
          <pc:chgData name="Tiffany Razzo" userId="eda5baf6a0dc2dbf" providerId="LiveId" clId="{9FD04458-ACDD-DF43-8256-73E996416D5B}" dt="2024-05-01T19:30:06.395" v="0"/>
          <pc:sldLayoutMkLst>
            <pc:docMk/>
            <pc:sldMasterMk cId="1766148445" sldId="2147484973"/>
            <pc:sldLayoutMk cId="686314762" sldId="2147484984"/>
          </pc:sldLayoutMkLst>
          <pc:spChg chg="mod">
            <ac:chgData name="Tiffany Razzo" userId="eda5baf6a0dc2dbf" providerId="LiveId" clId="{9FD04458-ACDD-DF43-8256-73E996416D5B}" dt="2024-05-01T19:30:06.395" v="0"/>
            <ac:spMkLst>
              <pc:docMk/>
              <pc:sldMasterMk cId="1766148445" sldId="2147484973"/>
              <pc:sldLayoutMk cId="686314762" sldId="2147484984"/>
              <ac:spMk id="2" creationId="{00000000-0000-0000-0000-000000000000}"/>
            </ac:spMkLst>
          </pc:spChg>
          <pc:spChg chg="mod">
            <ac:chgData name="Tiffany Razzo" userId="eda5baf6a0dc2dbf" providerId="LiveId" clId="{9FD04458-ACDD-DF43-8256-73E996416D5B}" dt="2024-05-01T19:30:06.395" v="0"/>
            <ac:spMkLst>
              <pc:docMk/>
              <pc:sldMasterMk cId="1766148445" sldId="2147484973"/>
              <pc:sldLayoutMk cId="686314762" sldId="2147484984"/>
              <ac:spMk id="3" creationId="{00000000-0000-0000-0000-000000000000}"/>
            </ac:spMkLst>
          </pc:spChg>
        </pc:sldLayoutChg>
      </pc:sldMasterChg>
      <pc:sldMasterChg chg="modSp modSldLayout">
        <pc:chgData name="Tiffany Razzo" userId="eda5baf6a0dc2dbf" providerId="LiveId" clId="{9FD04458-ACDD-DF43-8256-73E996416D5B}" dt="2024-05-01T19:30:15.762" v="2"/>
        <pc:sldMasterMkLst>
          <pc:docMk/>
          <pc:sldMasterMk cId="3356652443" sldId="2147484985"/>
        </pc:sldMasterMkLst>
        <pc:spChg chg="mod">
          <ac:chgData name="Tiffany Razzo" userId="eda5baf6a0dc2dbf" providerId="LiveId" clId="{9FD04458-ACDD-DF43-8256-73E996416D5B}" dt="2024-05-01T19:30:15.762" v="2"/>
          <ac:spMkLst>
            <pc:docMk/>
            <pc:sldMasterMk cId="3356652443" sldId="2147484985"/>
            <ac:spMk id="4" creationId="{00000000-0000-0000-0000-000000000000}"/>
          </ac:spMkLst>
        </pc:spChg>
        <pc:spChg chg="mod">
          <ac:chgData name="Tiffany Razzo" userId="eda5baf6a0dc2dbf" providerId="LiveId" clId="{9FD04458-ACDD-DF43-8256-73E996416D5B}" dt="2024-05-01T19:30:15.762" v="2"/>
          <ac:spMkLst>
            <pc:docMk/>
            <pc:sldMasterMk cId="3356652443" sldId="2147484985"/>
            <ac:spMk id="5" creationId="{00000000-0000-0000-0000-000000000000}"/>
          </ac:spMkLst>
        </pc:spChg>
        <pc:spChg chg="mod">
          <ac:chgData name="Tiffany Razzo" userId="eda5baf6a0dc2dbf" providerId="LiveId" clId="{9FD04458-ACDD-DF43-8256-73E996416D5B}" dt="2024-05-01T19:30:15.762" v="2"/>
          <ac:spMkLst>
            <pc:docMk/>
            <pc:sldMasterMk cId="3356652443" sldId="2147484985"/>
            <ac:spMk id="6" creationId="{00000000-0000-0000-0000-000000000000}"/>
          </ac:spMkLst>
        </pc:spChg>
        <pc:spChg chg="mod">
          <ac:chgData name="Tiffany Razzo" userId="eda5baf6a0dc2dbf" providerId="LiveId" clId="{9FD04458-ACDD-DF43-8256-73E996416D5B}" dt="2024-05-01T19:30:15.762" v="2"/>
          <ac:spMkLst>
            <pc:docMk/>
            <pc:sldMasterMk cId="3356652443" sldId="2147484985"/>
            <ac:spMk id="7" creationId="{00000000-0000-0000-0000-000000000000}"/>
          </ac:spMkLst>
        </pc:spChg>
        <pc:spChg chg="mod">
          <ac:chgData name="Tiffany Razzo" userId="eda5baf6a0dc2dbf" providerId="LiveId" clId="{9FD04458-ACDD-DF43-8256-73E996416D5B}" dt="2024-05-01T19:30:15.762" v="2"/>
          <ac:spMkLst>
            <pc:docMk/>
            <pc:sldMasterMk cId="3356652443" sldId="2147484985"/>
            <ac:spMk id="9" creationId="{00000000-0000-0000-0000-000000000000}"/>
          </ac:spMkLst>
        </pc:spChg>
        <pc:spChg chg="mod">
          <ac:chgData name="Tiffany Razzo" userId="eda5baf6a0dc2dbf" providerId="LiveId" clId="{9FD04458-ACDD-DF43-8256-73E996416D5B}" dt="2024-05-01T19:30:15.762" v="2"/>
          <ac:spMkLst>
            <pc:docMk/>
            <pc:sldMasterMk cId="3356652443" sldId="2147484985"/>
            <ac:spMk id="11" creationId="{00000000-0000-0000-0000-000000000000}"/>
          </ac:spMkLst>
        </pc:spChg>
        <pc:spChg chg="mod">
          <ac:chgData name="Tiffany Razzo" userId="eda5baf6a0dc2dbf" providerId="LiveId" clId="{9FD04458-ACDD-DF43-8256-73E996416D5B}" dt="2024-05-01T19:30:15.762" v="2"/>
          <ac:spMkLst>
            <pc:docMk/>
            <pc:sldMasterMk cId="3356652443" sldId="2147484985"/>
            <ac:spMk id="12" creationId="{00000000-0000-0000-0000-000000000000}"/>
          </ac:spMkLst>
        </pc:spChg>
        <pc:spChg chg="mod">
          <ac:chgData name="Tiffany Razzo" userId="eda5baf6a0dc2dbf" providerId="LiveId" clId="{9FD04458-ACDD-DF43-8256-73E996416D5B}" dt="2024-05-01T19:30:15.762" v="2"/>
          <ac:spMkLst>
            <pc:docMk/>
            <pc:sldMasterMk cId="3356652443" sldId="2147484985"/>
            <ac:spMk id="1026" creationId="{00000000-0000-0000-0000-000000000000}"/>
          </ac:spMkLst>
        </pc:spChg>
        <pc:spChg chg="mod">
          <ac:chgData name="Tiffany Razzo" userId="eda5baf6a0dc2dbf" providerId="LiveId" clId="{9FD04458-ACDD-DF43-8256-73E996416D5B}" dt="2024-05-01T19:30:15.762" v="2"/>
          <ac:spMkLst>
            <pc:docMk/>
            <pc:sldMasterMk cId="3356652443" sldId="2147484985"/>
            <ac:spMk id="1027" creationId="{00000000-0000-0000-0000-000000000000}"/>
          </ac:spMkLst>
        </pc:spChg>
        <pc:sldLayoutChg chg="modSp">
          <pc:chgData name="Tiffany Razzo" userId="eda5baf6a0dc2dbf" providerId="LiveId" clId="{9FD04458-ACDD-DF43-8256-73E996416D5B}" dt="2024-05-01T19:30:15.762" v="2"/>
          <pc:sldLayoutMkLst>
            <pc:docMk/>
            <pc:sldMasterMk cId="3356652443" sldId="2147484985"/>
            <pc:sldLayoutMk cId="2087001235" sldId="2147484986"/>
          </pc:sldLayoutMkLst>
          <pc:spChg chg="mod">
            <ac:chgData name="Tiffany Razzo" userId="eda5baf6a0dc2dbf" providerId="LiveId" clId="{9FD04458-ACDD-DF43-8256-73E996416D5B}" dt="2024-05-01T19:30:15.762" v="2"/>
            <ac:spMkLst>
              <pc:docMk/>
              <pc:sldMasterMk cId="3356652443" sldId="2147484985"/>
              <pc:sldLayoutMk cId="2087001235" sldId="2147484986"/>
              <ac:spMk id="2" creationId="{00000000-0000-0000-0000-000000000000}"/>
            </ac:spMkLst>
          </pc:spChg>
          <pc:spChg chg="mod">
            <ac:chgData name="Tiffany Razzo" userId="eda5baf6a0dc2dbf" providerId="LiveId" clId="{9FD04458-ACDD-DF43-8256-73E996416D5B}" dt="2024-05-01T19:30:15.762" v="2"/>
            <ac:spMkLst>
              <pc:docMk/>
              <pc:sldMasterMk cId="3356652443" sldId="2147484985"/>
              <pc:sldLayoutMk cId="2087001235" sldId="2147484986"/>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3356652443" sldId="2147484985"/>
            <pc:sldLayoutMk cId="722833082" sldId="2147484988"/>
          </pc:sldLayoutMkLst>
          <pc:spChg chg="mod">
            <ac:chgData name="Tiffany Razzo" userId="eda5baf6a0dc2dbf" providerId="LiveId" clId="{9FD04458-ACDD-DF43-8256-73E996416D5B}" dt="2024-05-01T19:30:15.762" v="2"/>
            <ac:spMkLst>
              <pc:docMk/>
              <pc:sldMasterMk cId="3356652443" sldId="2147484985"/>
              <pc:sldLayoutMk cId="722833082" sldId="2147484988"/>
              <ac:spMk id="2" creationId="{00000000-0000-0000-0000-000000000000}"/>
            </ac:spMkLst>
          </pc:spChg>
          <pc:spChg chg="mod">
            <ac:chgData name="Tiffany Razzo" userId="eda5baf6a0dc2dbf" providerId="LiveId" clId="{9FD04458-ACDD-DF43-8256-73E996416D5B}" dt="2024-05-01T19:30:15.762" v="2"/>
            <ac:spMkLst>
              <pc:docMk/>
              <pc:sldMasterMk cId="3356652443" sldId="2147484985"/>
              <pc:sldLayoutMk cId="722833082" sldId="2147484988"/>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3356652443" sldId="2147484985"/>
            <pc:sldLayoutMk cId="1573543638" sldId="2147484989"/>
          </pc:sldLayoutMkLst>
          <pc:spChg chg="mod">
            <ac:chgData name="Tiffany Razzo" userId="eda5baf6a0dc2dbf" providerId="LiveId" clId="{9FD04458-ACDD-DF43-8256-73E996416D5B}" dt="2024-05-01T19:30:15.762" v="2"/>
            <ac:spMkLst>
              <pc:docMk/>
              <pc:sldMasterMk cId="3356652443" sldId="2147484985"/>
              <pc:sldLayoutMk cId="1573543638" sldId="2147484989"/>
              <ac:spMk id="3" creationId="{00000000-0000-0000-0000-000000000000}"/>
            </ac:spMkLst>
          </pc:spChg>
          <pc:spChg chg="mod">
            <ac:chgData name="Tiffany Razzo" userId="eda5baf6a0dc2dbf" providerId="LiveId" clId="{9FD04458-ACDD-DF43-8256-73E996416D5B}" dt="2024-05-01T19:30:15.762" v="2"/>
            <ac:spMkLst>
              <pc:docMk/>
              <pc:sldMasterMk cId="3356652443" sldId="2147484985"/>
              <pc:sldLayoutMk cId="1573543638" sldId="2147484989"/>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3356652443" sldId="2147484985"/>
            <pc:sldLayoutMk cId="3527596470" sldId="2147484990"/>
          </pc:sldLayoutMkLst>
          <pc:spChg chg="mod">
            <ac:chgData name="Tiffany Razzo" userId="eda5baf6a0dc2dbf" providerId="LiveId" clId="{9FD04458-ACDD-DF43-8256-73E996416D5B}" dt="2024-05-01T19:30:15.762" v="2"/>
            <ac:spMkLst>
              <pc:docMk/>
              <pc:sldMasterMk cId="3356652443" sldId="2147484985"/>
              <pc:sldLayoutMk cId="3527596470" sldId="2147484990"/>
              <ac:spMk id="2" creationId="{00000000-0000-0000-0000-000000000000}"/>
            </ac:spMkLst>
          </pc:spChg>
          <pc:spChg chg="mod">
            <ac:chgData name="Tiffany Razzo" userId="eda5baf6a0dc2dbf" providerId="LiveId" clId="{9FD04458-ACDD-DF43-8256-73E996416D5B}" dt="2024-05-01T19:30:15.762" v="2"/>
            <ac:spMkLst>
              <pc:docMk/>
              <pc:sldMasterMk cId="3356652443" sldId="2147484985"/>
              <pc:sldLayoutMk cId="3527596470" sldId="2147484990"/>
              <ac:spMk id="3" creationId="{00000000-0000-0000-0000-000000000000}"/>
            </ac:spMkLst>
          </pc:spChg>
          <pc:spChg chg="mod">
            <ac:chgData name="Tiffany Razzo" userId="eda5baf6a0dc2dbf" providerId="LiveId" clId="{9FD04458-ACDD-DF43-8256-73E996416D5B}" dt="2024-05-01T19:30:15.762" v="2"/>
            <ac:spMkLst>
              <pc:docMk/>
              <pc:sldMasterMk cId="3356652443" sldId="2147484985"/>
              <pc:sldLayoutMk cId="3527596470" sldId="2147484990"/>
              <ac:spMk id="4" creationId="{00000000-0000-0000-0000-000000000000}"/>
            </ac:spMkLst>
          </pc:spChg>
          <pc:spChg chg="mod">
            <ac:chgData name="Tiffany Razzo" userId="eda5baf6a0dc2dbf" providerId="LiveId" clId="{9FD04458-ACDD-DF43-8256-73E996416D5B}" dt="2024-05-01T19:30:15.762" v="2"/>
            <ac:spMkLst>
              <pc:docMk/>
              <pc:sldMasterMk cId="3356652443" sldId="2147484985"/>
              <pc:sldLayoutMk cId="3527596470" sldId="2147484990"/>
              <ac:spMk id="5" creationId="{00000000-0000-0000-0000-000000000000}"/>
            </ac:spMkLst>
          </pc:spChg>
          <pc:spChg chg="mod">
            <ac:chgData name="Tiffany Razzo" userId="eda5baf6a0dc2dbf" providerId="LiveId" clId="{9FD04458-ACDD-DF43-8256-73E996416D5B}" dt="2024-05-01T19:30:15.762" v="2"/>
            <ac:spMkLst>
              <pc:docMk/>
              <pc:sldMasterMk cId="3356652443" sldId="2147484985"/>
              <pc:sldLayoutMk cId="3527596470" sldId="2147484990"/>
              <ac:spMk id="6" creationId="{00000000-0000-0000-0000-000000000000}"/>
            </ac:spMkLst>
          </pc:spChg>
        </pc:sldLayoutChg>
        <pc:sldLayoutChg chg="modSp">
          <pc:chgData name="Tiffany Razzo" userId="eda5baf6a0dc2dbf" providerId="LiveId" clId="{9FD04458-ACDD-DF43-8256-73E996416D5B}" dt="2024-05-01T19:30:15.762" v="2"/>
          <pc:sldLayoutMkLst>
            <pc:docMk/>
            <pc:sldMasterMk cId="3356652443" sldId="2147484985"/>
            <pc:sldLayoutMk cId="2818865430" sldId="2147484993"/>
          </pc:sldLayoutMkLst>
          <pc:spChg chg="mod">
            <ac:chgData name="Tiffany Razzo" userId="eda5baf6a0dc2dbf" providerId="LiveId" clId="{9FD04458-ACDD-DF43-8256-73E996416D5B}" dt="2024-05-01T19:30:15.762" v="2"/>
            <ac:spMkLst>
              <pc:docMk/>
              <pc:sldMasterMk cId="3356652443" sldId="2147484985"/>
              <pc:sldLayoutMk cId="2818865430" sldId="2147484993"/>
              <ac:spMk id="2" creationId="{00000000-0000-0000-0000-000000000000}"/>
            </ac:spMkLst>
          </pc:spChg>
          <pc:spChg chg="mod">
            <ac:chgData name="Tiffany Razzo" userId="eda5baf6a0dc2dbf" providerId="LiveId" clId="{9FD04458-ACDD-DF43-8256-73E996416D5B}" dt="2024-05-01T19:30:15.762" v="2"/>
            <ac:spMkLst>
              <pc:docMk/>
              <pc:sldMasterMk cId="3356652443" sldId="2147484985"/>
              <pc:sldLayoutMk cId="2818865430" sldId="2147484993"/>
              <ac:spMk id="3" creationId="{00000000-0000-0000-0000-000000000000}"/>
            </ac:spMkLst>
          </pc:spChg>
          <pc:spChg chg="mod">
            <ac:chgData name="Tiffany Razzo" userId="eda5baf6a0dc2dbf" providerId="LiveId" clId="{9FD04458-ACDD-DF43-8256-73E996416D5B}" dt="2024-05-01T19:30:15.762" v="2"/>
            <ac:spMkLst>
              <pc:docMk/>
              <pc:sldMasterMk cId="3356652443" sldId="2147484985"/>
              <pc:sldLayoutMk cId="2818865430" sldId="2147484993"/>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3356652443" sldId="2147484985"/>
            <pc:sldLayoutMk cId="1754708843" sldId="2147484994"/>
          </pc:sldLayoutMkLst>
          <pc:spChg chg="mod">
            <ac:chgData name="Tiffany Razzo" userId="eda5baf6a0dc2dbf" providerId="LiveId" clId="{9FD04458-ACDD-DF43-8256-73E996416D5B}" dt="2024-05-01T19:30:15.762" v="2"/>
            <ac:spMkLst>
              <pc:docMk/>
              <pc:sldMasterMk cId="3356652443" sldId="2147484985"/>
              <pc:sldLayoutMk cId="1754708843" sldId="2147484994"/>
              <ac:spMk id="2" creationId="{00000000-0000-0000-0000-000000000000}"/>
            </ac:spMkLst>
          </pc:spChg>
          <pc:spChg chg="mod">
            <ac:chgData name="Tiffany Razzo" userId="eda5baf6a0dc2dbf" providerId="LiveId" clId="{9FD04458-ACDD-DF43-8256-73E996416D5B}" dt="2024-05-01T19:30:15.762" v="2"/>
            <ac:spMkLst>
              <pc:docMk/>
              <pc:sldMasterMk cId="3356652443" sldId="2147484985"/>
              <pc:sldLayoutMk cId="1754708843" sldId="2147484994"/>
              <ac:spMk id="3" creationId="{00000000-0000-0000-0000-000000000000}"/>
            </ac:spMkLst>
          </pc:spChg>
          <pc:spChg chg="mod">
            <ac:chgData name="Tiffany Razzo" userId="eda5baf6a0dc2dbf" providerId="LiveId" clId="{9FD04458-ACDD-DF43-8256-73E996416D5B}" dt="2024-05-01T19:30:15.762" v="2"/>
            <ac:spMkLst>
              <pc:docMk/>
              <pc:sldMasterMk cId="3356652443" sldId="2147484985"/>
              <pc:sldLayoutMk cId="1754708843" sldId="2147484994"/>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3356652443" sldId="2147484985"/>
            <pc:sldLayoutMk cId="1184960210" sldId="2147484996"/>
          </pc:sldLayoutMkLst>
          <pc:spChg chg="mod">
            <ac:chgData name="Tiffany Razzo" userId="eda5baf6a0dc2dbf" providerId="LiveId" clId="{9FD04458-ACDD-DF43-8256-73E996416D5B}" dt="2024-05-01T19:30:15.762" v="2"/>
            <ac:spMkLst>
              <pc:docMk/>
              <pc:sldMasterMk cId="3356652443" sldId="2147484985"/>
              <pc:sldLayoutMk cId="1184960210" sldId="2147484996"/>
              <ac:spMk id="2" creationId="{00000000-0000-0000-0000-000000000000}"/>
            </ac:spMkLst>
          </pc:spChg>
          <pc:spChg chg="mod">
            <ac:chgData name="Tiffany Razzo" userId="eda5baf6a0dc2dbf" providerId="LiveId" clId="{9FD04458-ACDD-DF43-8256-73E996416D5B}" dt="2024-05-01T19:30:15.762" v="2"/>
            <ac:spMkLst>
              <pc:docMk/>
              <pc:sldMasterMk cId="3356652443" sldId="2147484985"/>
              <pc:sldLayoutMk cId="1184960210" sldId="2147484996"/>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3356652443" sldId="2147484985"/>
            <pc:sldLayoutMk cId="2553227853" sldId="2147484998"/>
          </pc:sldLayoutMkLst>
          <pc:spChg chg="mod">
            <ac:chgData name="Tiffany Razzo" userId="eda5baf6a0dc2dbf" providerId="LiveId" clId="{9FD04458-ACDD-DF43-8256-73E996416D5B}" dt="2024-05-01T19:30:15.762" v="2"/>
            <ac:spMkLst>
              <pc:docMk/>
              <pc:sldMasterMk cId="3356652443" sldId="2147484985"/>
              <pc:sldLayoutMk cId="2553227853" sldId="2147484998"/>
              <ac:spMk id="3" creationId="{00000000-0000-0000-0000-000000000000}"/>
            </ac:spMkLst>
          </pc:spChg>
          <pc:spChg chg="mod">
            <ac:chgData name="Tiffany Razzo" userId="eda5baf6a0dc2dbf" providerId="LiveId" clId="{9FD04458-ACDD-DF43-8256-73E996416D5B}" dt="2024-05-01T19:30:15.762" v="2"/>
            <ac:spMkLst>
              <pc:docMk/>
              <pc:sldMasterMk cId="3356652443" sldId="2147484985"/>
              <pc:sldLayoutMk cId="2553227853" sldId="2147484998"/>
              <ac:spMk id="6" creationId="{00000000-0000-0000-0000-000000000000}"/>
            </ac:spMkLst>
          </pc:spChg>
          <pc:spChg chg="mod">
            <ac:chgData name="Tiffany Razzo" userId="eda5baf6a0dc2dbf" providerId="LiveId" clId="{9FD04458-ACDD-DF43-8256-73E996416D5B}" dt="2024-05-01T19:30:15.762" v="2"/>
            <ac:spMkLst>
              <pc:docMk/>
              <pc:sldMasterMk cId="3356652443" sldId="2147484985"/>
              <pc:sldLayoutMk cId="2553227853" sldId="2147484998"/>
              <ac:spMk id="7" creationId="{00000000-0000-0000-0000-000000000000}"/>
            </ac:spMkLst>
          </pc:spChg>
          <pc:spChg chg="mod">
            <ac:chgData name="Tiffany Razzo" userId="eda5baf6a0dc2dbf" providerId="LiveId" clId="{9FD04458-ACDD-DF43-8256-73E996416D5B}" dt="2024-05-01T19:30:15.762" v="2"/>
            <ac:spMkLst>
              <pc:docMk/>
              <pc:sldMasterMk cId="3356652443" sldId="2147484985"/>
              <pc:sldLayoutMk cId="2553227853" sldId="2147484998"/>
              <ac:spMk id="9" creationId="{00000000-0000-0000-0000-000000000000}"/>
            </ac:spMkLst>
          </pc:spChg>
        </pc:sldLayoutChg>
      </pc:sldMasterChg>
      <pc:sldMasterChg chg="modSp modSldLayout">
        <pc:chgData name="Tiffany Razzo" userId="eda5baf6a0dc2dbf" providerId="LiveId" clId="{9FD04458-ACDD-DF43-8256-73E996416D5B}" dt="2024-05-01T19:30:15.762" v="2"/>
        <pc:sldMasterMkLst>
          <pc:docMk/>
          <pc:sldMasterMk cId="924759635" sldId="2147484999"/>
        </pc:sldMasterMkLst>
        <pc:spChg chg="mod">
          <ac:chgData name="Tiffany Razzo" userId="eda5baf6a0dc2dbf" providerId="LiveId" clId="{9FD04458-ACDD-DF43-8256-73E996416D5B}" dt="2024-05-01T19:30:15.762" v="2"/>
          <ac:spMkLst>
            <pc:docMk/>
            <pc:sldMasterMk cId="924759635" sldId="2147484999"/>
            <ac:spMk id="10" creationId="{00000000-0000-0000-0000-000000000000}"/>
          </ac:spMkLst>
        </pc:spChg>
        <pc:spChg chg="mod">
          <ac:chgData name="Tiffany Razzo" userId="eda5baf6a0dc2dbf" providerId="LiveId" clId="{9FD04458-ACDD-DF43-8256-73E996416D5B}" dt="2024-05-01T19:30:15.762" v="2"/>
          <ac:spMkLst>
            <pc:docMk/>
            <pc:sldMasterMk cId="924759635" sldId="2147484999"/>
            <ac:spMk id="11" creationId="{00000000-0000-0000-0000-000000000000}"/>
          </ac:spMkLst>
        </pc:spChg>
        <pc:spChg chg="mod">
          <ac:chgData name="Tiffany Razzo" userId="eda5baf6a0dc2dbf" providerId="LiveId" clId="{9FD04458-ACDD-DF43-8256-73E996416D5B}" dt="2024-05-01T19:30:15.762" v="2"/>
          <ac:spMkLst>
            <pc:docMk/>
            <pc:sldMasterMk cId="924759635" sldId="2147484999"/>
            <ac:spMk id="12" creationId="{00000000-0000-0000-0000-000000000000}"/>
          </ac:spMkLst>
        </pc:spChg>
        <pc:spChg chg="mod">
          <ac:chgData name="Tiffany Razzo" userId="eda5baf6a0dc2dbf" providerId="LiveId" clId="{9FD04458-ACDD-DF43-8256-73E996416D5B}" dt="2024-05-01T19:30:15.762" v="2"/>
          <ac:spMkLst>
            <pc:docMk/>
            <pc:sldMasterMk cId="924759635" sldId="2147484999"/>
            <ac:spMk id="5122" creationId="{00000000-0000-0000-0000-000000000000}"/>
          </ac:spMkLst>
        </pc:spChg>
        <pc:spChg chg="mod">
          <ac:chgData name="Tiffany Razzo" userId="eda5baf6a0dc2dbf" providerId="LiveId" clId="{9FD04458-ACDD-DF43-8256-73E996416D5B}" dt="2024-05-01T19:30:15.762" v="2"/>
          <ac:spMkLst>
            <pc:docMk/>
            <pc:sldMasterMk cId="924759635" sldId="2147484999"/>
            <ac:spMk id="5123" creationId="{00000000-0000-0000-0000-000000000000}"/>
          </ac:spMkLst>
        </pc:spChg>
        <pc:sldLayoutChg chg="modSp">
          <pc:chgData name="Tiffany Razzo" userId="eda5baf6a0dc2dbf" providerId="LiveId" clId="{9FD04458-ACDD-DF43-8256-73E996416D5B}" dt="2024-05-01T19:30:15.762" v="2"/>
          <pc:sldLayoutMkLst>
            <pc:docMk/>
            <pc:sldMasterMk cId="924759635" sldId="2147484999"/>
            <pc:sldLayoutMk cId="2291715382" sldId="2147485000"/>
          </pc:sldLayoutMkLst>
          <pc:spChg chg="mod">
            <ac:chgData name="Tiffany Razzo" userId="eda5baf6a0dc2dbf" providerId="LiveId" clId="{9FD04458-ACDD-DF43-8256-73E996416D5B}" dt="2024-05-01T19:30:15.762" v="2"/>
            <ac:spMkLst>
              <pc:docMk/>
              <pc:sldMasterMk cId="924759635" sldId="2147484999"/>
              <pc:sldLayoutMk cId="2291715382" sldId="2147485000"/>
              <ac:spMk id="9"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2291715382" sldId="2147485000"/>
              <ac:spMk id="10"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2291715382" sldId="2147485000"/>
              <ac:spMk id="11"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2291715382" sldId="2147485000"/>
              <ac:spMk id="14"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2291715382" sldId="2147485000"/>
              <ac:spMk id="15"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2291715382" sldId="2147485000"/>
              <ac:spMk id="19" creationId="{00000000-0000-0000-0000-000000000000}"/>
            </ac:spMkLst>
          </pc:spChg>
          <pc:picChg chg="mod">
            <ac:chgData name="Tiffany Razzo" userId="eda5baf6a0dc2dbf" providerId="LiveId" clId="{9FD04458-ACDD-DF43-8256-73E996416D5B}" dt="2024-05-01T19:30:15.762" v="2"/>
            <ac:picMkLst>
              <pc:docMk/>
              <pc:sldMasterMk cId="924759635" sldId="2147484999"/>
              <pc:sldLayoutMk cId="2291715382" sldId="2147485000"/>
              <ac:picMk id="12" creationId="{00000000-0000-0000-0000-000000000000}"/>
            </ac:picMkLst>
          </pc:picChg>
        </pc:sldLayoutChg>
        <pc:sldLayoutChg chg="modSp">
          <pc:chgData name="Tiffany Razzo" userId="eda5baf6a0dc2dbf" providerId="LiveId" clId="{9FD04458-ACDD-DF43-8256-73E996416D5B}" dt="2024-05-01T19:30:15.762" v="2"/>
          <pc:sldLayoutMkLst>
            <pc:docMk/>
            <pc:sldMasterMk cId="924759635" sldId="2147484999"/>
            <pc:sldLayoutMk cId="3150323801" sldId="2147485001"/>
          </pc:sldLayoutMkLst>
          <pc:spChg chg="mod">
            <ac:chgData name="Tiffany Razzo" userId="eda5baf6a0dc2dbf" providerId="LiveId" clId="{9FD04458-ACDD-DF43-8256-73E996416D5B}" dt="2024-05-01T19:30:15.762" v="2"/>
            <ac:spMkLst>
              <pc:docMk/>
              <pc:sldMasterMk cId="924759635" sldId="2147484999"/>
              <pc:sldLayoutMk cId="3150323801" sldId="2147485001"/>
              <ac:spMk id="8"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3150323801" sldId="2147485001"/>
              <ac:spMk id="11"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3150323801" sldId="2147485001"/>
              <ac:spMk id="12"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3150323801" sldId="2147485001"/>
              <ac:spMk id="13"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3150323801" sldId="2147485001"/>
              <ac:spMk id="17" creationId="{00000000-0000-0000-0000-000000000000}"/>
            </ac:spMkLst>
          </pc:spChg>
          <pc:picChg chg="mod">
            <ac:chgData name="Tiffany Razzo" userId="eda5baf6a0dc2dbf" providerId="LiveId" clId="{9FD04458-ACDD-DF43-8256-73E996416D5B}" dt="2024-05-01T19:30:15.762" v="2"/>
            <ac:picMkLst>
              <pc:docMk/>
              <pc:sldMasterMk cId="924759635" sldId="2147484999"/>
              <pc:sldLayoutMk cId="3150323801" sldId="2147485001"/>
              <ac:picMk id="3"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3150323801" sldId="2147485001"/>
              <ac:picMk id="10"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3150323801" sldId="2147485001"/>
              <ac:picMk id="16" creationId="{00000000-0000-0000-0000-000000000000}"/>
            </ac:picMkLst>
          </pc:picChg>
        </pc:sldLayoutChg>
        <pc:sldLayoutChg chg="modSp">
          <pc:chgData name="Tiffany Razzo" userId="eda5baf6a0dc2dbf" providerId="LiveId" clId="{9FD04458-ACDD-DF43-8256-73E996416D5B}" dt="2024-05-01T19:30:15.762" v="2"/>
          <pc:sldLayoutMkLst>
            <pc:docMk/>
            <pc:sldMasterMk cId="924759635" sldId="2147484999"/>
            <pc:sldLayoutMk cId="3171990052" sldId="2147485002"/>
          </pc:sldLayoutMkLst>
          <pc:spChg chg="mod">
            <ac:chgData name="Tiffany Razzo" userId="eda5baf6a0dc2dbf" providerId="LiveId" clId="{9FD04458-ACDD-DF43-8256-73E996416D5B}" dt="2024-05-01T19:30:15.762" v="2"/>
            <ac:spMkLst>
              <pc:docMk/>
              <pc:sldMasterMk cId="924759635" sldId="2147484999"/>
              <pc:sldLayoutMk cId="3171990052" sldId="2147485002"/>
              <ac:spMk id="6"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3171990052" sldId="2147485002"/>
              <ac:spMk id="10"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3171990052" sldId="2147485002"/>
              <ac:spMk id="11"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3171990052" sldId="2147485002"/>
              <ac:spMk id="12"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3171990052" sldId="2147485002"/>
              <ac:spMk id="16" creationId="{00000000-0000-0000-0000-000000000000}"/>
            </ac:spMkLst>
          </pc:spChg>
          <pc:picChg chg="mod">
            <ac:chgData name="Tiffany Razzo" userId="eda5baf6a0dc2dbf" providerId="LiveId" clId="{9FD04458-ACDD-DF43-8256-73E996416D5B}" dt="2024-05-01T19:30:15.762" v="2"/>
            <ac:picMkLst>
              <pc:docMk/>
              <pc:sldMasterMk cId="924759635" sldId="2147484999"/>
              <pc:sldLayoutMk cId="3171990052" sldId="2147485002"/>
              <ac:picMk id="9"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3171990052" sldId="2147485002"/>
              <ac:picMk id="13"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3171990052" sldId="2147485002"/>
              <ac:picMk id="14" creationId="{00000000-0000-0000-0000-000000000000}"/>
            </ac:picMkLst>
          </pc:picChg>
        </pc:sldLayoutChg>
        <pc:sldLayoutChg chg="modSp">
          <pc:chgData name="Tiffany Razzo" userId="eda5baf6a0dc2dbf" providerId="LiveId" clId="{9FD04458-ACDD-DF43-8256-73E996416D5B}" dt="2024-05-01T19:30:15.762" v="2"/>
          <pc:sldLayoutMkLst>
            <pc:docMk/>
            <pc:sldMasterMk cId="924759635" sldId="2147484999"/>
            <pc:sldLayoutMk cId="1182552132" sldId="2147485003"/>
          </pc:sldLayoutMkLst>
          <pc:spChg chg="mod">
            <ac:chgData name="Tiffany Razzo" userId="eda5baf6a0dc2dbf" providerId="LiveId" clId="{9FD04458-ACDD-DF43-8256-73E996416D5B}" dt="2024-05-01T19:30:15.762" v="2"/>
            <ac:spMkLst>
              <pc:docMk/>
              <pc:sldMasterMk cId="924759635" sldId="2147484999"/>
              <pc:sldLayoutMk cId="1182552132" sldId="2147485003"/>
              <ac:spMk id="7"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1182552132" sldId="2147485003"/>
              <ac:spMk id="8"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1182552132" sldId="2147485003"/>
              <ac:spMk id="9"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1182552132" sldId="2147485003"/>
              <ac:spMk id="10"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1182552132" sldId="2147485003"/>
              <ac:spMk id="17" creationId="{00000000-0000-0000-0000-000000000000}"/>
            </ac:spMkLst>
          </pc:spChg>
          <pc:picChg chg="mod">
            <ac:chgData name="Tiffany Razzo" userId="eda5baf6a0dc2dbf" providerId="LiveId" clId="{9FD04458-ACDD-DF43-8256-73E996416D5B}" dt="2024-05-01T19:30:15.762" v="2"/>
            <ac:picMkLst>
              <pc:docMk/>
              <pc:sldMasterMk cId="924759635" sldId="2147484999"/>
              <pc:sldLayoutMk cId="1182552132" sldId="2147485003"/>
              <ac:picMk id="11"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1182552132" sldId="2147485003"/>
              <ac:picMk id="12"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1182552132" sldId="2147485003"/>
              <ac:picMk id="13" creationId="{00000000-0000-0000-0000-000000000000}"/>
            </ac:picMkLst>
          </pc:picChg>
        </pc:sldLayoutChg>
        <pc:sldLayoutChg chg="modSp">
          <pc:chgData name="Tiffany Razzo" userId="eda5baf6a0dc2dbf" providerId="LiveId" clId="{9FD04458-ACDD-DF43-8256-73E996416D5B}" dt="2024-05-01T19:30:15.762" v="2"/>
          <pc:sldLayoutMkLst>
            <pc:docMk/>
            <pc:sldMasterMk cId="924759635" sldId="2147484999"/>
            <pc:sldLayoutMk cId="3712291365" sldId="2147485004"/>
          </pc:sldLayoutMkLst>
          <pc:spChg chg="mod">
            <ac:chgData name="Tiffany Razzo" userId="eda5baf6a0dc2dbf" providerId="LiveId" clId="{9FD04458-ACDD-DF43-8256-73E996416D5B}" dt="2024-05-01T19:30:15.762" v="2"/>
            <ac:spMkLst>
              <pc:docMk/>
              <pc:sldMasterMk cId="924759635" sldId="2147484999"/>
              <pc:sldLayoutMk cId="3712291365" sldId="2147485004"/>
              <ac:spMk id="5"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3712291365" sldId="2147485004"/>
              <ac:spMk id="8"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3712291365" sldId="2147485004"/>
              <ac:spMk id="9"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3712291365" sldId="2147485004"/>
              <ac:spMk id="16" creationId="{00000000-0000-0000-0000-000000000000}"/>
            </ac:spMkLst>
          </pc:spChg>
          <pc:picChg chg="mod">
            <ac:chgData name="Tiffany Razzo" userId="eda5baf6a0dc2dbf" providerId="LiveId" clId="{9FD04458-ACDD-DF43-8256-73E996416D5B}" dt="2024-05-01T19:30:15.762" v="2"/>
            <ac:picMkLst>
              <pc:docMk/>
              <pc:sldMasterMk cId="924759635" sldId="2147484999"/>
              <pc:sldLayoutMk cId="3712291365" sldId="2147485004"/>
              <ac:picMk id="10"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3712291365" sldId="2147485004"/>
              <ac:picMk id="12"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3712291365" sldId="2147485004"/>
              <ac:picMk id="14" creationId="{00000000-0000-0000-0000-000000000000}"/>
            </ac:picMkLst>
          </pc:picChg>
        </pc:sldLayoutChg>
        <pc:sldLayoutChg chg="modSp">
          <pc:chgData name="Tiffany Razzo" userId="eda5baf6a0dc2dbf" providerId="LiveId" clId="{9FD04458-ACDD-DF43-8256-73E996416D5B}" dt="2024-05-01T19:30:15.762" v="2"/>
          <pc:sldLayoutMkLst>
            <pc:docMk/>
            <pc:sldMasterMk cId="924759635" sldId="2147484999"/>
            <pc:sldLayoutMk cId="244902032" sldId="2147485005"/>
          </pc:sldLayoutMkLst>
          <pc:spChg chg="mod">
            <ac:chgData name="Tiffany Razzo" userId="eda5baf6a0dc2dbf" providerId="LiveId" clId="{9FD04458-ACDD-DF43-8256-73E996416D5B}" dt="2024-05-01T19:30:15.762" v="2"/>
            <ac:spMkLst>
              <pc:docMk/>
              <pc:sldMasterMk cId="924759635" sldId="2147484999"/>
              <pc:sldLayoutMk cId="244902032" sldId="2147485005"/>
              <ac:spMk id="3"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244902032" sldId="2147485005"/>
              <ac:spMk id="13"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244902032" sldId="2147485005"/>
              <ac:spMk id="14" creationId="{00000000-0000-0000-0000-000000000000}"/>
            </ac:spMkLst>
          </pc:spChg>
          <pc:picChg chg="mod">
            <ac:chgData name="Tiffany Razzo" userId="eda5baf6a0dc2dbf" providerId="LiveId" clId="{9FD04458-ACDD-DF43-8256-73E996416D5B}" dt="2024-05-01T19:30:15.762" v="2"/>
            <ac:picMkLst>
              <pc:docMk/>
              <pc:sldMasterMk cId="924759635" sldId="2147484999"/>
              <pc:sldLayoutMk cId="244902032" sldId="2147485005"/>
              <ac:picMk id="6"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244902032" sldId="2147485005"/>
              <ac:picMk id="8"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244902032" sldId="2147485005"/>
              <ac:picMk id="9" creationId="{00000000-0000-0000-0000-000000000000}"/>
            </ac:picMkLst>
          </pc:picChg>
        </pc:sldLayoutChg>
        <pc:sldLayoutChg chg="modSp">
          <pc:chgData name="Tiffany Razzo" userId="eda5baf6a0dc2dbf" providerId="LiveId" clId="{9FD04458-ACDD-DF43-8256-73E996416D5B}" dt="2024-05-01T19:30:15.762" v="2"/>
          <pc:sldLayoutMkLst>
            <pc:docMk/>
            <pc:sldMasterMk cId="924759635" sldId="2147484999"/>
            <pc:sldLayoutMk cId="3202953585" sldId="2147485006"/>
          </pc:sldLayoutMkLst>
          <pc:spChg chg="mod">
            <ac:chgData name="Tiffany Razzo" userId="eda5baf6a0dc2dbf" providerId="LiveId" clId="{9FD04458-ACDD-DF43-8256-73E996416D5B}" dt="2024-05-01T19:30:15.762" v="2"/>
            <ac:spMkLst>
              <pc:docMk/>
              <pc:sldMasterMk cId="924759635" sldId="2147484999"/>
              <pc:sldLayoutMk cId="3202953585" sldId="2147485006"/>
              <ac:spMk id="5"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3202953585" sldId="2147485006"/>
              <ac:spMk id="13"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3202953585" sldId="2147485006"/>
              <ac:spMk id="14" creationId="{00000000-0000-0000-0000-000000000000}"/>
            </ac:spMkLst>
          </pc:spChg>
          <pc:picChg chg="mod">
            <ac:chgData name="Tiffany Razzo" userId="eda5baf6a0dc2dbf" providerId="LiveId" clId="{9FD04458-ACDD-DF43-8256-73E996416D5B}" dt="2024-05-01T19:30:15.762" v="2"/>
            <ac:picMkLst>
              <pc:docMk/>
              <pc:sldMasterMk cId="924759635" sldId="2147484999"/>
              <pc:sldLayoutMk cId="3202953585" sldId="2147485006"/>
              <ac:picMk id="6"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3202953585" sldId="2147485006"/>
              <ac:picMk id="8"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3202953585" sldId="2147485006"/>
              <ac:picMk id="9" creationId="{00000000-0000-0000-0000-000000000000}"/>
            </ac:picMkLst>
          </pc:picChg>
        </pc:sldLayoutChg>
        <pc:sldLayoutChg chg="modSp">
          <pc:chgData name="Tiffany Razzo" userId="eda5baf6a0dc2dbf" providerId="LiveId" clId="{9FD04458-ACDD-DF43-8256-73E996416D5B}" dt="2024-05-01T19:30:15.762" v="2"/>
          <pc:sldLayoutMkLst>
            <pc:docMk/>
            <pc:sldMasterMk cId="924759635" sldId="2147484999"/>
            <pc:sldLayoutMk cId="1286494906" sldId="2147485007"/>
          </pc:sldLayoutMkLst>
          <pc:spChg chg="mod">
            <ac:chgData name="Tiffany Razzo" userId="eda5baf6a0dc2dbf" providerId="LiveId" clId="{9FD04458-ACDD-DF43-8256-73E996416D5B}" dt="2024-05-01T19:30:15.762" v="2"/>
            <ac:spMkLst>
              <pc:docMk/>
              <pc:sldMasterMk cId="924759635" sldId="2147484999"/>
              <pc:sldLayoutMk cId="1286494906" sldId="2147485007"/>
              <ac:spMk id="6"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1286494906" sldId="2147485007"/>
              <ac:spMk id="7"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1286494906" sldId="2147485007"/>
              <ac:spMk id="12"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1286494906" sldId="2147485007"/>
              <ac:spMk id="15" creationId="{00000000-0000-0000-0000-000000000000}"/>
            </ac:spMkLst>
          </pc:spChg>
          <pc:picChg chg="mod">
            <ac:chgData name="Tiffany Razzo" userId="eda5baf6a0dc2dbf" providerId="LiveId" clId="{9FD04458-ACDD-DF43-8256-73E996416D5B}" dt="2024-05-01T19:30:15.762" v="2"/>
            <ac:picMkLst>
              <pc:docMk/>
              <pc:sldMasterMk cId="924759635" sldId="2147484999"/>
              <pc:sldLayoutMk cId="1286494906" sldId="2147485007"/>
              <ac:picMk id="8"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1286494906" sldId="2147485007"/>
              <ac:picMk id="9"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1286494906" sldId="2147485007"/>
              <ac:picMk id="11" creationId="{00000000-0000-0000-0000-000000000000}"/>
            </ac:picMkLst>
          </pc:picChg>
        </pc:sldLayoutChg>
        <pc:sldLayoutChg chg="modSp">
          <pc:chgData name="Tiffany Razzo" userId="eda5baf6a0dc2dbf" providerId="LiveId" clId="{9FD04458-ACDD-DF43-8256-73E996416D5B}" dt="2024-05-01T19:30:15.762" v="2"/>
          <pc:sldLayoutMkLst>
            <pc:docMk/>
            <pc:sldMasterMk cId="924759635" sldId="2147484999"/>
            <pc:sldLayoutMk cId="2144539978" sldId="2147485008"/>
          </pc:sldLayoutMkLst>
          <pc:spChg chg="mod">
            <ac:chgData name="Tiffany Razzo" userId="eda5baf6a0dc2dbf" providerId="LiveId" clId="{9FD04458-ACDD-DF43-8256-73E996416D5B}" dt="2024-05-01T19:30:15.762" v="2"/>
            <ac:spMkLst>
              <pc:docMk/>
              <pc:sldMasterMk cId="924759635" sldId="2147484999"/>
              <pc:sldLayoutMk cId="2144539978" sldId="2147485008"/>
              <ac:spMk id="5"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2144539978" sldId="2147485008"/>
              <ac:spMk id="6"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2144539978" sldId="2147485008"/>
              <ac:spMk id="12"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2144539978" sldId="2147485008"/>
              <ac:spMk id="15" creationId="{00000000-0000-0000-0000-000000000000}"/>
            </ac:spMkLst>
          </pc:spChg>
          <pc:picChg chg="mod">
            <ac:chgData name="Tiffany Razzo" userId="eda5baf6a0dc2dbf" providerId="LiveId" clId="{9FD04458-ACDD-DF43-8256-73E996416D5B}" dt="2024-05-01T19:30:15.762" v="2"/>
            <ac:picMkLst>
              <pc:docMk/>
              <pc:sldMasterMk cId="924759635" sldId="2147484999"/>
              <pc:sldLayoutMk cId="2144539978" sldId="2147485008"/>
              <ac:picMk id="7"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2144539978" sldId="2147485008"/>
              <ac:picMk id="9"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2144539978" sldId="2147485008"/>
              <ac:picMk id="10" creationId="{00000000-0000-0000-0000-000000000000}"/>
            </ac:picMkLst>
          </pc:picChg>
        </pc:sldLayoutChg>
        <pc:sldLayoutChg chg="modSp">
          <pc:chgData name="Tiffany Razzo" userId="eda5baf6a0dc2dbf" providerId="LiveId" clId="{9FD04458-ACDD-DF43-8256-73E996416D5B}" dt="2024-05-01T19:30:15.762" v="2"/>
          <pc:sldLayoutMkLst>
            <pc:docMk/>
            <pc:sldMasterMk cId="924759635" sldId="2147484999"/>
            <pc:sldLayoutMk cId="3119882855" sldId="2147485009"/>
          </pc:sldLayoutMkLst>
          <pc:spChg chg="mod">
            <ac:chgData name="Tiffany Razzo" userId="eda5baf6a0dc2dbf" providerId="LiveId" clId="{9FD04458-ACDD-DF43-8256-73E996416D5B}" dt="2024-05-01T19:30:15.762" v="2"/>
            <ac:spMkLst>
              <pc:docMk/>
              <pc:sldMasterMk cId="924759635" sldId="2147484999"/>
              <pc:sldLayoutMk cId="3119882855" sldId="2147485009"/>
              <ac:spMk id="6"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3119882855" sldId="2147485009"/>
              <ac:spMk id="7"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3119882855" sldId="2147485009"/>
              <ac:spMk id="12"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3119882855" sldId="2147485009"/>
              <ac:spMk id="15" creationId="{00000000-0000-0000-0000-000000000000}"/>
            </ac:spMkLst>
          </pc:spChg>
          <pc:picChg chg="mod">
            <ac:chgData name="Tiffany Razzo" userId="eda5baf6a0dc2dbf" providerId="LiveId" clId="{9FD04458-ACDD-DF43-8256-73E996416D5B}" dt="2024-05-01T19:30:15.762" v="2"/>
            <ac:picMkLst>
              <pc:docMk/>
              <pc:sldMasterMk cId="924759635" sldId="2147484999"/>
              <pc:sldLayoutMk cId="3119882855" sldId="2147485009"/>
              <ac:picMk id="8"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3119882855" sldId="2147485009"/>
              <ac:picMk id="9"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3119882855" sldId="2147485009"/>
              <ac:picMk id="11" creationId="{00000000-0000-0000-0000-000000000000}"/>
            </ac:picMkLst>
          </pc:picChg>
        </pc:sldLayoutChg>
        <pc:sldLayoutChg chg="modSp">
          <pc:chgData name="Tiffany Razzo" userId="eda5baf6a0dc2dbf" providerId="LiveId" clId="{9FD04458-ACDD-DF43-8256-73E996416D5B}" dt="2024-05-01T19:30:15.762" v="2"/>
          <pc:sldLayoutMkLst>
            <pc:docMk/>
            <pc:sldMasterMk cId="924759635" sldId="2147484999"/>
            <pc:sldLayoutMk cId="613846969" sldId="2147485010"/>
          </pc:sldLayoutMkLst>
          <pc:spChg chg="mod">
            <ac:chgData name="Tiffany Razzo" userId="eda5baf6a0dc2dbf" providerId="LiveId" clId="{9FD04458-ACDD-DF43-8256-73E996416D5B}" dt="2024-05-01T19:30:15.762" v="2"/>
            <ac:spMkLst>
              <pc:docMk/>
              <pc:sldMasterMk cId="924759635" sldId="2147484999"/>
              <pc:sldLayoutMk cId="613846969" sldId="2147485010"/>
              <ac:spMk id="5"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613846969" sldId="2147485010"/>
              <ac:spMk id="6"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613846969" sldId="2147485010"/>
              <ac:spMk id="12"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613846969" sldId="2147485010"/>
              <ac:spMk id="15" creationId="{00000000-0000-0000-0000-000000000000}"/>
            </ac:spMkLst>
          </pc:spChg>
          <pc:picChg chg="mod">
            <ac:chgData name="Tiffany Razzo" userId="eda5baf6a0dc2dbf" providerId="LiveId" clId="{9FD04458-ACDD-DF43-8256-73E996416D5B}" dt="2024-05-01T19:30:15.762" v="2"/>
            <ac:picMkLst>
              <pc:docMk/>
              <pc:sldMasterMk cId="924759635" sldId="2147484999"/>
              <pc:sldLayoutMk cId="613846969" sldId="2147485010"/>
              <ac:picMk id="7"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613846969" sldId="2147485010"/>
              <ac:picMk id="9"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613846969" sldId="2147485010"/>
              <ac:picMk id="10" creationId="{00000000-0000-0000-0000-000000000000}"/>
            </ac:picMkLst>
          </pc:picChg>
        </pc:sldLayoutChg>
        <pc:sldLayoutChg chg="modSp">
          <pc:chgData name="Tiffany Razzo" userId="eda5baf6a0dc2dbf" providerId="LiveId" clId="{9FD04458-ACDD-DF43-8256-73E996416D5B}" dt="2024-05-01T19:30:15.762" v="2"/>
          <pc:sldLayoutMkLst>
            <pc:docMk/>
            <pc:sldMasterMk cId="924759635" sldId="2147484999"/>
            <pc:sldLayoutMk cId="4125824856" sldId="2147485011"/>
          </pc:sldLayoutMkLst>
          <pc:spChg chg="mod">
            <ac:chgData name="Tiffany Razzo" userId="eda5baf6a0dc2dbf" providerId="LiveId" clId="{9FD04458-ACDD-DF43-8256-73E996416D5B}" dt="2024-05-01T19:30:15.762" v="2"/>
            <ac:spMkLst>
              <pc:docMk/>
              <pc:sldMasterMk cId="924759635" sldId="2147484999"/>
              <pc:sldLayoutMk cId="4125824856" sldId="2147485011"/>
              <ac:spMk id="9"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4125824856" sldId="2147485011"/>
              <ac:spMk id="10" creationId="{00000000-0000-0000-0000-000000000000}"/>
            </ac:spMkLst>
          </pc:spChg>
          <pc:picChg chg="mod">
            <ac:chgData name="Tiffany Razzo" userId="eda5baf6a0dc2dbf" providerId="LiveId" clId="{9FD04458-ACDD-DF43-8256-73E996416D5B}" dt="2024-05-01T19:30:15.762" v="2"/>
            <ac:picMkLst>
              <pc:docMk/>
              <pc:sldMasterMk cId="924759635" sldId="2147484999"/>
              <pc:sldLayoutMk cId="4125824856" sldId="2147485011"/>
              <ac:picMk id="5"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4125824856" sldId="2147485011"/>
              <ac:picMk id="7"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4125824856" sldId="2147485011"/>
              <ac:picMk id="8" creationId="{00000000-0000-0000-0000-000000000000}"/>
            </ac:picMkLst>
          </pc:picChg>
        </pc:sldLayoutChg>
        <pc:sldLayoutChg chg="modSp">
          <pc:chgData name="Tiffany Razzo" userId="eda5baf6a0dc2dbf" providerId="LiveId" clId="{9FD04458-ACDD-DF43-8256-73E996416D5B}" dt="2024-05-01T19:30:15.762" v="2"/>
          <pc:sldLayoutMkLst>
            <pc:docMk/>
            <pc:sldMasterMk cId="924759635" sldId="2147484999"/>
            <pc:sldLayoutMk cId="992503650" sldId="2147485012"/>
          </pc:sldLayoutMkLst>
          <pc:spChg chg="mod">
            <ac:chgData name="Tiffany Razzo" userId="eda5baf6a0dc2dbf" providerId="LiveId" clId="{9FD04458-ACDD-DF43-8256-73E996416D5B}" dt="2024-05-01T19:30:15.762" v="2"/>
            <ac:spMkLst>
              <pc:docMk/>
              <pc:sldMasterMk cId="924759635" sldId="2147484999"/>
              <pc:sldLayoutMk cId="992503650" sldId="2147485012"/>
              <ac:spMk id="9"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992503650" sldId="2147485012"/>
              <ac:spMk id="13" creationId="{00000000-0000-0000-0000-000000000000}"/>
            </ac:spMkLst>
          </pc:spChg>
          <pc:picChg chg="mod">
            <ac:chgData name="Tiffany Razzo" userId="eda5baf6a0dc2dbf" providerId="LiveId" clId="{9FD04458-ACDD-DF43-8256-73E996416D5B}" dt="2024-05-01T19:30:15.762" v="2"/>
            <ac:picMkLst>
              <pc:docMk/>
              <pc:sldMasterMk cId="924759635" sldId="2147484999"/>
              <pc:sldLayoutMk cId="992503650" sldId="2147485012"/>
              <ac:picMk id="4"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992503650" sldId="2147485012"/>
              <ac:picMk id="7"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992503650" sldId="2147485012"/>
              <ac:picMk id="11" creationId="{00000000-0000-0000-0000-000000000000}"/>
            </ac:picMkLst>
          </pc:picChg>
        </pc:sldLayoutChg>
        <pc:sldLayoutChg chg="modSp">
          <pc:chgData name="Tiffany Razzo" userId="eda5baf6a0dc2dbf" providerId="LiveId" clId="{9FD04458-ACDD-DF43-8256-73E996416D5B}" dt="2024-05-01T19:30:15.762" v="2"/>
          <pc:sldLayoutMkLst>
            <pc:docMk/>
            <pc:sldMasterMk cId="924759635" sldId="2147484999"/>
            <pc:sldLayoutMk cId="4136089447" sldId="2147485013"/>
          </pc:sldLayoutMkLst>
          <pc:spChg chg="mod">
            <ac:chgData name="Tiffany Razzo" userId="eda5baf6a0dc2dbf" providerId="LiveId" clId="{9FD04458-ACDD-DF43-8256-73E996416D5B}" dt="2024-05-01T19:30:15.762" v="2"/>
            <ac:spMkLst>
              <pc:docMk/>
              <pc:sldMasterMk cId="924759635" sldId="2147484999"/>
              <pc:sldLayoutMk cId="4136089447" sldId="2147485013"/>
              <ac:spMk id="10" creationId="{00000000-0000-0000-0000-000000000000}"/>
            </ac:spMkLst>
          </pc:spChg>
          <pc:picChg chg="mod">
            <ac:chgData name="Tiffany Razzo" userId="eda5baf6a0dc2dbf" providerId="LiveId" clId="{9FD04458-ACDD-DF43-8256-73E996416D5B}" dt="2024-05-01T19:30:15.762" v="2"/>
            <ac:picMkLst>
              <pc:docMk/>
              <pc:sldMasterMk cId="924759635" sldId="2147484999"/>
              <pc:sldLayoutMk cId="4136089447" sldId="2147485013"/>
              <ac:picMk id="4"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4136089447" sldId="2147485013"/>
              <ac:picMk id="6"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4136089447" sldId="2147485013"/>
              <ac:picMk id="7" creationId="{00000000-0000-0000-0000-000000000000}"/>
            </ac:picMkLst>
          </pc:picChg>
        </pc:sldLayoutChg>
        <pc:sldLayoutChg chg="modSp">
          <pc:chgData name="Tiffany Razzo" userId="eda5baf6a0dc2dbf" providerId="LiveId" clId="{9FD04458-ACDD-DF43-8256-73E996416D5B}" dt="2024-05-01T19:30:15.762" v="2"/>
          <pc:sldLayoutMkLst>
            <pc:docMk/>
            <pc:sldMasterMk cId="924759635" sldId="2147484999"/>
            <pc:sldLayoutMk cId="1126384249" sldId="2147485014"/>
          </pc:sldLayoutMkLst>
          <pc:spChg chg="mod">
            <ac:chgData name="Tiffany Razzo" userId="eda5baf6a0dc2dbf" providerId="LiveId" clId="{9FD04458-ACDD-DF43-8256-73E996416D5B}" dt="2024-05-01T19:30:15.762" v="2"/>
            <ac:spMkLst>
              <pc:docMk/>
              <pc:sldMasterMk cId="924759635" sldId="2147484999"/>
              <pc:sldLayoutMk cId="1126384249" sldId="2147485014"/>
              <ac:spMk id="11" creationId="{00000000-0000-0000-0000-000000000000}"/>
            </ac:spMkLst>
          </pc:spChg>
          <pc:picChg chg="mod">
            <ac:chgData name="Tiffany Razzo" userId="eda5baf6a0dc2dbf" providerId="LiveId" clId="{9FD04458-ACDD-DF43-8256-73E996416D5B}" dt="2024-05-01T19:30:15.762" v="2"/>
            <ac:picMkLst>
              <pc:docMk/>
              <pc:sldMasterMk cId="924759635" sldId="2147484999"/>
              <pc:sldLayoutMk cId="1126384249" sldId="2147485014"/>
              <ac:picMk id="4"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1126384249" sldId="2147485014"/>
              <ac:picMk id="6"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1126384249" sldId="2147485014"/>
              <ac:picMk id="8" creationId="{00000000-0000-0000-0000-000000000000}"/>
            </ac:picMkLst>
          </pc:picChg>
        </pc:sldLayoutChg>
        <pc:sldLayoutChg chg="modSp">
          <pc:chgData name="Tiffany Razzo" userId="eda5baf6a0dc2dbf" providerId="LiveId" clId="{9FD04458-ACDD-DF43-8256-73E996416D5B}" dt="2024-05-01T19:30:15.762" v="2"/>
          <pc:sldLayoutMkLst>
            <pc:docMk/>
            <pc:sldMasterMk cId="924759635" sldId="2147484999"/>
            <pc:sldLayoutMk cId="1635848452" sldId="2147485015"/>
          </pc:sldLayoutMkLst>
          <pc:spChg chg="mod">
            <ac:chgData name="Tiffany Razzo" userId="eda5baf6a0dc2dbf" providerId="LiveId" clId="{9FD04458-ACDD-DF43-8256-73E996416D5B}" dt="2024-05-01T19:30:15.762" v="2"/>
            <ac:spMkLst>
              <pc:docMk/>
              <pc:sldMasterMk cId="924759635" sldId="2147484999"/>
              <pc:sldLayoutMk cId="1635848452" sldId="2147485015"/>
              <ac:spMk id="7"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1635848452" sldId="2147485015"/>
              <ac:spMk id="9"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1635848452" sldId="2147485015"/>
              <ac:spMk id="10" creationId="{00000000-0000-0000-0000-000000000000}"/>
            </ac:spMkLst>
          </pc:spChg>
          <pc:grpChg chg="mod">
            <ac:chgData name="Tiffany Razzo" userId="eda5baf6a0dc2dbf" providerId="LiveId" clId="{9FD04458-ACDD-DF43-8256-73E996416D5B}" dt="2024-05-01T19:30:15.762" v="2"/>
            <ac:grpSpMkLst>
              <pc:docMk/>
              <pc:sldMasterMk cId="924759635" sldId="2147484999"/>
              <pc:sldLayoutMk cId="1635848452" sldId="2147485015"/>
              <ac:grpSpMk id="2" creationId="{00000000-0000-0000-0000-000000000000}"/>
            </ac:grpSpMkLst>
          </pc:grpChg>
          <pc:picChg chg="mod">
            <ac:chgData name="Tiffany Razzo" userId="eda5baf6a0dc2dbf" providerId="LiveId" clId="{9FD04458-ACDD-DF43-8256-73E996416D5B}" dt="2024-05-01T19:30:15.762" v="2"/>
            <ac:picMkLst>
              <pc:docMk/>
              <pc:sldMasterMk cId="924759635" sldId="2147484999"/>
              <pc:sldLayoutMk cId="1635848452" sldId="2147485015"/>
              <ac:picMk id="11" creationId="{00000000-0000-0000-0000-000000000000}"/>
            </ac:picMkLst>
          </pc:picChg>
          <pc:picChg chg="mod">
            <ac:chgData name="Tiffany Razzo" userId="eda5baf6a0dc2dbf" providerId="LiveId" clId="{9FD04458-ACDD-DF43-8256-73E996416D5B}" dt="2024-05-01T19:30:15.762" v="2"/>
            <ac:picMkLst>
              <pc:docMk/>
              <pc:sldMasterMk cId="924759635" sldId="2147484999"/>
              <pc:sldLayoutMk cId="1635848452" sldId="2147485015"/>
              <ac:picMk id="12" creationId="{00000000-0000-0000-0000-000000000000}"/>
            </ac:picMkLst>
          </pc:picChg>
        </pc:sldLayoutChg>
        <pc:sldLayoutChg chg="modSp">
          <pc:chgData name="Tiffany Razzo" userId="eda5baf6a0dc2dbf" providerId="LiveId" clId="{9FD04458-ACDD-DF43-8256-73E996416D5B}" dt="2024-05-01T19:30:15.762" v="2"/>
          <pc:sldLayoutMkLst>
            <pc:docMk/>
            <pc:sldMasterMk cId="924759635" sldId="2147484999"/>
            <pc:sldLayoutMk cId="4186178706" sldId="2147485016"/>
          </pc:sldLayoutMkLst>
          <pc:spChg chg="mod">
            <ac:chgData name="Tiffany Razzo" userId="eda5baf6a0dc2dbf" providerId="LiveId" clId="{9FD04458-ACDD-DF43-8256-73E996416D5B}" dt="2024-05-01T19:30:15.762" v="2"/>
            <ac:spMkLst>
              <pc:docMk/>
              <pc:sldMasterMk cId="924759635" sldId="2147484999"/>
              <pc:sldLayoutMk cId="4186178706" sldId="2147485016"/>
              <ac:spMk id="2" creationId="{00000000-0000-0000-0000-000000000000}"/>
            </ac:spMkLst>
          </pc:spChg>
          <pc:spChg chg="mod">
            <ac:chgData name="Tiffany Razzo" userId="eda5baf6a0dc2dbf" providerId="LiveId" clId="{9FD04458-ACDD-DF43-8256-73E996416D5B}" dt="2024-05-01T19:30:15.762" v="2"/>
            <ac:spMkLst>
              <pc:docMk/>
              <pc:sldMasterMk cId="924759635" sldId="2147484999"/>
              <pc:sldLayoutMk cId="4186178706" sldId="2147485016"/>
              <ac:spMk id="3" creationId="{00000000-0000-0000-0000-000000000000}"/>
            </ac:spMkLst>
          </pc:spChg>
        </pc:sldLayoutChg>
      </pc:sldMasterChg>
      <pc:sldMasterChg chg="modSp modSldLayout">
        <pc:chgData name="Tiffany Razzo" userId="eda5baf6a0dc2dbf" providerId="LiveId" clId="{9FD04458-ACDD-DF43-8256-73E996416D5B}" dt="2024-05-01T19:30:15.762" v="2"/>
        <pc:sldMasterMkLst>
          <pc:docMk/>
          <pc:sldMasterMk cId="4059331007" sldId="2147485018"/>
        </pc:sldMasterMkLst>
        <pc:spChg chg="mod">
          <ac:chgData name="Tiffany Razzo" userId="eda5baf6a0dc2dbf" providerId="LiveId" clId="{9FD04458-ACDD-DF43-8256-73E996416D5B}" dt="2024-05-01T19:30:15.762" v="2"/>
          <ac:spMkLst>
            <pc:docMk/>
            <pc:sldMasterMk cId="4059331007" sldId="2147485018"/>
            <ac:spMk id="27651" creationId="{00000000-0000-0000-0000-000000000000}"/>
          </ac:spMkLst>
        </pc:spChg>
        <pc:spChg chg="mod">
          <ac:chgData name="Tiffany Razzo" userId="eda5baf6a0dc2dbf" providerId="LiveId" clId="{9FD04458-ACDD-DF43-8256-73E996416D5B}" dt="2024-05-01T19:30:15.762" v="2"/>
          <ac:spMkLst>
            <pc:docMk/>
            <pc:sldMasterMk cId="4059331007" sldId="2147485018"/>
            <ac:spMk id="27652" creationId="{00000000-0000-0000-0000-000000000000}"/>
          </ac:spMkLst>
        </pc:spChg>
        <pc:picChg chg="mod">
          <ac:chgData name="Tiffany Razzo" userId="eda5baf6a0dc2dbf" providerId="LiveId" clId="{9FD04458-ACDD-DF43-8256-73E996416D5B}" dt="2024-05-01T19:30:15.762" v="2"/>
          <ac:picMkLst>
            <pc:docMk/>
            <pc:sldMasterMk cId="4059331007" sldId="2147485018"/>
            <ac:picMk id="27650" creationId="{00000000-0000-0000-0000-000000000000}"/>
          </ac:picMkLst>
        </pc:picChg>
        <pc:sldLayoutChg chg="modSp">
          <pc:chgData name="Tiffany Razzo" userId="eda5baf6a0dc2dbf" providerId="LiveId" clId="{9FD04458-ACDD-DF43-8256-73E996416D5B}" dt="2024-05-01T19:30:15.762" v="2"/>
          <pc:sldLayoutMkLst>
            <pc:docMk/>
            <pc:sldMasterMk cId="4059331007" sldId="2147485018"/>
            <pc:sldLayoutMk cId="1795923983" sldId="2147485019"/>
          </pc:sldLayoutMkLst>
          <pc:spChg chg="mod">
            <ac:chgData name="Tiffany Razzo" userId="eda5baf6a0dc2dbf" providerId="LiveId" clId="{9FD04458-ACDD-DF43-8256-73E996416D5B}" dt="2024-05-01T19:30:15.762" v="2"/>
            <ac:spMkLst>
              <pc:docMk/>
              <pc:sldMasterMk cId="4059331007" sldId="2147485018"/>
              <pc:sldLayoutMk cId="1795923983" sldId="2147485019"/>
              <ac:spMk id="4098" creationId="{00000000-0000-0000-0000-000000000000}"/>
            </ac:spMkLst>
          </pc:spChg>
          <pc:spChg chg="mod">
            <ac:chgData name="Tiffany Razzo" userId="eda5baf6a0dc2dbf" providerId="LiveId" clId="{9FD04458-ACDD-DF43-8256-73E996416D5B}" dt="2024-05-01T19:30:15.762" v="2"/>
            <ac:spMkLst>
              <pc:docMk/>
              <pc:sldMasterMk cId="4059331007" sldId="2147485018"/>
              <pc:sldLayoutMk cId="1795923983" sldId="2147485019"/>
              <ac:spMk id="4099" creationId="{00000000-0000-0000-0000-000000000000}"/>
            </ac:spMkLst>
          </pc:spChg>
          <pc:picChg chg="mod">
            <ac:chgData name="Tiffany Razzo" userId="eda5baf6a0dc2dbf" providerId="LiveId" clId="{9FD04458-ACDD-DF43-8256-73E996416D5B}" dt="2024-05-01T19:30:15.762" v="2"/>
            <ac:picMkLst>
              <pc:docMk/>
              <pc:sldMasterMk cId="4059331007" sldId="2147485018"/>
              <pc:sldLayoutMk cId="1795923983" sldId="2147485019"/>
              <ac:picMk id="4" creationId="{00000000-0000-0000-0000-000000000000}"/>
            </ac:picMkLst>
          </pc:picChg>
        </pc:sldLayoutChg>
        <pc:sldLayoutChg chg="modSp">
          <pc:chgData name="Tiffany Razzo" userId="eda5baf6a0dc2dbf" providerId="LiveId" clId="{9FD04458-ACDD-DF43-8256-73E996416D5B}" dt="2024-05-01T19:30:15.762" v="2"/>
          <pc:sldLayoutMkLst>
            <pc:docMk/>
            <pc:sldMasterMk cId="4059331007" sldId="2147485018"/>
            <pc:sldLayoutMk cId="316264668" sldId="2147485021"/>
          </pc:sldLayoutMkLst>
          <pc:spChg chg="mod">
            <ac:chgData name="Tiffany Razzo" userId="eda5baf6a0dc2dbf" providerId="LiveId" clId="{9FD04458-ACDD-DF43-8256-73E996416D5B}" dt="2024-05-01T19:30:15.762" v="2"/>
            <ac:spMkLst>
              <pc:docMk/>
              <pc:sldMasterMk cId="4059331007" sldId="2147485018"/>
              <pc:sldLayoutMk cId="316264668" sldId="2147485021"/>
              <ac:spMk id="2" creationId="{00000000-0000-0000-0000-000000000000}"/>
            </ac:spMkLst>
          </pc:spChg>
          <pc:spChg chg="mod">
            <ac:chgData name="Tiffany Razzo" userId="eda5baf6a0dc2dbf" providerId="LiveId" clId="{9FD04458-ACDD-DF43-8256-73E996416D5B}" dt="2024-05-01T19:30:15.762" v="2"/>
            <ac:spMkLst>
              <pc:docMk/>
              <pc:sldMasterMk cId="4059331007" sldId="2147485018"/>
              <pc:sldLayoutMk cId="316264668" sldId="2147485021"/>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4059331007" sldId="2147485018"/>
            <pc:sldLayoutMk cId="3588892442" sldId="2147485022"/>
          </pc:sldLayoutMkLst>
          <pc:spChg chg="mod">
            <ac:chgData name="Tiffany Razzo" userId="eda5baf6a0dc2dbf" providerId="LiveId" clId="{9FD04458-ACDD-DF43-8256-73E996416D5B}" dt="2024-05-01T19:30:15.762" v="2"/>
            <ac:spMkLst>
              <pc:docMk/>
              <pc:sldMasterMk cId="4059331007" sldId="2147485018"/>
              <pc:sldLayoutMk cId="3588892442" sldId="2147485022"/>
              <ac:spMk id="3" creationId="{00000000-0000-0000-0000-000000000000}"/>
            </ac:spMkLst>
          </pc:spChg>
          <pc:spChg chg="mod">
            <ac:chgData name="Tiffany Razzo" userId="eda5baf6a0dc2dbf" providerId="LiveId" clId="{9FD04458-ACDD-DF43-8256-73E996416D5B}" dt="2024-05-01T19:30:15.762" v="2"/>
            <ac:spMkLst>
              <pc:docMk/>
              <pc:sldMasterMk cId="4059331007" sldId="2147485018"/>
              <pc:sldLayoutMk cId="3588892442" sldId="2147485022"/>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4059331007" sldId="2147485018"/>
            <pc:sldLayoutMk cId="3425581539" sldId="2147485023"/>
          </pc:sldLayoutMkLst>
          <pc:spChg chg="mod">
            <ac:chgData name="Tiffany Razzo" userId="eda5baf6a0dc2dbf" providerId="LiveId" clId="{9FD04458-ACDD-DF43-8256-73E996416D5B}" dt="2024-05-01T19:30:15.762" v="2"/>
            <ac:spMkLst>
              <pc:docMk/>
              <pc:sldMasterMk cId="4059331007" sldId="2147485018"/>
              <pc:sldLayoutMk cId="3425581539" sldId="2147485023"/>
              <ac:spMk id="2" creationId="{00000000-0000-0000-0000-000000000000}"/>
            </ac:spMkLst>
          </pc:spChg>
          <pc:spChg chg="mod">
            <ac:chgData name="Tiffany Razzo" userId="eda5baf6a0dc2dbf" providerId="LiveId" clId="{9FD04458-ACDD-DF43-8256-73E996416D5B}" dt="2024-05-01T19:30:15.762" v="2"/>
            <ac:spMkLst>
              <pc:docMk/>
              <pc:sldMasterMk cId="4059331007" sldId="2147485018"/>
              <pc:sldLayoutMk cId="3425581539" sldId="2147485023"/>
              <ac:spMk id="3" creationId="{00000000-0000-0000-0000-000000000000}"/>
            </ac:spMkLst>
          </pc:spChg>
          <pc:spChg chg="mod">
            <ac:chgData name="Tiffany Razzo" userId="eda5baf6a0dc2dbf" providerId="LiveId" clId="{9FD04458-ACDD-DF43-8256-73E996416D5B}" dt="2024-05-01T19:30:15.762" v="2"/>
            <ac:spMkLst>
              <pc:docMk/>
              <pc:sldMasterMk cId="4059331007" sldId="2147485018"/>
              <pc:sldLayoutMk cId="3425581539" sldId="2147485023"/>
              <ac:spMk id="4" creationId="{00000000-0000-0000-0000-000000000000}"/>
            </ac:spMkLst>
          </pc:spChg>
          <pc:spChg chg="mod">
            <ac:chgData name="Tiffany Razzo" userId="eda5baf6a0dc2dbf" providerId="LiveId" clId="{9FD04458-ACDD-DF43-8256-73E996416D5B}" dt="2024-05-01T19:30:15.762" v="2"/>
            <ac:spMkLst>
              <pc:docMk/>
              <pc:sldMasterMk cId="4059331007" sldId="2147485018"/>
              <pc:sldLayoutMk cId="3425581539" sldId="2147485023"/>
              <ac:spMk id="5" creationId="{00000000-0000-0000-0000-000000000000}"/>
            </ac:spMkLst>
          </pc:spChg>
          <pc:spChg chg="mod">
            <ac:chgData name="Tiffany Razzo" userId="eda5baf6a0dc2dbf" providerId="LiveId" clId="{9FD04458-ACDD-DF43-8256-73E996416D5B}" dt="2024-05-01T19:30:15.762" v="2"/>
            <ac:spMkLst>
              <pc:docMk/>
              <pc:sldMasterMk cId="4059331007" sldId="2147485018"/>
              <pc:sldLayoutMk cId="3425581539" sldId="2147485023"/>
              <ac:spMk id="6" creationId="{00000000-0000-0000-0000-000000000000}"/>
            </ac:spMkLst>
          </pc:spChg>
        </pc:sldLayoutChg>
        <pc:sldLayoutChg chg="modSp">
          <pc:chgData name="Tiffany Razzo" userId="eda5baf6a0dc2dbf" providerId="LiveId" clId="{9FD04458-ACDD-DF43-8256-73E996416D5B}" dt="2024-05-01T19:30:15.762" v="2"/>
          <pc:sldLayoutMkLst>
            <pc:docMk/>
            <pc:sldMasterMk cId="4059331007" sldId="2147485018"/>
            <pc:sldLayoutMk cId="1137713216" sldId="2147485026"/>
          </pc:sldLayoutMkLst>
          <pc:spChg chg="mod">
            <ac:chgData name="Tiffany Razzo" userId="eda5baf6a0dc2dbf" providerId="LiveId" clId="{9FD04458-ACDD-DF43-8256-73E996416D5B}" dt="2024-05-01T19:30:15.762" v="2"/>
            <ac:spMkLst>
              <pc:docMk/>
              <pc:sldMasterMk cId="4059331007" sldId="2147485018"/>
              <pc:sldLayoutMk cId="1137713216" sldId="2147485026"/>
              <ac:spMk id="2" creationId="{00000000-0000-0000-0000-000000000000}"/>
            </ac:spMkLst>
          </pc:spChg>
          <pc:spChg chg="mod">
            <ac:chgData name="Tiffany Razzo" userId="eda5baf6a0dc2dbf" providerId="LiveId" clId="{9FD04458-ACDD-DF43-8256-73E996416D5B}" dt="2024-05-01T19:30:15.762" v="2"/>
            <ac:spMkLst>
              <pc:docMk/>
              <pc:sldMasterMk cId="4059331007" sldId="2147485018"/>
              <pc:sldLayoutMk cId="1137713216" sldId="2147485026"/>
              <ac:spMk id="3" creationId="{00000000-0000-0000-0000-000000000000}"/>
            </ac:spMkLst>
          </pc:spChg>
          <pc:spChg chg="mod">
            <ac:chgData name="Tiffany Razzo" userId="eda5baf6a0dc2dbf" providerId="LiveId" clId="{9FD04458-ACDD-DF43-8256-73E996416D5B}" dt="2024-05-01T19:30:15.762" v="2"/>
            <ac:spMkLst>
              <pc:docMk/>
              <pc:sldMasterMk cId="4059331007" sldId="2147485018"/>
              <pc:sldLayoutMk cId="1137713216" sldId="2147485026"/>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4059331007" sldId="2147485018"/>
            <pc:sldLayoutMk cId="1407858874" sldId="2147485027"/>
          </pc:sldLayoutMkLst>
          <pc:spChg chg="mod">
            <ac:chgData name="Tiffany Razzo" userId="eda5baf6a0dc2dbf" providerId="LiveId" clId="{9FD04458-ACDD-DF43-8256-73E996416D5B}" dt="2024-05-01T19:30:15.762" v="2"/>
            <ac:spMkLst>
              <pc:docMk/>
              <pc:sldMasterMk cId="4059331007" sldId="2147485018"/>
              <pc:sldLayoutMk cId="1407858874" sldId="2147485027"/>
              <ac:spMk id="2" creationId="{00000000-0000-0000-0000-000000000000}"/>
            </ac:spMkLst>
          </pc:spChg>
          <pc:spChg chg="mod">
            <ac:chgData name="Tiffany Razzo" userId="eda5baf6a0dc2dbf" providerId="LiveId" clId="{9FD04458-ACDD-DF43-8256-73E996416D5B}" dt="2024-05-01T19:30:15.762" v="2"/>
            <ac:spMkLst>
              <pc:docMk/>
              <pc:sldMasterMk cId="4059331007" sldId="2147485018"/>
              <pc:sldLayoutMk cId="1407858874" sldId="2147485027"/>
              <ac:spMk id="3" creationId="{00000000-0000-0000-0000-000000000000}"/>
            </ac:spMkLst>
          </pc:spChg>
          <pc:spChg chg="mod">
            <ac:chgData name="Tiffany Razzo" userId="eda5baf6a0dc2dbf" providerId="LiveId" clId="{9FD04458-ACDD-DF43-8256-73E996416D5B}" dt="2024-05-01T19:30:15.762" v="2"/>
            <ac:spMkLst>
              <pc:docMk/>
              <pc:sldMasterMk cId="4059331007" sldId="2147485018"/>
              <pc:sldLayoutMk cId="1407858874" sldId="2147485027"/>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4059331007" sldId="2147485018"/>
            <pc:sldLayoutMk cId="1272445740" sldId="2147485029"/>
          </pc:sldLayoutMkLst>
          <pc:spChg chg="mod">
            <ac:chgData name="Tiffany Razzo" userId="eda5baf6a0dc2dbf" providerId="LiveId" clId="{9FD04458-ACDD-DF43-8256-73E996416D5B}" dt="2024-05-01T19:30:15.762" v="2"/>
            <ac:spMkLst>
              <pc:docMk/>
              <pc:sldMasterMk cId="4059331007" sldId="2147485018"/>
              <pc:sldLayoutMk cId="1272445740" sldId="2147485029"/>
              <ac:spMk id="2" creationId="{00000000-0000-0000-0000-000000000000}"/>
            </ac:spMkLst>
          </pc:spChg>
          <pc:spChg chg="mod">
            <ac:chgData name="Tiffany Razzo" userId="eda5baf6a0dc2dbf" providerId="LiveId" clId="{9FD04458-ACDD-DF43-8256-73E996416D5B}" dt="2024-05-01T19:30:15.762" v="2"/>
            <ac:spMkLst>
              <pc:docMk/>
              <pc:sldMasterMk cId="4059331007" sldId="2147485018"/>
              <pc:sldLayoutMk cId="1272445740" sldId="2147485029"/>
              <ac:spMk id="3" creationId="{00000000-0000-0000-0000-000000000000}"/>
            </ac:spMkLst>
          </pc:spChg>
        </pc:sldLayoutChg>
      </pc:sldMasterChg>
      <pc:sldMasterChg chg="modSp modSldLayout">
        <pc:chgData name="Tiffany Razzo" userId="eda5baf6a0dc2dbf" providerId="LiveId" clId="{9FD04458-ACDD-DF43-8256-73E996416D5B}" dt="2024-05-01T19:30:15.762" v="2"/>
        <pc:sldMasterMkLst>
          <pc:docMk/>
          <pc:sldMasterMk cId="3016076558" sldId="2147485032"/>
        </pc:sldMasterMkLst>
        <pc:spChg chg="mod">
          <ac:chgData name="Tiffany Razzo" userId="eda5baf6a0dc2dbf" providerId="LiveId" clId="{9FD04458-ACDD-DF43-8256-73E996416D5B}" dt="2024-05-01T19:30:15.762" v="2"/>
          <ac:spMkLst>
            <pc:docMk/>
            <pc:sldMasterMk cId="3016076558" sldId="2147485032"/>
            <ac:spMk id="1028" creationId="{CD2DE3B9-C343-4454-B5B5-588FAFE7C359}"/>
          </ac:spMkLst>
        </pc:spChg>
        <pc:spChg chg="mod">
          <ac:chgData name="Tiffany Razzo" userId="eda5baf6a0dc2dbf" providerId="LiveId" clId="{9FD04458-ACDD-DF43-8256-73E996416D5B}" dt="2024-05-01T19:30:15.762" v="2"/>
          <ac:spMkLst>
            <pc:docMk/>
            <pc:sldMasterMk cId="3016076558" sldId="2147485032"/>
            <ac:spMk id="1029" creationId="{4F5D001C-1D0F-42FD-875C-43CE8F6D1F9F}"/>
          </ac:spMkLst>
        </pc:spChg>
        <pc:spChg chg="mod">
          <ac:chgData name="Tiffany Razzo" userId="eda5baf6a0dc2dbf" providerId="LiveId" clId="{9FD04458-ACDD-DF43-8256-73E996416D5B}" dt="2024-05-01T19:30:15.762" v="2"/>
          <ac:spMkLst>
            <pc:docMk/>
            <pc:sldMasterMk cId="3016076558" sldId="2147485032"/>
            <ac:spMk id="1030" creationId="{909877DA-8240-4C8B-8C47-3776B98C01B8}"/>
          </ac:spMkLst>
        </pc:spChg>
        <pc:spChg chg="mod">
          <ac:chgData name="Tiffany Razzo" userId="eda5baf6a0dc2dbf" providerId="LiveId" clId="{9FD04458-ACDD-DF43-8256-73E996416D5B}" dt="2024-05-01T19:30:15.762" v="2"/>
          <ac:spMkLst>
            <pc:docMk/>
            <pc:sldMasterMk cId="3016076558" sldId="2147485032"/>
            <ac:spMk id="6151" creationId="{4CE129B8-4A23-4685-A53C-7074ED42B5C3}"/>
          </ac:spMkLst>
        </pc:spChg>
        <pc:spChg chg="mod">
          <ac:chgData name="Tiffany Razzo" userId="eda5baf6a0dc2dbf" providerId="LiveId" clId="{9FD04458-ACDD-DF43-8256-73E996416D5B}" dt="2024-05-01T19:30:15.762" v="2"/>
          <ac:spMkLst>
            <pc:docMk/>
            <pc:sldMasterMk cId="3016076558" sldId="2147485032"/>
            <ac:spMk id="8194" creationId="{CB87D852-A8EE-4593-ACF7-250E6B40611A}"/>
          </ac:spMkLst>
        </pc:spChg>
        <pc:spChg chg="mod">
          <ac:chgData name="Tiffany Razzo" userId="eda5baf6a0dc2dbf" providerId="LiveId" clId="{9FD04458-ACDD-DF43-8256-73E996416D5B}" dt="2024-05-01T19:30:15.762" v="2"/>
          <ac:spMkLst>
            <pc:docMk/>
            <pc:sldMasterMk cId="3016076558" sldId="2147485032"/>
            <ac:spMk id="8195" creationId="{C17DB102-1386-4BA6-BEFB-0AFD4A4CF8B8}"/>
          </ac:spMkLst>
        </pc:spChg>
        <pc:sldLayoutChg chg="modSp">
          <pc:chgData name="Tiffany Razzo" userId="eda5baf6a0dc2dbf" providerId="LiveId" clId="{9FD04458-ACDD-DF43-8256-73E996416D5B}" dt="2024-05-01T19:30:15.762" v="2"/>
          <pc:sldLayoutMkLst>
            <pc:docMk/>
            <pc:sldMasterMk cId="3016076558" sldId="2147485032"/>
            <pc:sldLayoutMk cId="3992509540" sldId="2147485033"/>
          </pc:sldLayoutMkLst>
          <pc:spChg chg="mod">
            <ac:chgData name="Tiffany Razzo" userId="eda5baf6a0dc2dbf" providerId="LiveId" clId="{9FD04458-ACDD-DF43-8256-73E996416D5B}" dt="2024-05-01T19:30:15.762" v="2"/>
            <ac:spMkLst>
              <pc:docMk/>
              <pc:sldMasterMk cId="3016076558" sldId="2147485032"/>
              <pc:sldLayoutMk cId="3992509540" sldId="2147485033"/>
              <ac:spMk id="2" creationId="{00000000-0000-0000-0000-000000000000}"/>
            </ac:spMkLst>
          </pc:spChg>
          <pc:spChg chg="mod">
            <ac:chgData name="Tiffany Razzo" userId="eda5baf6a0dc2dbf" providerId="LiveId" clId="{9FD04458-ACDD-DF43-8256-73E996416D5B}" dt="2024-05-01T19:30:15.762" v="2"/>
            <ac:spMkLst>
              <pc:docMk/>
              <pc:sldMasterMk cId="3016076558" sldId="2147485032"/>
              <pc:sldLayoutMk cId="3992509540" sldId="2147485033"/>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3016076558" sldId="2147485032"/>
            <pc:sldLayoutMk cId="195163465" sldId="2147485035"/>
          </pc:sldLayoutMkLst>
          <pc:spChg chg="mod">
            <ac:chgData name="Tiffany Razzo" userId="eda5baf6a0dc2dbf" providerId="LiveId" clId="{9FD04458-ACDD-DF43-8256-73E996416D5B}" dt="2024-05-01T19:30:15.762" v="2"/>
            <ac:spMkLst>
              <pc:docMk/>
              <pc:sldMasterMk cId="3016076558" sldId="2147485032"/>
              <pc:sldLayoutMk cId="195163465" sldId="2147485035"/>
              <ac:spMk id="2" creationId="{00000000-0000-0000-0000-000000000000}"/>
            </ac:spMkLst>
          </pc:spChg>
          <pc:spChg chg="mod">
            <ac:chgData name="Tiffany Razzo" userId="eda5baf6a0dc2dbf" providerId="LiveId" clId="{9FD04458-ACDD-DF43-8256-73E996416D5B}" dt="2024-05-01T19:30:15.762" v="2"/>
            <ac:spMkLst>
              <pc:docMk/>
              <pc:sldMasterMk cId="3016076558" sldId="2147485032"/>
              <pc:sldLayoutMk cId="195163465" sldId="2147485035"/>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3016076558" sldId="2147485032"/>
            <pc:sldLayoutMk cId="4080402324" sldId="2147485036"/>
          </pc:sldLayoutMkLst>
          <pc:spChg chg="mod">
            <ac:chgData name="Tiffany Razzo" userId="eda5baf6a0dc2dbf" providerId="LiveId" clId="{9FD04458-ACDD-DF43-8256-73E996416D5B}" dt="2024-05-01T19:30:15.762" v="2"/>
            <ac:spMkLst>
              <pc:docMk/>
              <pc:sldMasterMk cId="3016076558" sldId="2147485032"/>
              <pc:sldLayoutMk cId="4080402324" sldId="2147485036"/>
              <ac:spMk id="3" creationId="{00000000-0000-0000-0000-000000000000}"/>
            </ac:spMkLst>
          </pc:spChg>
          <pc:spChg chg="mod">
            <ac:chgData name="Tiffany Razzo" userId="eda5baf6a0dc2dbf" providerId="LiveId" clId="{9FD04458-ACDD-DF43-8256-73E996416D5B}" dt="2024-05-01T19:30:15.762" v="2"/>
            <ac:spMkLst>
              <pc:docMk/>
              <pc:sldMasterMk cId="3016076558" sldId="2147485032"/>
              <pc:sldLayoutMk cId="4080402324" sldId="2147485036"/>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3016076558" sldId="2147485032"/>
            <pc:sldLayoutMk cId="3414553535" sldId="2147485037"/>
          </pc:sldLayoutMkLst>
          <pc:spChg chg="mod">
            <ac:chgData name="Tiffany Razzo" userId="eda5baf6a0dc2dbf" providerId="LiveId" clId="{9FD04458-ACDD-DF43-8256-73E996416D5B}" dt="2024-05-01T19:30:15.762" v="2"/>
            <ac:spMkLst>
              <pc:docMk/>
              <pc:sldMasterMk cId="3016076558" sldId="2147485032"/>
              <pc:sldLayoutMk cId="3414553535" sldId="2147485037"/>
              <ac:spMk id="2" creationId="{00000000-0000-0000-0000-000000000000}"/>
            </ac:spMkLst>
          </pc:spChg>
          <pc:spChg chg="mod">
            <ac:chgData name="Tiffany Razzo" userId="eda5baf6a0dc2dbf" providerId="LiveId" clId="{9FD04458-ACDD-DF43-8256-73E996416D5B}" dt="2024-05-01T19:30:15.762" v="2"/>
            <ac:spMkLst>
              <pc:docMk/>
              <pc:sldMasterMk cId="3016076558" sldId="2147485032"/>
              <pc:sldLayoutMk cId="3414553535" sldId="2147485037"/>
              <ac:spMk id="3" creationId="{00000000-0000-0000-0000-000000000000}"/>
            </ac:spMkLst>
          </pc:spChg>
          <pc:spChg chg="mod">
            <ac:chgData name="Tiffany Razzo" userId="eda5baf6a0dc2dbf" providerId="LiveId" clId="{9FD04458-ACDD-DF43-8256-73E996416D5B}" dt="2024-05-01T19:30:15.762" v="2"/>
            <ac:spMkLst>
              <pc:docMk/>
              <pc:sldMasterMk cId="3016076558" sldId="2147485032"/>
              <pc:sldLayoutMk cId="3414553535" sldId="2147485037"/>
              <ac:spMk id="4" creationId="{00000000-0000-0000-0000-000000000000}"/>
            </ac:spMkLst>
          </pc:spChg>
          <pc:spChg chg="mod">
            <ac:chgData name="Tiffany Razzo" userId="eda5baf6a0dc2dbf" providerId="LiveId" clId="{9FD04458-ACDD-DF43-8256-73E996416D5B}" dt="2024-05-01T19:30:15.762" v="2"/>
            <ac:spMkLst>
              <pc:docMk/>
              <pc:sldMasterMk cId="3016076558" sldId="2147485032"/>
              <pc:sldLayoutMk cId="3414553535" sldId="2147485037"/>
              <ac:spMk id="5" creationId="{00000000-0000-0000-0000-000000000000}"/>
            </ac:spMkLst>
          </pc:spChg>
          <pc:spChg chg="mod">
            <ac:chgData name="Tiffany Razzo" userId="eda5baf6a0dc2dbf" providerId="LiveId" clId="{9FD04458-ACDD-DF43-8256-73E996416D5B}" dt="2024-05-01T19:30:15.762" v="2"/>
            <ac:spMkLst>
              <pc:docMk/>
              <pc:sldMasterMk cId="3016076558" sldId="2147485032"/>
              <pc:sldLayoutMk cId="3414553535" sldId="2147485037"/>
              <ac:spMk id="6" creationId="{00000000-0000-0000-0000-000000000000}"/>
            </ac:spMkLst>
          </pc:spChg>
        </pc:sldLayoutChg>
        <pc:sldLayoutChg chg="modSp">
          <pc:chgData name="Tiffany Razzo" userId="eda5baf6a0dc2dbf" providerId="LiveId" clId="{9FD04458-ACDD-DF43-8256-73E996416D5B}" dt="2024-05-01T19:30:15.762" v="2"/>
          <pc:sldLayoutMkLst>
            <pc:docMk/>
            <pc:sldMasterMk cId="3016076558" sldId="2147485032"/>
            <pc:sldLayoutMk cId="4289727923" sldId="2147485040"/>
          </pc:sldLayoutMkLst>
          <pc:spChg chg="mod">
            <ac:chgData name="Tiffany Razzo" userId="eda5baf6a0dc2dbf" providerId="LiveId" clId="{9FD04458-ACDD-DF43-8256-73E996416D5B}" dt="2024-05-01T19:30:15.762" v="2"/>
            <ac:spMkLst>
              <pc:docMk/>
              <pc:sldMasterMk cId="3016076558" sldId="2147485032"/>
              <pc:sldLayoutMk cId="4289727923" sldId="2147485040"/>
              <ac:spMk id="2" creationId="{00000000-0000-0000-0000-000000000000}"/>
            </ac:spMkLst>
          </pc:spChg>
          <pc:spChg chg="mod">
            <ac:chgData name="Tiffany Razzo" userId="eda5baf6a0dc2dbf" providerId="LiveId" clId="{9FD04458-ACDD-DF43-8256-73E996416D5B}" dt="2024-05-01T19:30:15.762" v="2"/>
            <ac:spMkLst>
              <pc:docMk/>
              <pc:sldMasterMk cId="3016076558" sldId="2147485032"/>
              <pc:sldLayoutMk cId="4289727923" sldId="2147485040"/>
              <ac:spMk id="3" creationId="{00000000-0000-0000-0000-000000000000}"/>
            </ac:spMkLst>
          </pc:spChg>
          <pc:spChg chg="mod">
            <ac:chgData name="Tiffany Razzo" userId="eda5baf6a0dc2dbf" providerId="LiveId" clId="{9FD04458-ACDD-DF43-8256-73E996416D5B}" dt="2024-05-01T19:30:15.762" v="2"/>
            <ac:spMkLst>
              <pc:docMk/>
              <pc:sldMasterMk cId="3016076558" sldId="2147485032"/>
              <pc:sldLayoutMk cId="4289727923" sldId="2147485040"/>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3016076558" sldId="2147485032"/>
            <pc:sldLayoutMk cId="701048813" sldId="2147485041"/>
          </pc:sldLayoutMkLst>
          <pc:spChg chg="mod">
            <ac:chgData name="Tiffany Razzo" userId="eda5baf6a0dc2dbf" providerId="LiveId" clId="{9FD04458-ACDD-DF43-8256-73E996416D5B}" dt="2024-05-01T19:30:15.762" v="2"/>
            <ac:spMkLst>
              <pc:docMk/>
              <pc:sldMasterMk cId="3016076558" sldId="2147485032"/>
              <pc:sldLayoutMk cId="701048813" sldId="2147485041"/>
              <ac:spMk id="2" creationId="{00000000-0000-0000-0000-000000000000}"/>
            </ac:spMkLst>
          </pc:spChg>
          <pc:spChg chg="mod">
            <ac:chgData name="Tiffany Razzo" userId="eda5baf6a0dc2dbf" providerId="LiveId" clId="{9FD04458-ACDD-DF43-8256-73E996416D5B}" dt="2024-05-01T19:30:15.762" v="2"/>
            <ac:spMkLst>
              <pc:docMk/>
              <pc:sldMasterMk cId="3016076558" sldId="2147485032"/>
              <pc:sldLayoutMk cId="701048813" sldId="2147485041"/>
              <ac:spMk id="3" creationId="{00000000-0000-0000-0000-000000000000}"/>
            </ac:spMkLst>
          </pc:spChg>
          <pc:spChg chg="mod">
            <ac:chgData name="Tiffany Razzo" userId="eda5baf6a0dc2dbf" providerId="LiveId" clId="{9FD04458-ACDD-DF43-8256-73E996416D5B}" dt="2024-05-01T19:30:15.762" v="2"/>
            <ac:spMkLst>
              <pc:docMk/>
              <pc:sldMasterMk cId="3016076558" sldId="2147485032"/>
              <pc:sldLayoutMk cId="701048813" sldId="2147485041"/>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3016076558" sldId="2147485032"/>
            <pc:sldLayoutMk cId="858254908" sldId="2147485043"/>
          </pc:sldLayoutMkLst>
          <pc:spChg chg="mod">
            <ac:chgData name="Tiffany Razzo" userId="eda5baf6a0dc2dbf" providerId="LiveId" clId="{9FD04458-ACDD-DF43-8256-73E996416D5B}" dt="2024-05-01T19:30:15.762" v="2"/>
            <ac:spMkLst>
              <pc:docMk/>
              <pc:sldMasterMk cId="3016076558" sldId="2147485032"/>
              <pc:sldLayoutMk cId="858254908" sldId="2147485043"/>
              <ac:spMk id="2" creationId="{00000000-0000-0000-0000-000000000000}"/>
            </ac:spMkLst>
          </pc:spChg>
          <pc:spChg chg="mod">
            <ac:chgData name="Tiffany Razzo" userId="eda5baf6a0dc2dbf" providerId="LiveId" clId="{9FD04458-ACDD-DF43-8256-73E996416D5B}" dt="2024-05-01T19:30:15.762" v="2"/>
            <ac:spMkLst>
              <pc:docMk/>
              <pc:sldMasterMk cId="3016076558" sldId="2147485032"/>
              <pc:sldLayoutMk cId="858254908" sldId="2147485043"/>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3016076558" sldId="2147485032"/>
            <pc:sldLayoutMk cId="367238987" sldId="2147485044"/>
          </pc:sldLayoutMkLst>
          <pc:spChg chg="mod">
            <ac:chgData name="Tiffany Razzo" userId="eda5baf6a0dc2dbf" providerId="LiveId" clId="{9FD04458-ACDD-DF43-8256-73E996416D5B}" dt="2024-05-01T19:30:15.762" v="2"/>
            <ac:spMkLst>
              <pc:docMk/>
              <pc:sldMasterMk cId="3016076558" sldId="2147485032"/>
              <pc:sldLayoutMk cId="367238987" sldId="2147485044"/>
              <ac:spMk id="2" creationId="{00000000-0000-0000-0000-000000000000}"/>
            </ac:spMkLst>
          </pc:spChg>
        </pc:sldLayoutChg>
      </pc:sldMasterChg>
      <pc:sldMasterChg chg="modSp modSldLayout">
        <pc:chgData name="Tiffany Razzo" userId="eda5baf6a0dc2dbf" providerId="LiveId" clId="{9FD04458-ACDD-DF43-8256-73E996416D5B}" dt="2024-05-01T19:38:05.035" v="3" actId="18331"/>
        <pc:sldMasterMkLst>
          <pc:docMk/>
          <pc:sldMasterMk cId="1715985648" sldId="2147485069"/>
        </pc:sldMasterMkLst>
        <pc:spChg chg="mod">
          <ac:chgData name="Tiffany Razzo" userId="eda5baf6a0dc2dbf" providerId="LiveId" clId="{9FD04458-ACDD-DF43-8256-73E996416D5B}" dt="2024-05-01T19:30:15.762" v="2"/>
          <ac:spMkLst>
            <pc:docMk/>
            <pc:sldMasterMk cId="1715985648" sldId="2147485069"/>
            <ac:spMk id="2" creationId="{00000000-0000-0000-0000-000000000000}"/>
          </ac:spMkLst>
        </pc:spChg>
        <pc:spChg chg="mod">
          <ac:chgData name="Tiffany Razzo" userId="eda5baf6a0dc2dbf" providerId="LiveId" clId="{9FD04458-ACDD-DF43-8256-73E996416D5B}" dt="2024-05-01T19:30:15.762" v="2"/>
          <ac:spMkLst>
            <pc:docMk/>
            <pc:sldMasterMk cId="1715985648" sldId="2147485069"/>
            <ac:spMk id="1027" creationId="{00000000-0000-0000-0000-000000000000}"/>
          </ac:spMkLst>
        </pc:spChg>
        <pc:spChg chg="mod">
          <ac:chgData name="Tiffany Razzo" userId="eda5baf6a0dc2dbf" providerId="LiveId" clId="{9FD04458-ACDD-DF43-8256-73E996416D5B}" dt="2024-05-01T19:30:15.762" v="2"/>
          <ac:spMkLst>
            <pc:docMk/>
            <pc:sldMasterMk cId="1715985648" sldId="2147485069"/>
            <ac:spMk id="1028" creationId="{00000000-0000-0000-0000-000000000000}"/>
          </ac:spMkLst>
        </pc:spChg>
        <pc:sldLayoutChg chg="modSp">
          <pc:chgData name="Tiffany Razzo" userId="eda5baf6a0dc2dbf" providerId="LiveId" clId="{9FD04458-ACDD-DF43-8256-73E996416D5B}" dt="2024-05-01T19:30:15.762" v="2"/>
          <pc:sldLayoutMkLst>
            <pc:docMk/>
            <pc:sldMasterMk cId="1715985648" sldId="2147485069"/>
            <pc:sldLayoutMk cId="1892380590" sldId="2147485070"/>
          </pc:sldLayoutMkLst>
          <pc:spChg chg="mod">
            <ac:chgData name="Tiffany Razzo" userId="eda5baf6a0dc2dbf" providerId="LiveId" clId="{9FD04458-ACDD-DF43-8256-73E996416D5B}" dt="2024-05-01T19:30:15.762" v="2"/>
            <ac:spMkLst>
              <pc:docMk/>
              <pc:sldMasterMk cId="1715985648" sldId="2147485069"/>
              <pc:sldLayoutMk cId="1892380590" sldId="2147485070"/>
              <ac:spMk id="7" creationId="{2E0F05A3-F3F6-CE48-BB87-31E8F4DB31CB}"/>
            </ac:spMkLst>
          </pc:spChg>
          <pc:spChg chg="mod">
            <ac:chgData name="Tiffany Razzo" userId="eda5baf6a0dc2dbf" providerId="LiveId" clId="{9FD04458-ACDD-DF43-8256-73E996416D5B}" dt="2024-05-01T19:30:15.762" v="2"/>
            <ac:spMkLst>
              <pc:docMk/>
              <pc:sldMasterMk cId="1715985648" sldId="2147485069"/>
              <pc:sldLayoutMk cId="1892380590" sldId="2147485070"/>
              <ac:spMk id="8" creationId="{9EC70AF0-F95E-5F49-87AA-F7A4D92A7FDF}"/>
            </ac:spMkLst>
          </pc:spChg>
          <pc:picChg chg="mod">
            <ac:chgData name="Tiffany Razzo" userId="eda5baf6a0dc2dbf" providerId="LiveId" clId="{9FD04458-ACDD-DF43-8256-73E996416D5B}" dt="2024-05-01T19:30:15.762" v="2"/>
            <ac:picMkLst>
              <pc:docMk/>
              <pc:sldMasterMk cId="1715985648" sldId="2147485069"/>
              <pc:sldLayoutMk cId="1892380590" sldId="2147485070"/>
              <ac:picMk id="3" creationId="{F9D1005D-A990-CD43-94A4-06612011F21F}"/>
            </ac:picMkLst>
          </pc:picChg>
          <pc:picChg chg="mod">
            <ac:chgData name="Tiffany Razzo" userId="eda5baf6a0dc2dbf" providerId="LiveId" clId="{9FD04458-ACDD-DF43-8256-73E996416D5B}" dt="2024-05-01T19:30:15.762" v="2"/>
            <ac:picMkLst>
              <pc:docMk/>
              <pc:sldMasterMk cId="1715985648" sldId="2147485069"/>
              <pc:sldLayoutMk cId="1892380590" sldId="2147485070"/>
              <ac:picMk id="10" creationId="{D6D53556-4A5B-BE46-B7A8-824F0B8D0FD1}"/>
            </ac:picMkLst>
          </pc:picChg>
        </pc:sldLayoutChg>
        <pc:sldLayoutChg chg="modSp setBg">
          <pc:chgData name="Tiffany Razzo" userId="eda5baf6a0dc2dbf" providerId="LiveId" clId="{9FD04458-ACDD-DF43-8256-73E996416D5B}" dt="2024-05-01T19:38:05.035" v="3" actId="18331"/>
          <pc:sldLayoutMkLst>
            <pc:docMk/>
            <pc:sldMasterMk cId="1715985648" sldId="2147485069"/>
            <pc:sldLayoutMk cId="169855117" sldId="2147485071"/>
          </pc:sldLayoutMkLst>
          <pc:spChg chg="mod">
            <ac:chgData name="Tiffany Razzo" userId="eda5baf6a0dc2dbf" providerId="LiveId" clId="{9FD04458-ACDD-DF43-8256-73E996416D5B}" dt="2024-05-01T19:30:15.762" v="2"/>
            <ac:spMkLst>
              <pc:docMk/>
              <pc:sldMasterMk cId="1715985648" sldId="2147485069"/>
              <pc:sldLayoutMk cId="169855117" sldId="2147485071"/>
              <ac:spMk id="2" creationId="{126506D3-1925-4D7C-B6C3-8443BBB49B79}"/>
            </ac:spMkLst>
          </pc:spChg>
          <pc:picChg chg="mod">
            <ac:chgData name="Tiffany Razzo" userId="eda5baf6a0dc2dbf" providerId="LiveId" clId="{9FD04458-ACDD-DF43-8256-73E996416D5B}" dt="2024-05-01T19:30:15.762" v="2"/>
            <ac:picMkLst>
              <pc:docMk/>
              <pc:sldMasterMk cId="1715985648" sldId="2147485069"/>
              <pc:sldLayoutMk cId="169855117" sldId="2147485071"/>
              <ac:picMk id="4" creationId="{77261241-B452-E843-8276-1F69A5064F58}"/>
            </ac:picMkLst>
          </pc:picChg>
        </pc:sldLayoutChg>
        <pc:sldLayoutChg chg="modSp">
          <pc:chgData name="Tiffany Razzo" userId="eda5baf6a0dc2dbf" providerId="LiveId" clId="{9FD04458-ACDD-DF43-8256-73E996416D5B}" dt="2024-05-01T19:30:15.762" v="2"/>
          <pc:sldLayoutMkLst>
            <pc:docMk/>
            <pc:sldMasterMk cId="1715985648" sldId="2147485069"/>
            <pc:sldLayoutMk cId="3763201021" sldId="2147485072"/>
          </pc:sldLayoutMkLst>
          <pc:spChg chg="mod">
            <ac:chgData name="Tiffany Razzo" userId="eda5baf6a0dc2dbf" providerId="LiveId" clId="{9FD04458-ACDD-DF43-8256-73E996416D5B}" dt="2024-05-01T19:30:15.762" v="2"/>
            <ac:spMkLst>
              <pc:docMk/>
              <pc:sldMasterMk cId="1715985648" sldId="2147485069"/>
              <pc:sldLayoutMk cId="3763201021" sldId="2147485072"/>
              <ac:spMk id="3" creationId="{65B37AD0-713A-B94E-8209-AA1DFE76CBCF}"/>
            </ac:spMkLst>
          </pc:spChg>
          <pc:spChg chg="mod">
            <ac:chgData name="Tiffany Razzo" userId="eda5baf6a0dc2dbf" providerId="LiveId" clId="{9FD04458-ACDD-DF43-8256-73E996416D5B}" dt="2024-05-01T19:30:15.762" v="2"/>
            <ac:spMkLst>
              <pc:docMk/>
              <pc:sldMasterMk cId="1715985648" sldId="2147485069"/>
              <pc:sldLayoutMk cId="3763201021" sldId="2147485072"/>
              <ac:spMk id="15" creationId="{3CF7EC73-8992-40C8-AC58-E3F094346590}"/>
            </ac:spMkLst>
          </pc:spChg>
          <pc:spChg chg="mod">
            <ac:chgData name="Tiffany Razzo" userId="eda5baf6a0dc2dbf" providerId="LiveId" clId="{9FD04458-ACDD-DF43-8256-73E996416D5B}" dt="2024-05-01T19:30:15.762" v="2"/>
            <ac:spMkLst>
              <pc:docMk/>
              <pc:sldMasterMk cId="1715985648" sldId="2147485069"/>
              <pc:sldLayoutMk cId="3763201021" sldId="2147485072"/>
              <ac:spMk id="16" creationId="{C17489EB-2549-4BBC-9C61-282E483C81A7}"/>
            </ac:spMkLst>
          </pc:spChg>
          <pc:picChg chg="mod">
            <ac:chgData name="Tiffany Razzo" userId="eda5baf6a0dc2dbf" providerId="LiveId" clId="{9FD04458-ACDD-DF43-8256-73E996416D5B}" dt="2024-05-01T19:30:15.762" v="2"/>
            <ac:picMkLst>
              <pc:docMk/>
              <pc:sldMasterMk cId="1715985648" sldId="2147485069"/>
              <pc:sldLayoutMk cId="3763201021" sldId="2147485072"/>
              <ac:picMk id="6" creationId="{6287AFF1-3C94-4587-B043-29A51E31DE4B}"/>
            </ac:picMkLst>
          </pc:picChg>
          <pc:picChg chg="mod">
            <ac:chgData name="Tiffany Razzo" userId="eda5baf6a0dc2dbf" providerId="LiveId" clId="{9FD04458-ACDD-DF43-8256-73E996416D5B}" dt="2024-05-01T19:30:15.762" v="2"/>
            <ac:picMkLst>
              <pc:docMk/>
              <pc:sldMasterMk cId="1715985648" sldId="2147485069"/>
              <pc:sldLayoutMk cId="3763201021" sldId="2147485072"/>
              <ac:picMk id="7" creationId="{2A96EA8E-183E-F640-AA3E-5F4728FA1364}"/>
            </ac:picMkLst>
          </pc:picChg>
          <pc:picChg chg="mod">
            <ac:chgData name="Tiffany Razzo" userId="eda5baf6a0dc2dbf" providerId="LiveId" clId="{9FD04458-ACDD-DF43-8256-73E996416D5B}" dt="2024-05-01T19:30:15.762" v="2"/>
            <ac:picMkLst>
              <pc:docMk/>
              <pc:sldMasterMk cId="1715985648" sldId="2147485069"/>
              <pc:sldLayoutMk cId="3763201021" sldId="2147485072"/>
              <ac:picMk id="14" creationId="{F2E5D564-B236-446B-A620-99B9CFE7DF0E}"/>
            </ac:picMkLst>
          </pc:picChg>
        </pc:sldLayoutChg>
        <pc:sldLayoutChg chg="modSp">
          <pc:chgData name="Tiffany Razzo" userId="eda5baf6a0dc2dbf" providerId="LiveId" clId="{9FD04458-ACDD-DF43-8256-73E996416D5B}" dt="2024-05-01T19:30:15.762" v="2"/>
          <pc:sldLayoutMkLst>
            <pc:docMk/>
            <pc:sldMasterMk cId="1715985648" sldId="2147485069"/>
            <pc:sldLayoutMk cId="4169392378" sldId="2147485073"/>
          </pc:sldLayoutMkLst>
          <pc:spChg chg="mod">
            <ac:chgData name="Tiffany Razzo" userId="eda5baf6a0dc2dbf" providerId="LiveId" clId="{9FD04458-ACDD-DF43-8256-73E996416D5B}" dt="2024-05-01T19:30:15.762" v="2"/>
            <ac:spMkLst>
              <pc:docMk/>
              <pc:sldMasterMk cId="1715985648" sldId="2147485069"/>
              <pc:sldLayoutMk cId="4169392378" sldId="2147485073"/>
              <ac:spMk id="3" creationId="{65B37AD0-713A-B94E-8209-AA1DFE76CBCF}"/>
            </ac:spMkLst>
          </pc:spChg>
          <pc:spChg chg="mod">
            <ac:chgData name="Tiffany Razzo" userId="eda5baf6a0dc2dbf" providerId="LiveId" clId="{9FD04458-ACDD-DF43-8256-73E996416D5B}" dt="2024-05-01T19:30:15.762" v="2"/>
            <ac:spMkLst>
              <pc:docMk/>
              <pc:sldMasterMk cId="1715985648" sldId="2147485069"/>
              <pc:sldLayoutMk cId="4169392378" sldId="2147485073"/>
              <ac:spMk id="16" creationId="{C17489EB-2549-4BBC-9C61-282E483C81A7}"/>
            </ac:spMkLst>
          </pc:spChg>
          <pc:picChg chg="mod">
            <ac:chgData name="Tiffany Razzo" userId="eda5baf6a0dc2dbf" providerId="LiveId" clId="{9FD04458-ACDD-DF43-8256-73E996416D5B}" dt="2024-05-01T19:30:15.762" v="2"/>
            <ac:picMkLst>
              <pc:docMk/>
              <pc:sldMasterMk cId="1715985648" sldId="2147485069"/>
              <pc:sldLayoutMk cId="4169392378" sldId="2147485073"/>
              <ac:picMk id="6" creationId="{6287AFF1-3C94-4587-B043-29A51E31DE4B}"/>
            </ac:picMkLst>
          </pc:picChg>
          <pc:picChg chg="mod">
            <ac:chgData name="Tiffany Razzo" userId="eda5baf6a0dc2dbf" providerId="LiveId" clId="{9FD04458-ACDD-DF43-8256-73E996416D5B}" dt="2024-05-01T19:30:15.762" v="2"/>
            <ac:picMkLst>
              <pc:docMk/>
              <pc:sldMasterMk cId="1715985648" sldId="2147485069"/>
              <pc:sldLayoutMk cId="4169392378" sldId="2147485073"/>
              <ac:picMk id="7" creationId="{2A96EA8E-183E-F640-AA3E-5F4728FA1364}"/>
            </ac:picMkLst>
          </pc:picChg>
        </pc:sldLayoutChg>
        <pc:sldLayoutChg chg="modSp">
          <pc:chgData name="Tiffany Razzo" userId="eda5baf6a0dc2dbf" providerId="LiveId" clId="{9FD04458-ACDD-DF43-8256-73E996416D5B}" dt="2024-05-01T19:30:15.762" v="2"/>
          <pc:sldLayoutMkLst>
            <pc:docMk/>
            <pc:sldMasterMk cId="1715985648" sldId="2147485069"/>
            <pc:sldLayoutMk cId="3417485058" sldId="2147485074"/>
          </pc:sldLayoutMkLst>
          <pc:spChg chg="mod">
            <ac:chgData name="Tiffany Razzo" userId="eda5baf6a0dc2dbf" providerId="LiveId" clId="{9FD04458-ACDD-DF43-8256-73E996416D5B}" dt="2024-05-01T19:30:15.762" v="2"/>
            <ac:spMkLst>
              <pc:docMk/>
              <pc:sldMasterMk cId="1715985648" sldId="2147485069"/>
              <pc:sldLayoutMk cId="3417485058" sldId="2147485074"/>
              <ac:spMk id="3" creationId="{65B37AD0-713A-B94E-8209-AA1DFE76CBCF}"/>
            </ac:spMkLst>
          </pc:spChg>
          <pc:spChg chg="mod">
            <ac:chgData name="Tiffany Razzo" userId="eda5baf6a0dc2dbf" providerId="LiveId" clId="{9FD04458-ACDD-DF43-8256-73E996416D5B}" dt="2024-05-01T19:30:15.762" v="2"/>
            <ac:spMkLst>
              <pc:docMk/>
              <pc:sldMasterMk cId="1715985648" sldId="2147485069"/>
              <pc:sldLayoutMk cId="3417485058" sldId="2147485074"/>
              <ac:spMk id="15" creationId="{3CF7EC73-8992-40C8-AC58-E3F094346590}"/>
            </ac:spMkLst>
          </pc:spChg>
          <pc:spChg chg="mod">
            <ac:chgData name="Tiffany Razzo" userId="eda5baf6a0dc2dbf" providerId="LiveId" clId="{9FD04458-ACDD-DF43-8256-73E996416D5B}" dt="2024-05-01T19:30:15.762" v="2"/>
            <ac:spMkLst>
              <pc:docMk/>
              <pc:sldMasterMk cId="1715985648" sldId="2147485069"/>
              <pc:sldLayoutMk cId="3417485058" sldId="2147485074"/>
              <ac:spMk id="16" creationId="{C17489EB-2549-4BBC-9C61-282E483C81A7}"/>
            </ac:spMkLst>
          </pc:spChg>
          <pc:picChg chg="mod">
            <ac:chgData name="Tiffany Razzo" userId="eda5baf6a0dc2dbf" providerId="LiveId" clId="{9FD04458-ACDD-DF43-8256-73E996416D5B}" dt="2024-05-01T19:30:15.762" v="2"/>
            <ac:picMkLst>
              <pc:docMk/>
              <pc:sldMasterMk cId="1715985648" sldId="2147485069"/>
              <pc:sldLayoutMk cId="3417485058" sldId="2147485074"/>
              <ac:picMk id="6" creationId="{6287AFF1-3C94-4587-B043-29A51E31DE4B}"/>
            </ac:picMkLst>
          </pc:picChg>
          <pc:picChg chg="mod">
            <ac:chgData name="Tiffany Razzo" userId="eda5baf6a0dc2dbf" providerId="LiveId" clId="{9FD04458-ACDD-DF43-8256-73E996416D5B}" dt="2024-05-01T19:30:15.762" v="2"/>
            <ac:picMkLst>
              <pc:docMk/>
              <pc:sldMasterMk cId="1715985648" sldId="2147485069"/>
              <pc:sldLayoutMk cId="3417485058" sldId="2147485074"/>
              <ac:picMk id="7" creationId="{2A96EA8E-183E-F640-AA3E-5F4728FA1364}"/>
            </ac:picMkLst>
          </pc:picChg>
          <pc:picChg chg="mod">
            <ac:chgData name="Tiffany Razzo" userId="eda5baf6a0dc2dbf" providerId="LiveId" clId="{9FD04458-ACDD-DF43-8256-73E996416D5B}" dt="2024-05-01T19:30:15.762" v="2"/>
            <ac:picMkLst>
              <pc:docMk/>
              <pc:sldMasterMk cId="1715985648" sldId="2147485069"/>
              <pc:sldLayoutMk cId="3417485058" sldId="2147485074"/>
              <ac:picMk id="14" creationId="{F2E5D564-B236-446B-A620-99B9CFE7DF0E}"/>
            </ac:picMkLst>
          </pc:picChg>
        </pc:sldLayoutChg>
        <pc:sldLayoutChg chg="modSp">
          <pc:chgData name="Tiffany Razzo" userId="eda5baf6a0dc2dbf" providerId="LiveId" clId="{9FD04458-ACDD-DF43-8256-73E996416D5B}" dt="2024-05-01T19:30:15.762" v="2"/>
          <pc:sldLayoutMkLst>
            <pc:docMk/>
            <pc:sldMasterMk cId="1715985648" sldId="2147485069"/>
            <pc:sldLayoutMk cId="109049892" sldId="2147485075"/>
          </pc:sldLayoutMkLst>
          <pc:spChg chg="mod">
            <ac:chgData name="Tiffany Razzo" userId="eda5baf6a0dc2dbf" providerId="LiveId" clId="{9FD04458-ACDD-DF43-8256-73E996416D5B}" dt="2024-05-01T19:30:15.762" v="2"/>
            <ac:spMkLst>
              <pc:docMk/>
              <pc:sldMasterMk cId="1715985648" sldId="2147485069"/>
              <pc:sldLayoutMk cId="109049892" sldId="2147485075"/>
              <ac:spMk id="3" creationId="{65B37AD0-713A-B94E-8209-AA1DFE76CBCF}"/>
            </ac:spMkLst>
          </pc:spChg>
          <pc:spChg chg="mod">
            <ac:chgData name="Tiffany Razzo" userId="eda5baf6a0dc2dbf" providerId="LiveId" clId="{9FD04458-ACDD-DF43-8256-73E996416D5B}" dt="2024-05-01T19:30:15.762" v="2"/>
            <ac:spMkLst>
              <pc:docMk/>
              <pc:sldMasterMk cId="1715985648" sldId="2147485069"/>
              <pc:sldLayoutMk cId="109049892" sldId="2147485075"/>
              <ac:spMk id="16" creationId="{C17489EB-2549-4BBC-9C61-282E483C81A7}"/>
            </ac:spMkLst>
          </pc:spChg>
          <pc:picChg chg="mod">
            <ac:chgData name="Tiffany Razzo" userId="eda5baf6a0dc2dbf" providerId="LiveId" clId="{9FD04458-ACDD-DF43-8256-73E996416D5B}" dt="2024-05-01T19:30:15.762" v="2"/>
            <ac:picMkLst>
              <pc:docMk/>
              <pc:sldMasterMk cId="1715985648" sldId="2147485069"/>
              <pc:sldLayoutMk cId="109049892" sldId="2147485075"/>
              <ac:picMk id="6" creationId="{6287AFF1-3C94-4587-B043-29A51E31DE4B}"/>
            </ac:picMkLst>
          </pc:picChg>
          <pc:picChg chg="mod">
            <ac:chgData name="Tiffany Razzo" userId="eda5baf6a0dc2dbf" providerId="LiveId" clId="{9FD04458-ACDD-DF43-8256-73E996416D5B}" dt="2024-05-01T19:30:15.762" v="2"/>
            <ac:picMkLst>
              <pc:docMk/>
              <pc:sldMasterMk cId="1715985648" sldId="2147485069"/>
              <pc:sldLayoutMk cId="109049892" sldId="2147485075"/>
              <ac:picMk id="7" creationId="{2A96EA8E-183E-F640-AA3E-5F4728FA1364}"/>
            </ac:picMkLst>
          </pc:picChg>
        </pc:sldLayoutChg>
        <pc:sldLayoutChg chg="modSp">
          <pc:chgData name="Tiffany Razzo" userId="eda5baf6a0dc2dbf" providerId="LiveId" clId="{9FD04458-ACDD-DF43-8256-73E996416D5B}" dt="2024-05-01T19:30:15.762" v="2"/>
          <pc:sldLayoutMkLst>
            <pc:docMk/>
            <pc:sldMasterMk cId="1715985648" sldId="2147485069"/>
            <pc:sldLayoutMk cId="120848243" sldId="2147485076"/>
          </pc:sldLayoutMkLst>
          <pc:spChg chg="mod">
            <ac:chgData name="Tiffany Razzo" userId="eda5baf6a0dc2dbf" providerId="LiveId" clId="{9FD04458-ACDD-DF43-8256-73E996416D5B}" dt="2024-05-01T19:30:15.762" v="2"/>
            <ac:spMkLst>
              <pc:docMk/>
              <pc:sldMasterMk cId="1715985648" sldId="2147485069"/>
              <pc:sldLayoutMk cId="120848243" sldId="2147485076"/>
              <ac:spMk id="3" creationId="{65B37AD0-713A-B94E-8209-AA1DFE76CBCF}"/>
            </ac:spMkLst>
          </pc:spChg>
          <pc:spChg chg="mod">
            <ac:chgData name="Tiffany Razzo" userId="eda5baf6a0dc2dbf" providerId="LiveId" clId="{9FD04458-ACDD-DF43-8256-73E996416D5B}" dt="2024-05-01T19:30:15.762" v="2"/>
            <ac:spMkLst>
              <pc:docMk/>
              <pc:sldMasterMk cId="1715985648" sldId="2147485069"/>
              <pc:sldLayoutMk cId="120848243" sldId="2147485076"/>
              <ac:spMk id="4" creationId="{C08CF0A0-3883-4029-A2F8-27F05A2492D7}"/>
            </ac:spMkLst>
          </pc:spChg>
          <pc:spChg chg="mod">
            <ac:chgData name="Tiffany Razzo" userId="eda5baf6a0dc2dbf" providerId="LiveId" clId="{9FD04458-ACDD-DF43-8256-73E996416D5B}" dt="2024-05-01T19:30:15.762" v="2"/>
            <ac:spMkLst>
              <pc:docMk/>
              <pc:sldMasterMk cId="1715985648" sldId="2147485069"/>
              <pc:sldLayoutMk cId="120848243" sldId="2147485076"/>
              <ac:spMk id="9" creationId="{7C68D81B-2071-4AC6-9DD2-E0AECE0B6825}"/>
            </ac:spMkLst>
          </pc:spChg>
          <pc:picChg chg="mod">
            <ac:chgData name="Tiffany Razzo" userId="eda5baf6a0dc2dbf" providerId="LiveId" clId="{9FD04458-ACDD-DF43-8256-73E996416D5B}" dt="2024-05-01T19:30:15.762" v="2"/>
            <ac:picMkLst>
              <pc:docMk/>
              <pc:sldMasterMk cId="1715985648" sldId="2147485069"/>
              <pc:sldLayoutMk cId="120848243" sldId="2147485076"/>
              <ac:picMk id="6" creationId="{6287AFF1-3C94-4587-B043-29A51E31DE4B}"/>
            </ac:picMkLst>
          </pc:picChg>
          <pc:picChg chg="mod">
            <ac:chgData name="Tiffany Razzo" userId="eda5baf6a0dc2dbf" providerId="LiveId" clId="{9FD04458-ACDD-DF43-8256-73E996416D5B}" dt="2024-05-01T19:30:15.762" v="2"/>
            <ac:picMkLst>
              <pc:docMk/>
              <pc:sldMasterMk cId="1715985648" sldId="2147485069"/>
              <pc:sldLayoutMk cId="120848243" sldId="2147485076"/>
              <ac:picMk id="7" creationId="{2A96EA8E-183E-F640-AA3E-5F4728FA1364}"/>
            </ac:picMkLst>
          </pc:picChg>
          <pc:picChg chg="mod">
            <ac:chgData name="Tiffany Razzo" userId="eda5baf6a0dc2dbf" providerId="LiveId" clId="{9FD04458-ACDD-DF43-8256-73E996416D5B}" dt="2024-05-01T19:30:15.762" v="2"/>
            <ac:picMkLst>
              <pc:docMk/>
              <pc:sldMasterMk cId="1715985648" sldId="2147485069"/>
              <pc:sldLayoutMk cId="120848243" sldId="2147485076"/>
              <ac:picMk id="10" creationId="{B7E700B3-B1BE-4C18-9717-00AC3F5EEC6A}"/>
            </ac:picMkLst>
          </pc:picChg>
        </pc:sldLayoutChg>
        <pc:sldLayoutChg chg="modSp">
          <pc:chgData name="Tiffany Razzo" userId="eda5baf6a0dc2dbf" providerId="LiveId" clId="{9FD04458-ACDD-DF43-8256-73E996416D5B}" dt="2024-05-01T19:30:15.762" v="2"/>
          <pc:sldLayoutMkLst>
            <pc:docMk/>
            <pc:sldMasterMk cId="1715985648" sldId="2147485069"/>
            <pc:sldLayoutMk cId="2884162320" sldId="2147485077"/>
          </pc:sldLayoutMkLst>
          <pc:spChg chg="mod">
            <ac:chgData name="Tiffany Razzo" userId="eda5baf6a0dc2dbf" providerId="LiveId" clId="{9FD04458-ACDD-DF43-8256-73E996416D5B}" dt="2024-05-01T19:30:15.762" v="2"/>
            <ac:spMkLst>
              <pc:docMk/>
              <pc:sldMasterMk cId="1715985648" sldId="2147485069"/>
              <pc:sldLayoutMk cId="2884162320" sldId="2147485077"/>
              <ac:spMk id="3" creationId="{65B37AD0-713A-B94E-8209-AA1DFE76CBCF}"/>
            </ac:spMkLst>
          </pc:spChg>
          <pc:picChg chg="mod">
            <ac:chgData name="Tiffany Razzo" userId="eda5baf6a0dc2dbf" providerId="LiveId" clId="{9FD04458-ACDD-DF43-8256-73E996416D5B}" dt="2024-05-01T19:30:15.762" v="2"/>
            <ac:picMkLst>
              <pc:docMk/>
              <pc:sldMasterMk cId="1715985648" sldId="2147485069"/>
              <pc:sldLayoutMk cId="2884162320" sldId="2147485077"/>
              <ac:picMk id="6" creationId="{6287AFF1-3C94-4587-B043-29A51E31DE4B}"/>
            </ac:picMkLst>
          </pc:picChg>
          <pc:picChg chg="mod">
            <ac:chgData name="Tiffany Razzo" userId="eda5baf6a0dc2dbf" providerId="LiveId" clId="{9FD04458-ACDD-DF43-8256-73E996416D5B}" dt="2024-05-01T19:30:15.762" v="2"/>
            <ac:picMkLst>
              <pc:docMk/>
              <pc:sldMasterMk cId="1715985648" sldId="2147485069"/>
              <pc:sldLayoutMk cId="2884162320" sldId="2147485077"/>
              <ac:picMk id="7" creationId="{2A96EA8E-183E-F640-AA3E-5F4728FA1364}"/>
            </ac:picMkLst>
          </pc:picChg>
        </pc:sldLayoutChg>
        <pc:sldLayoutChg chg="modSp">
          <pc:chgData name="Tiffany Razzo" userId="eda5baf6a0dc2dbf" providerId="LiveId" clId="{9FD04458-ACDD-DF43-8256-73E996416D5B}" dt="2024-05-01T19:30:15.762" v="2"/>
          <pc:sldLayoutMkLst>
            <pc:docMk/>
            <pc:sldMasterMk cId="1715985648" sldId="2147485069"/>
            <pc:sldLayoutMk cId="3491071035" sldId="2147485078"/>
          </pc:sldLayoutMkLst>
          <pc:spChg chg="mod">
            <ac:chgData name="Tiffany Razzo" userId="eda5baf6a0dc2dbf" providerId="LiveId" clId="{9FD04458-ACDD-DF43-8256-73E996416D5B}" dt="2024-05-01T19:30:15.762" v="2"/>
            <ac:spMkLst>
              <pc:docMk/>
              <pc:sldMasterMk cId="1715985648" sldId="2147485069"/>
              <pc:sldLayoutMk cId="3491071035" sldId="2147485078"/>
              <ac:spMk id="3" creationId="{65B37AD0-713A-B94E-8209-AA1DFE76CBCF}"/>
            </ac:spMkLst>
          </pc:spChg>
          <pc:spChg chg="mod">
            <ac:chgData name="Tiffany Razzo" userId="eda5baf6a0dc2dbf" providerId="LiveId" clId="{9FD04458-ACDD-DF43-8256-73E996416D5B}" dt="2024-05-01T19:30:15.762" v="2"/>
            <ac:spMkLst>
              <pc:docMk/>
              <pc:sldMasterMk cId="1715985648" sldId="2147485069"/>
              <pc:sldLayoutMk cId="3491071035" sldId="2147485078"/>
              <ac:spMk id="4" creationId="{C08CF0A0-3883-4029-A2F8-27F05A2492D7}"/>
            </ac:spMkLst>
          </pc:spChg>
          <pc:spChg chg="mod">
            <ac:chgData name="Tiffany Razzo" userId="eda5baf6a0dc2dbf" providerId="LiveId" clId="{9FD04458-ACDD-DF43-8256-73E996416D5B}" dt="2024-05-01T19:30:15.762" v="2"/>
            <ac:spMkLst>
              <pc:docMk/>
              <pc:sldMasterMk cId="1715985648" sldId="2147485069"/>
              <pc:sldLayoutMk cId="3491071035" sldId="2147485078"/>
              <ac:spMk id="9" creationId="{7C68D81B-2071-4AC6-9DD2-E0AECE0B6825}"/>
            </ac:spMkLst>
          </pc:spChg>
          <pc:picChg chg="mod">
            <ac:chgData name="Tiffany Razzo" userId="eda5baf6a0dc2dbf" providerId="LiveId" clId="{9FD04458-ACDD-DF43-8256-73E996416D5B}" dt="2024-05-01T19:30:15.762" v="2"/>
            <ac:picMkLst>
              <pc:docMk/>
              <pc:sldMasterMk cId="1715985648" sldId="2147485069"/>
              <pc:sldLayoutMk cId="3491071035" sldId="2147485078"/>
              <ac:picMk id="6" creationId="{6287AFF1-3C94-4587-B043-29A51E31DE4B}"/>
            </ac:picMkLst>
          </pc:picChg>
          <pc:picChg chg="mod">
            <ac:chgData name="Tiffany Razzo" userId="eda5baf6a0dc2dbf" providerId="LiveId" clId="{9FD04458-ACDD-DF43-8256-73E996416D5B}" dt="2024-05-01T19:30:15.762" v="2"/>
            <ac:picMkLst>
              <pc:docMk/>
              <pc:sldMasterMk cId="1715985648" sldId="2147485069"/>
              <pc:sldLayoutMk cId="3491071035" sldId="2147485078"/>
              <ac:picMk id="7" creationId="{2A96EA8E-183E-F640-AA3E-5F4728FA1364}"/>
            </ac:picMkLst>
          </pc:picChg>
          <pc:picChg chg="mod">
            <ac:chgData name="Tiffany Razzo" userId="eda5baf6a0dc2dbf" providerId="LiveId" clId="{9FD04458-ACDD-DF43-8256-73E996416D5B}" dt="2024-05-01T19:30:15.762" v="2"/>
            <ac:picMkLst>
              <pc:docMk/>
              <pc:sldMasterMk cId="1715985648" sldId="2147485069"/>
              <pc:sldLayoutMk cId="3491071035" sldId="2147485078"/>
              <ac:picMk id="10" creationId="{B7E700B3-B1BE-4C18-9717-00AC3F5EEC6A}"/>
            </ac:picMkLst>
          </pc:picChg>
        </pc:sldLayoutChg>
        <pc:sldLayoutChg chg="modSp">
          <pc:chgData name="Tiffany Razzo" userId="eda5baf6a0dc2dbf" providerId="LiveId" clId="{9FD04458-ACDD-DF43-8256-73E996416D5B}" dt="2024-05-01T19:30:15.762" v="2"/>
          <pc:sldLayoutMkLst>
            <pc:docMk/>
            <pc:sldMasterMk cId="1715985648" sldId="2147485069"/>
            <pc:sldLayoutMk cId="1770385035" sldId="2147485079"/>
          </pc:sldLayoutMkLst>
          <pc:spChg chg="mod">
            <ac:chgData name="Tiffany Razzo" userId="eda5baf6a0dc2dbf" providerId="LiveId" clId="{9FD04458-ACDD-DF43-8256-73E996416D5B}" dt="2024-05-01T19:30:15.762" v="2"/>
            <ac:spMkLst>
              <pc:docMk/>
              <pc:sldMasterMk cId="1715985648" sldId="2147485069"/>
              <pc:sldLayoutMk cId="1770385035" sldId="2147485079"/>
              <ac:spMk id="3" creationId="{65B37AD0-713A-B94E-8209-AA1DFE76CBCF}"/>
            </ac:spMkLst>
          </pc:spChg>
          <pc:spChg chg="mod">
            <ac:chgData name="Tiffany Razzo" userId="eda5baf6a0dc2dbf" providerId="LiveId" clId="{9FD04458-ACDD-DF43-8256-73E996416D5B}" dt="2024-05-01T19:30:15.762" v="2"/>
            <ac:spMkLst>
              <pc:docMk/>
              <pc:sldMasterMk cId="1715985648" sldId="2147485069"/>
              <pc:sldLayoutMk cId="1770385035" sldId="2147485079"/>
              <ac:spMk id="4" creationId="{C08CF0A0-3883-4029-A2F8-27F05A2492D7}"/>
            </ac:spMkLst>
          </pc:spChg>
          <pc:spChg chg="mod">
            <ac:chgData name="Tiffany Razzo" userId="eda5baf6a0dc2dbf" providerId="LiveId" clId="{9FD04458-ACDD-DF43-8256-73E996416D5B}" dt="2024-05-01T19:30:15.762" v="2"/>
            <ac:spMkLst>
              <pc:docMk/>
              <pc:sldMasterMk cId="1715985648" sldId="2147485069"/>
              <pc:sldLayoutMk cId="1770385035" sldId="2147485079"/>
              <ac:spMk id="9" creationId="{7C68D81B-2071-4AC6-9DD2-E0AECE0B6825}"/>
            </ac:spMkLst>
          </pc:spChg>
          <pc:picChg chg="mod">
            <ac:chgData name="Tiffany Razzo" userId="eda5baf6a0dc2dbf" providerId="LiveId" clId="{9FD04458-ACDD-DF43-8256-73E996416D5B}" dt="2024-05-01T19:30:15.762" v="2"/>
            <ac:picMkLst>
              <pc:docMk/>
              <pc:sldMasterMk cId="1715985648" sldId="2147485069"/>
              <pc:sldLayoutMk cId="1770385035" sldId="2147485079"/>
              <ac:picMk id="6" creationId="{6287AFF1-3C94-4587-B043-29A51E31DE4B}"/>
            </ac:picMkLst>
          </pc:picChg>
          <pc:picChg chg="mod">
            <ac:chgData name="Tiffany Razzo" userId="eda5baf6a0dc2dbf" providerId="LiveId" clId="{9FD04458-ACDD-DF43-8256-73E996416D5B}" dt="2024-05-01T19:30:15.762" v="2"/>
            <ac:picMkLst>
              <pc:docMk/>
              <pc:sldMasterMk cId="1715985648" sldId="2147485069"/>
              <pc:sldLayoutMk cId="1770385035" sldId="2147485079"/>
              <ac:picMk id="7" creationId="{2A96EA8E-183E-F640-AA3E-5F4728FA1364}"/>
            </ac:picMkLst>
          </pc:picChg>
          <pc:picChg chg="mod">
            <ac:chgData name="Tiffany Razzo" userId="eda5baf6a0dc2dbf" providerId="LiveId" clId="{9FD04458-ACDD-DF43-8256-73E996416D5B}" dt="2024-05-01T19:30:15.762" v="2"/>
            <ac:picMkLst>
              <pc:docMk/>
              <pc:sldMasterMk cId="1715985648" sldId="2147485069"/>
              <pc:sldLayoutMk cId="1770385035" sldId="2147485079"/>
              <ac:picMk id="10" creationId="{B7E700B3-B1BE-4C18-9717-00AC3F5EEC6A}"/>
            </ac:picMkLst>
          </pc:picChg>
        </pc:sldLayoutChg>
        <pc:sldLayoutChg chg="modSp">
          <pc:chgData name="Tiffany Razzo" userId="eda5baf6a0dc2dbf" providerId="LiveId" clId="{9FD04458-ACDD-DF43-8256-73E996416D5B}" dt="2024-05-01T19:30:15.762" v="2"/>
          <pc:sldLayoutMkLst>
            <pc:docMk/>
            <pc:sldMasterMk cId="1715985648" sldId="2147485069"/>
            <pc:sldLayoutMk cId="2401053605" sldId="2147485080"/>
          </pc:sldLayoutMkLst>
          <pc:spChg chg="mod">
            <ac:chgData name="Tiffany Razzo" userId="eda5baf6a0dc2dbf" providerId="LiveId" clId="{9FD04458-ACDD-DF43-8256-73E996416D5B}" dt="2024-05-01T19:30:15.762" v="2"/>
            <ac:spMkLst>
              <pc:docMk/>
              <pc:sldMasterMk cId="1715985648" sldId="2147485069"/>
              <pc:sldLayoutMk cId="2401053605" sldId="2147485080"/>
              <ac:spMk id="3" creationId="{65B37AD0-713A-B94E-8209-AA1DFE76CBCF}"/>
            </ac:spMkLst>
          </pc:spChg>
          <pc:spChg chg="mod">
            <ac:chgData name="Tiffany Razzo" userId="eda5baf6a0dc2dbf" providerId="LiveId" clId="{9FD04458-ACDD-DF43-8256-73E996416D5B}" dt="2024-05-01T19:30:15.762" v="2"/>
            <ac:spMkLst>
              <pc:docMk/>
              <pc:sldMasterMk cId="1715985648" sldId="2147485069"/>
              <pc:sldLayoutMk cId="2401053605" sldId="2147485080"/>
              <ac:spMk id="9" creationId="{7C68D81B-2071-4AC6-9DD2-E0AECE0B6825}"/>
            </ac:spMkLst>
          </pc:spChg>
          <pc:picChg chg="mod">
            <ac:chgData name="Tiffany Razzo" userId="eda5baf6a0dc2dbf" providerId="LiveId" clId="{9FD04458-ACDD-DF43-8256-73E996416D5B}" dt="2024-05-01T19:30:15.762" v="2"/>
            <ac:picMkLst>
              <pc:docMk/>
              <pc:sldMasterMk cId="1715985648" sldId="2147485069"/>
              <pc:sldLayoutMk cId="2401053605" sldId="2147485080"/>
              <ac:picMk id="6" creationId="{6287AFF1-3C94-4587-B043-29A51E31DE4B}"/>
            </ac:picMkLst>
          </pc:picChg>
          <pc:picChg chg="mod">
            <ac:chgData name="Tiffany Razzo" userId="eda5baf6a0dc2dbf" providerId="LiveId" clId="{9FD04458-ACDD-DF43-8256-73E996416D5B}" dt="2024-05-01T19:30:15.762" v="2"/>
            <ac:picMkLst>
              <pc:docMk/>
              <pc:sldMasterMk cId="1715985648" sldId="2147485069"/>
              <pc:sldLayoutMk cId="2401053605" sldId="2147485080"/>
              <ac:picMk id="7" creationId="{2A96EA8E-183E-F640-AA3E-5F4728FA1364}"/>
            </ac:picMkLst>
          </pc:picChg>
        </pc:sldLayoutChg>
        <pc:sldLayoutChg chg="modSp">
          <pc:chgData name="Tiffany Razzo" userId="eda5baf6a0dc2dbf" providerId="LiveId" clId="{9FD04458-ACDD-DF43-8256-73E996416D5B}" dt="2024-05-01T19:30:15.762" v="2"/>
          <pc:sldLayoutMkLst>
            <pc:docMk/>
            <pc:sldMasterMk cId="1715985648" sldId="2147485069"/>
            <pc:sldLayoutMk cId="1784597894" sldId="2147485081"/>
          </pc:sldLayoutMkLst>
          <pc:spChg chg="mod">
            <ac:chgData name="Tiffany Razzo" userId="eda5baf6a0dc2dbf" providerId="LiveId" clId="{9FD04458-ACDD-DF43-8256-73E996416D5B}" dt="2024-05-01T19:30:15.762" v="2"/>
            <ac:spMkLst>
              <pc:docMk/>
              <pc:sldMasterMk cId="1715985648" sldId="2147485069"/>
              <pc:sldLayoutMk cId="1784597894" sldId="2147485081"/>
              <ac:spMk id="3" creationId="{65B37AD0-713A-B94E-8209-AA1DFE76CBCF}"/>
            </ac:spMkLst>
          </pc:spChg>
          <pc:spChg chg="mod">
            <ac:chgData name="Tiffany Razzo" userId="eda5baf6a0dc2dbf" providerId="LiveId" clId="{9FD04458-ACDD-DF43-8256-73E996416D5B}" dt="2024-05-01T19:30:15.762" v="2"/>
            <ac:spMkLst>
              <pc:docMk/>
              <pc:sldMasterMk cId="1715985648" sldId="2147485069"/>
              <pc:sldLayoutMk cId="1784597894" sldId="2147485081"/>
              <ac:spMk id="9" creationId="{7C68D81B-2071-4AC6-9DD2-E0AECE0B6825}"/>
            </ac:spMkLst>
          </pc:spChg>
          <pc:picChg chg="mod">
            <ac:chgData name="Tiffany Razzo" userId="eda5baf6a0dc2dbf" providerId="LiveId" clId="{9FD04458-ACDD-DF43-8256-73E996416D5B}" dt="2024-05-01T19:30:15.762" v="2"/>
            <ac:picMkLst>
              <pc:docMk/>
              <pc:sldMasterMk cId="1715985648" sldId="2147485069"/>
              <pc:sldLayoutMk cId="1784597894" sldId="2147485081"/>
              <ac:picMk id="6" creationId="{6287AFF1-3C94-4587-B043-29A51E31DE4B}"/>
            </ac:picMkLst>
          </pc:picChg>
          <pc:picChg chg="mod">
            <ac:chgData name="Tiffany Razzo" userId="eda5baf6a0dc2dbf" providerId="LiveId" clId="{9FD04458-ACDD-DF43-8256-73E996416D5B}" dt="2024-05-01T19:30:15.762" v="2"/>
            <ac:picMkLst>
              <pc:docMk/>
              <pc:sldMasterMk cId="1715985648" sldId="2147485069"/>
              <pc:sldLayoutMk cId="1784597894" sldId="2147485081"/>
              <ac:picMk id="7" creationId="{2A96EA8E-183E-F640-AA3E-5F4728FA1364}"/>
            </ac:picMkLst>
          </pc:picChg>
        </pc:sldLayoutChg>
        <pc:sldLayoutChg chg="modSp">
          <pc:chgData name="Tiffany Razzo" userId="eda5baf6a0dc2dbf" providerId="LiveId" clId="{9FD04458-ACDD-DF43-8256-73E996416D5B}" dt="2024-05-01T19:30:15.762" v="2"/>
          <pc:sldLayoutMkLst>
            <pc:docMk/>
            <pc:sldMasterMk cId="1715985648" sldId="2147485069"/>
            <pc:sldLayoutMk cId="1669022516" sldId="2147485082"/>
          </pc:sldLayoutMkLst>
          <pc:spChg chg="mod">
            <ac:chgData name="Tiffany Razzo" userId="eda5baf6a0dc2dbf" providerId="LiveId" clId="{9FD04458-ACDD-DF43-8256-73E996416D5B}" dt="2024-05-01T19:30:15.762" v="2"/>
            <ac:spMkLst>
              <pc:docMk/>
              <pc:sldMasterMk cId="1715985648" sldId="2147485069"/>
              <pc:sldLayoutMk cId="1669022516" sldId="2147485082"/>
              <ac:spMk id="3" creationId="{65B37AD0-713A-B94E-8209-AA1DFE76CBCF}"/>
            </ac:spMkLst>
          </pc:spChg>
          <pc:spChg chg="mod">
            <ac:chgData name="Tiffany Razzo" userId="eda5baf6a0dc2dbf" providerId="LiveId" clId="{9FD04458-ACDD-DF43-8256-73E996416D5B}" dt="2024-05-01T19:30:15.762" v="2"/>
            <ac:spMkLst>
              <pc:docMk/>
              <pc:sldMasterMk cId="1715985648" sldId="2147485069"/>
              <pc:sldLayoutMk cId="1669022516" sldId="2147485082"/>
              <ac:spMk id="4" creationId="{C08CF0A0-3883-4029-A2F8-27F05A2492D7}"/>
            </ac:spMkLst>
          </pc:spChg>
          <pc:spChg chg="mod">
            <ac:chgData name="Tiffany Razzo" userId="eda5baf6a0dc2dbf" providerId="LiveId" clId="{9FD04458-ACDD-DF43-8256-73E996416D5B}" dt="2024-05-01T19:30:15.762" v="2"/>
            <ac:spMkLst>
              <pc:docMk/>
              <pc:sldMasterMk cId="1715985648" sldId="2147485069"/>
              <pc:sldLayoutMk cId="1669022516" sldId="2147485082"/>
              <ac:spMk id="9" creationId="{7C68D81B-2071-4AC6-9DD2-E0AECE0B6825}"/>
            </ac:spMkLst>
          </pc:spChg>
          <pc:spChg chg="mod">
            <ac:chgData name="Tiffany Razzo" userId="eda5baf6a0dc2dbf" providerId="LiveId" clId="{9FD04458-ACDD-DF43-8256-73E996416D5B}" dt="2024-05-01T19:30:15.762" v="2"/>
            <ac:spMkLst>
              <pc:docMk/>
              <pc:sldMasterMk cId="1715985648" sldId="2147485069"/>
              <pc:sldLayoutMk cId="1669022516" sldId="2147485082"/>
              <ac:spMk id="11" creationId="{AC35E396-C21F-44C8-A8DB-CF9C3DC5C7F2}"/>
            </ac:spMkLst>
          </pc:spChg>
          <pc:picChg chg="mod">
            <ac:chgData name="Tiffany Razzo" userId="eda5baf6a0dc2dbf" providerId="LiveId" clId="{9FD04458-ACDD-DF43-8256-73E996416D5B}" dt="2024-05-01T19:30:15.762" v="2"/>
            <ac:picMkLst>
              <pc:docMk/>
              <pc:sldMasterMk cId="1715985648" sldId="2147485069"/>
              <pc:sldLayoutMk cId="1669022516" sldId="2147485082"/>
              <ac:picMk id="6" creationId="{6287AFF1-3C94-4587-B043-29A51E31DE4B}"/>
            </ac:picMkLst>
          </pc:picChg>
          <pc:picChg chg="mod">
            <ac:chgData name="Tiffany Razzo" userId="eda5baf6a0dc2dbf" providerId="LiveId" clId="{9FD04458-ACDD-DF43-8256-73E996416D5B}" dt="2024-05-01T19:30:15.762" v="2"/>
            <ac:picMkLst>
              <pc:docMk/>
              <pc:sldMasterMk cId="1715985648" sldId="2147485069"/>
              <pc:sldLayoutMk cId="1669022516" sldId="2147485082"/>
              <ac:picMk id="7" creationId="{2A96EA8E-183E-F640-AA3E-5F4728FA1364}"/>
            </ac:picMkLst>
          </pc:picChg>
          <pc:picChg chg="mod">
            <ac:chgData name="Tiffany Razzo" userId="eda5baf6a0dc2dbf" providerId="LiveId" clId="{9FD04458-ACDD-DF43-8256-73E996416D5B}" dt="2024-05-01T19:30:15.762" v="2"/>
            <ac:picMkLst>
              <pc:docMk/>
              <pc:sldMasterMk cId="1715985648" sldId="2147485069"/>
              <pc:sldLayoutMk cId="1669022516" sldId="2147485082"/>
              <ac:picMk id="10" creationId="{B7E700B3-B1BE-4C18-9717-00AC3F5EEC6A}"/>
            </ac:picMkLst>
          </pc:picChg>
        </pc:sldLayoutChg>
        <pc:sldLayoutChg chg="modSp">
          <pc:chgData name="Tiffany Razzo" userId="eda5baf6a0dc2dbf" providerId="LiveId" clId="{9FD04458-ACDD-DF43-8256-73E996416D5B}" dt="2024-05-01T19:30:15.762" v="2"/>
          <pc:sldLayoutMkLst>
            <pc:docMk/>
            <pc:sldMasterMk cId="1715985648" sldId="2147485069"/>
            <pc:sldLayoutMk cId="4233857043" sldId="2147485083"/>
          </pc:sldLayoutMkLst>
          <pc:spChg chg="mod">
            <ac:chgData name="Tiffany Razzo" userId="eda5baf6a0dc2dbf" providerId="LiveId" clId="{9FD04458-ACDD-DF43-8256-73E996416D5B}" dt="2024-05-01T19:30:15.762" v="2"/>
            <ac:spMkLst>
              <pc:docMk/>
              <pc:sldMasterMk cId="1715985648" sldId="2147485069"/>
              <pc:sldLayoutMk cId="4233857043" sldId="2147485083"/>
              <ac:spMk id="5" creationId="{8BEBD3B7-E5A5-2B4E-94FA-B0515FFB3F87}"/>
            </ac:spMkLst>
          </pc:spChg>
          <pc:spChg chg="mod">
            <ac:chgData name="Tiffany Razzo" userId="eda5baf6a0dc2dbf" providerId="LiveId" clId="{9FD04458-ACDD-DF43-8256-73E996416D5B}" dt="2024-05-01T19:30:15.762" v="2"/>
            <ac:spMkLst>
              <pc:docMk/>
              <pc:sldMasterMk cId="1715985648" sldId="2147485069"/>
              <pc:sldLayoutMk cId="4233857043" sldId="2147485083"/>
              <ac:spMk id="7" creationId="{696A5226-2B04-F64F-A441-E2C36F58BB3E}"/>
            </ac:spMkLst>
          </pc:spChg>
          <pc:spChg chg="mod">
            <ac:chgData name="Tiffany Razzo" userId="eda5baf6a0dc2dbf" providerId="LiveId" clId="{9FD04458-ACDD-DF43-8256-73E996416D5B}" dt="2024-05-01T19:30:15.762" v="2"/>
            <ac:spMkLst>
              <pc:docMk/>
              <pc:sldMasterMk cId="1715985648" sldId="2147485069"/>
              <pc:sldLayoutMk cId="4233857043" sldId="2147485083"/>
              <ac:spMk id="8" creationId="{1F1C769C-2F82-FC41-A38E-767306B61583}"/>
            </ac:spMkLst>
          </pc:spChg>
          <pc:spChg chg="mod">
            <ac:chgData name="Tiffany Razzo" userId="eda5baf6a0dc2dbf" providerId="LiveId" clId="{9FD04458-ACDD-DF43-8256-73E996416D5B}" dt="2024-05-01T19:30:15.762" v="2"/>
            <ac:spMkLst>
              <pc:docMk/>
              <pc:sldMasterMk cId="1715985648" sldId="2147485069"/>
              <pc:sldLayoutMk cId="4233857043" sldId="2147485083"/>
              <ac:spMk id="11" creationId="{CD1CABD3-7FCB-0B4A-8F24-0357CE6C01A2}"/>
            </ac:spMkLst>
          </pc:spChg>
          <pc:picChg chg="mod">
            <ac:chgData name="Tiffany Razzo" userId="eda5baf6a0dc2dbf" providerId="LiveId" clId="{9FD04458-ACDD-DF43-8256-73E996416D5B}" dt="2024-05-01T19:30:15.762" v="2"/>
            <ac:picMkLst>
              <pc:docMk/>
              <pc:sldMasterMk cId="1715985648" sldId="2147485069"/>
              <pc:sldLayoutMk cId="4233857043" sldId="2147485083"/>
              <ac:picMk id="13" creationId="{91130A1F-26B9-5449-8E3B-628ED9C6FA9C}"/>
            </ac:picMkLst>
          </pc:picChg>
          <pc:picChg chg="mod">
            <ac:chgData name="Tiffany Razzo" userId="eda5baf6a0dc2dbf" providerId="LiveId" clId="{9FD04458-ACDD-DF43-8256-73E996416D5B}" dt="2024-05-01T19:30:15.762" v="2"/>
            <ac:picMkLst>
              <pc:docMk/>
              <pc:sldMasterMk cId="1715985648" sldId="2147485069"/>
              <pc:sldLayoutMk cId="4233857043" sldId="2147485083"/>
              <ac:picMk id="17" creationId="{83DEE9FB-2CB2-4CE4-9A97-AC787C521EF3}"/>
            </ac:picMkLst>
          </pc:picChg>
          <pc:picChg chg="mod">
            <ac:chgData name="Tiffany Razzo" userId="eda5baf6a0dc2dbf" providerId="LiveId" clId="{9FD04458-ACDD-DF43-8256-73E996416D5B}" dt="2024-05-01T19:30:15.762" v="2"/>
            <ac:picMkLst>
              <pc:docMk/>
              <pc:sldMasterMk cId="1715985648" sldId="2147485069"/>
              <pc:sldLayoutMk cId="4233857043" sldId="2147485083"/>
              <ac:picMk id="19" creationId="{34E11538-B5BB-4A0C-816B-3D07B41D8B11}"/>
            </ac:picMkLst>
          </pc:picChg>
          <pc:picChg chg="mod">
            <ac:chgData name="Tiffany Razzo" userId="eda5baf6a0dc2dbf" providerId="LiveId" clId="{9FD04458-ACDD-DF43-8256-73E996416D5B}" dt="2024-05-01T19:30:15.762" v="2"/>
            <ac:picMkLst>
              <pc:docMk/>
              <pc:sldMasterMk cId="1715985648" sldId="2147485069"/>
              <pc:sldLayoutMk cId="4233857043" sldId="2147485083"/>
              <ac:picMk id="20" creationId="{8063BAD0-C97D-4E14-9CCE-74534400BE5C}"/>
            </ac:picMkLst>
          </pc:picChg>
        </pc:sldLayoutChg>
        <pc:sldLayoutChg chg="modSp">
          <pc:chgData name="Tiffany Razzo" userId="eda5baf6a0dc2dbf" providerId="LiveId" clId="{9FD04458-ACDD-DF43-8256-73E996416D5B}" dt="2024-05-01T19:30:15.762" v="2"/>
          <pc:sldLayoutMkLst>
            <pc:docMk/>
            <pc:sldMasterMk cId="1715985648" sldId="2147485069"/>
            <pc:sldLayoutMk cId="946510946" sldId="2147485084"/>
          </pc:sldLayoutMkLst>
          <pc:spChg chg="mod">
            <ac:chgData name="Tiffany Razzo" userId="eda5baf6a0dc2dbf" providerId="LiveId" clId="{9FD04458-ACDD-DF43-8256-73E996416D5B}" dt="2024-05-01T19:30:15.762" v="2"/>
            <ac:spMkLst>
              <pc:docMk/>
              <pc:sldMasterMk cId="1715985648" sldId="2147485069"/>
              <pc:sldLayoutMk cId="946510946" sldId="2147485084"/>
              <ac:spMk id="5" creationId="{8BEBD3B7-E5A5-2B4E-94FA-B0515FFB3F87}"/>
            </ac:spMkLst>
          </pc:spChg>
          <pc:spChg chg="mod">
            <ac:chgData name="Tiffany Razzo" userId="eda5baf6a0dc2dbf" providerId="LiveId" clId="{9FD04458-ACDD-DF43-8256-73E996416D5B}" dt="2024-05-01T19:30:15.762" v="2"/>
            <ac:spMkLst>
              <pc:docMk/>
              <pc:sldMasterMk cId="1715985648" sldId="2147485069"/>
              <pc:sldLayoutMk cId="946510946" sldId="2147485084"/>
              <ac:spMk id="7" creationId="{696A5226-2B04-F64F-A441-E2C36F58BB3E}"/>
            </ac:spMkLst>
          </pc:spChg>
          <pc:spChg chg="mod">
            <ac:chgData name="Tiffany Razzo" userId="eda5baf6a0dc2dbf" providerId="LiveId" clId="{9FD04458-ACDD-DF43-8256-73E996416D5B}" dt="2024-05-01T19:30:15.762" v="2"/>
            <ac:spMkLst>
              <pc:docMk/>
              <pc:sldMasterMk cId="1715985648" sldId="2147485069"/>
              <pc:sldLayoutMk cId="946510946" sldId="2147485084"/>
              <ac:spMk id="8" creationId="{1F1C769C-2F82-FC41-A38E-767306B61583}"/>
            </ac:spMkLst>
          </pc:spChg>
          <pc:spChg chg="mod">
            <ac:chgData name="Tiffany Razzo" userId="eda5baf6a0dc2dbf" providerId="LiveId" clId="{9FD04458-ACDD-DF43-8256-73E996416D5B}" dt="2024-05-01T19:30:15.762" v="2"/>
            <ac:spMkLst>
              <pc:docMk/>
              <pc:sldMasterMk cId="1715985648" sldId="2147485069"/>
              <pc:sldLayoutMk cId="946510946" sldId="2147485084"/>
              <ac:spMk id="11" creationId="{CD1CABD3-7FCB-0B4A-8F24-0357CE6C01A2}"/>
            </ac:spMkLst>
          </pc:spChg>
          <pc:picChg chg="mod">
            <ac:chgData name="Tiffany Razzo" userId="eda5baf6a0dc2dbf" providerId="LiveId" clId="{9FD04458-ACDD-DF43-8256-73E996416D5B}" dt="2024-05-01T19:30:15.762" v="2"/>
            <ac:picMkLst>
              <pc:docMk/>
              <pc:sldMasterMk cId="1715985648" sldId="2147485069"/>
              <pc:sldLayoutMk cId="946510946" sldId="2147485084"/>
              <ac:picMk id="13" creationId="{91130A1F-26B9-5449-8E3B-628ED9C6FA9C}"/>
            </ac:picMkLst>
          </pc:picChg>
          <pc:picChg chg="mod">
            <ac:chgData name="Tiffany Razzo" userId="eda5baf6a0dc2dbf" providerId="LiveId" clId="{9FD04458-ACDD-DF43-8256-73E996416D5B}" dt="2024-05-01T19:30:15.762" v="2"/>
            <ac:picMkLst>
              <pc:docMk/>
              <pc:sldMasterMk cId="1715985648" sldId="2147485069"/>
              <pc:sldLayoutMk cId="946510946" sldId="2147485084"/>
              <ac:picMk id="17" creationId="{83DEE9FB-2CB2-4CE4-9A97-AC787C521EF3}"/>
            </ac:picMkLst>
          </pc:picChg>
          <pc:picChg chg="mod">
            <ac:chgData name="Tiffany Razzo" userId="eda5baf6a0dc2dbf" providerId="LiveId" clId="{9FD04458-ACDD-DF43-8256-73E996416D5B}" dt="2024-05-01T19:30:15.762" v="2"/>
            <ac:picMkLst>
              <pc:docMk/>
              <pc:sldMasterMk cId="1715985648" sldId="2147485069"/>
              <pc:sldLayoutMk cId="946510946" sldId="2147485084"/>
              <ac:picMk id="19" creationId="{34E11538-B5BB-4A0C-816B-3D07B41D8B11}"/>
            </ac:picMkLst>
          </pc:picChg>
          <pc:picChg chg="mod">
            <ac:chgData name="Tiffany Razzo" userId="eda5baf6a0dc2dbf" providerId="LiveId" clId="{9FD04458-ACDD-DF43-8256-73E996416D5B}" dt="2024-05-01T19:30:15.762" v="2"/>
            <ac:picMkLst>
              <pc:docMk/>
              <pc:sldMasterMk cId="1715985648" sldId="2147485069"/>
              <pc:sldLayoutMk cId="946510946" sldId="2147485084"/>
              <ac:picMk id="20" creationId="{8063BAD0-C97D-4E14-9CCE-74534400BE5C}"/>
            </ac:picMkLst>
          </pc:picChg>
        </pc:sldLayoutChg>
        <pc:sldLayoutChg chg="modSp">
          <pc:chgData name="Tiffany Razzo" userId="eda5baf6a0dc2dbf" providerId="LiveId" clId="{9FD04458-ACDD-DF43-8256-73E996416D5B}" dt="2024-05-01T19:30:15.762" v="2"/>
          <pc:sldLayoutMkLst>
            <pc:docMk/>
            <pc:sldMasterMk cId="1715985648" sldId="2147485069"/>
            <pc:sldLayoutMk cId="976321337" sldId="2147485085"/>
          </pc:sldLayoutMkLst>
          <pc:spChg chg="mod">
            <ac:chgData name="Tiffany Razzo" userId="eda5baf6a0dc2dbf" providerId="LiveId" clId="{9FD04458-ACDD-DF43-8256-73E996416D5B}" dt="2024-05-01T19:30:15.762" v="2"/>
            <ac:spMkLst>
              <pc:docMk/>
              <pc:sldMasterMk cId="1715985648" sldId="2147485069"/>
              <pc:sldLayoutMk cId="976321337" sldId="2147485085"/>
              <ac:spMk id="5" creationId="{8BEBD3B7-E5A5-2B4E-94FA-B0515FFB3F87}"/>
            </ac:spMkLst>
          </pc:spChg>
          <pc:spChg chg="mod">
            <ac:chgData name="Tiffany Razzo" userId="eda5baf6a0dc2dbf" providerId="LiveId" clId="{9FD04458-ACDD-DF43-8256-73E996416D5B}" dt="2024-05-01T19:30:15.762" v="2"/>
            <ac:spMkLst>
              <pc:docMk/>
              <pc:sldMasterMk cId="1715985648" sldId="2147485069"/>
              <pc:sldLayoutMk cId="976321337" sldId="2147485085"/>
              <ac:spMk id="7" creationId="{696A5226-2B04-F64F-A441-E2C36F58BB3E}"/>
            </ac:spMkLst>
          </pc:spChg>
          <pc:spChg chg="mod">
            <ac:chgData name="Tiffany Razzo" userId="eda5baf6a0dc2dbf" providerId="LiveId" clId="{9FD04458-ACDD-DF43-8256-73E996416D5B}" dt="2024-05-01T19:30:15.762" v="2"/>
            <ac:spMkLst>
              <pc:docMk/>
              <pc:sldMasterMk cId="1715985648" sldId="2147485069"/>
              <pc:sldLayoutMk cId="976321337" sldId="2147485085"/>
              <ac:spMk id="8" creationId="{1F1C769C-2F82-FC41-A38E-767306B61583}"/>
            </ac:spMkLst>
          </pc:spChg>
          <pc:spChg chg="mod">
            <ac:chgData name="Tiffany Razzo" userId="eda5baf6a0dc2dbf" providerId="LiveId" clId="{9FD04458-ACDD-DF43-8256-73E996416D5B}" dt="2024-05-01T19:30:15.762" v="2"/>
            <ac:spMkLst>
              <pc:docMk/>
              <pc:sldMasterMk cId="1715985648" sldId="2147485069"/>
              <pc:sldLayoutMk cId="976321337" sldId="2147485085"/>
              <ac:spMk id="11" creationId="{CD1CABD3-7FCB-0B4A-8F24-0357CE6C01A2}"/>
            </ac:spMkLst>
          </pc:spChg>
          <pc:picChg chg="mod">
            <ac:chgData name="Tiffany Razzo" userId="eda5baf6a0dc2dbf" providerId="LiveId" clId="{9FD04458-ACDD-DF43-8256-73E996416D5B}" dt="2024-05-01T19:30:15.762" v="2"/>
            <ac:picMkLst>
              <pc:docMk/>
              <pc:sldMasterMk cId="1715985648" sldId="2147485069"/>
              <pc:sldLayoutMk cId="976321337" sldId="2147485085"/>
              <ac:picMk id="14" creationId="{3525908C-4F67-4417-B3D2-3FACCD698C8B}"/>
            </ac:picMkLst>
          </pc:picChg>
          <pc:picChg chg="mod">
            <ac:chgData name="Tiffany Razzo" userId="eda5baf6a0dc2dbf" providerId="LiveId" clId="{9FD04458-ACDD-DF43-8256-73E996416D5B}" dt="2024-05-01T19:30:15.762" v="2"/>
            <ac:picMkLst>
              <pc:docMk/>
              <pc:sldMasterMk cId="1715985648" sldId="2147485069"/>
              <pc:sldLayoutMk cId="976321337" sldId="2147485085"/>
              <ac:picMk id="15" creationId="{CE0A00FE-2C8C-7B44-9EDE-8812B6830A8F}"/>
            </ac:picMkLst>
          </pc:picChg>
          <pc:picChg chg="mod">
            <ac:chgData name="Tiffany Razzo" userId="eda5baf6a0dc2dbf" providerId="LiveId" clId="{9FD04458-ACDD-DF43-8256-73E996416D5B}" dt="2024-05-01T19:30:15.762" v="2"/>
            <ac:picMkLst>
              <pc:docMk/>
              <pc:sldMasterMk cId="1715985648" sldId="2147485069"/>
              <pc:sldLayoutMk cId="976321337" sldId="2147485085"/>
              <ac:picMk id="16" creationId="{A4FA75C8-9695-4EAC-B192-94009815180A}"/>
            </ac:picMkLst>
          </pc:picChg>
          <pc:picChg chg="mod">
            <ac:chgData name="Tiffany Razzo" userId="eda5baf6a0dc2dbf" providerId="LiveId" clId="{9FD04458-ACDD-DF43-8256-73E996416D5B}" dt="2024-05-01T19:30:15.762" v="2"/>
            <ac:picMkLst>
              <pc:docMk/>
              <pc:sldMasterMk cId="1715985648" sldId="2147485069"/>
              <pc:sldLayoutMk cId="976321337" sldId="2147485085"/>
              <ac:picMk id="17" creationId="{6ABAC954-9E76-4B0D-AA03-ADBFC2B9B1EB}"/>
            </ac:picMkLst>
          </pc:picChg>
        </pc:sldLayoutChg>
        <pc:sldLayoutChg chg="modSp">
          <pc:chgData name="Tiffany Razzo" userId="eda5baf6a0dc2dbf" providerId="LiveId" clId="{9FD04458-ACDD-DF43-8256-73E996416D5B}" dt="2024-05-01T19:30:15.762" v="2"/>
          <pc:sldLayoutMkLst>
            <pc:docMk/>
            <pc:sldMasterMk cId="1715985648" sldId="2147485069"/>
            <pc:sldLayoutMk cId="323432987" sldId="2147485086"/>
          </pc:sldLayoutMkLst>
          <pc:spChg chg="mod">
            <ac:chgData name="Tiffany Razzo" userId="eda5baf6a0dc2dbf" providerId="LiveId" clId="{9FD04458-ACDD-DF43-8256-73E996416D5B}" dt="2024-05-01T19:30:15.762" v="2"/>
            <ac:spMkLst>
              <pc:docMk/>
              <pc:sldMasterMk cId="1715985648" sldId="2147485069"/>
              <pc:sldLayoutMk cId="323432987" sldId="2147485086"/>
              <ac:spMk id="5" creationId="{8BEBD3B7-E5A5-2B4E-94FA-B0515FFB3F87}"/>
            </ac:spMkLst>
          </pc:spChg>
          <pc:spChg chg="mod">
            <ac:chgData name="Tiffany Razzo" userId="eda5baf6a0dc2dbf" providerId="LiveId" clId="{9FD04458-ACDD-DF43-8256-73E996416D5B}" dt="2024-05-01T19:30:15.762" v="2"/>
            <ac:spMkLst>
              <pc:docMk/>
              <pc:sldMasterMk cId="1715985648" sldId="2147485069"/>
              <pc:sldLayoutMk cId="323432987" sldId="2147485086"/>
              <ac:spMk id="7" creationId="{696A5226-2B04-F64F-A441-E2C36F58BB3E}"/>
            </ac:spMkLst>
          </pc:spChg>
          <pc:spChg chg="mod">
            <ac:chgData name="Tiffany Razzo" userId="eda5baf6a0dc2dbf" providerId="LiveId" clId="{9FD04458-ACDD-DF43-8256-73E996416D5B}" dt="2024-05-01T19:30:15.762" v="2"/>
            <ac:spMkLst>
              <pc:docMk/>
              <pc:sldMasterMk cId="1715985648" sldId="2147485069"/>
              <pc:sldLayoutMk cId="323432987" sldId="2147485086"/>
              <ac:spMk id="15" creationId="{80C313B7-4C2E-433C-A9C4-C3B2FC905FB5}"/>
            </ac:spMkLst>
          </pc:spChg>
          <pc:spChg chg="mod">
            <ac:chgData name="Tiffany Razzo" userId="eda5baf6a0dc2dbf" providerId="LiveId" clId="{9FD04458-ACDD-DF43-8256-73E996416D5B}" dt="2024-05-01T19:30:15.762" v="2"/>
            <ac:spMkLst>
              <pc:docMk/>
              <pc:sldMasterMk cId="1715985648" sldId="2147485069"/>
              <pc:sldLayoutMk cId="323432987" sldId="2147485086"/>
              <ac:spMk id="18" creationId="{68E9C589-CD4D-413E-8077-9FE1B342B8A9}"/>
            </ac:spMkLst>
          </pc:spChg>
          <pc:picChg chg="mod">
            <ac:chgData name="Tiffany Razzo" userId="eda5baf6a0dc2dbf" providerId="LiveId" clId="{9FD04458-ACDD-DF43-8256-73E996416D5B}" dt="2024-05-01T19:30:15.762" v="2"/>
            <ac:picMkLst>
              <pc:docMk/>
              <pc:sldMasterMk cId="1715985648" sldId="2147485069"/>
              <pc:sldLayoutMk cId="323432987" sldId="2147485086"/>
              <ac:picMk id="3" creationId="{ADA23C25-3BEC-2A42-89F2-FE3009A7D448}"/>
            </ac:picMkLst>
          </pc:picChg>
          <pc:picChg chg="mod">
            <ac:chgData name="Tiffany Razzo" userId="eda5baf6a0dc2dbf" providerId="LiveId" clId="{9FD04458-ACDD-DF43-8256-73E996416D5B}" dt="2024-05-01T19:30:15.762" v="2"/>
            <ac:picMkLst>
              <pc:docMk/>
              <pc:sldMasterMk cId="1715985648" sldId="2147485069"/>
              <pc:sldLayoutMk cId="323432987" sldId="2147485086"/>
              <ac:picMk id="14" creationId="{3525908C-4F67-4417-B3D2-3FACCD698C8B}"/>
            </ac:picMkLst>
          </pc:picChg>
          <pc:picChg chg="mod">
            <ac:chgData name="Tiffany Razzo" userId="eda5baf6a0dc2dbf" providerId="LiveId" clId="{9FD04458-ACDD-DF43-8256-73E996416D5B}" dt="2024-05-01T19:30:15.762" v="2"/>
            <ac:picMkLst>
              <pc:docMk/>
              <pc:sldMasterMk cId="1715985648" sldId="2147485069"/>
              <pc:sldLayoutMk cId="323432987" sldId="2147485086"/>
              <ac:picMk id="16" creationId="{A4FA75C8-9695-4EAC-B192-94009815180A}"/>
            </ac:picMkLst>
          </pc:picChg>
          <pc:picChg chg="mod">
            <ac:chgData name="Tiffany Razzo" userId="eda5baf6a0dc2dbf" providerId="LiveId" clId="{9FD04458-ACDD-DF43-8256-73E996416D5B}" dt="2024-05-01T19:30:15.762" v="2"/>
            <ac:picMkLst>
              <pc:docMk/>
              <pc:sldMasterMk cId="1715985648" sldId="2147485069"/>
              <pc:sldLayoutMk cId="323432987" sldId="2147485086"/>
              <ac:picMk id="17" creationId="{6ABAC954-9E76-4B0D-AA03-ADBFC2B9B1EB}"/>
            </ac:picMkLst>
          </pc:picChg>
        </pc:sldLayoutChg>
        <pc:sldLayoutChg chg="modSp">
          <pc:chgData name="Tiffany Razzo" userId="eda5baf6a0dc2dbf" providerId="LiveId" clId="{9FD04458-ACDD-DF43-8256-73E996416D5B}" dt="2024-05-01T19:30:15.762" v="2"/>
          <pc:sldLayoutMkLst>
            <pc:docMk/>
            <pc:sldMasterMk cId="1715985648" sldId="2147485069"/>
            <pc:sldLayoutMk cId="3227932981" sldId="2147485087"/>
          </pc:sldLayoutMkLst>
          <pc:spChg chg="mod">
            <ac:chgData name="Tiffany Razzo" userId="eda5baf6a0dc2dbf" providerId="LiveId" clId="{9FD04458-ACDD-DF43-8256-73E996416D5B}" dt="2024-05-01T19:30:15.762" v="2"/>
            <ac:spMkLst>
              <pc:docMk/>
              <pc:sldMasterMk cId="1715985648" sldId="2147485069"/>
              <pc:sldLayoutMk cId="3227932981" sldId="2147485087"/>
              <ac:spMk id="5" creationId="{8BEBD3B7-E5A5-2B4E-94FA-B0515FFB3F87}"/>
            </ac:spMkLst>
          </pc:spChg>
          <pc:spChg chg="mod">
            <ac:chgData name="Tiffany Razzo" userId="eda5baf6a0dc2dbf" providerId="LiveId" clId="{9FD04458-ACDD-DF43-8256-73E996416D5B}" dt="2024-05-01T19:30:15.762" v="2"/>
            <ac:spMkLst>
              <pc:docMk/>
              <pc:sldMasterMk cId="1715985648" sldId="2147485069"/>
              <pc:sldLayoutMk cId="3227932981" sldId="2147485087"/>
              <ac:spMk id="7" creationId="{696A5226-2B04-F64F-A441-E2C36F58BB3E}"/>
            </ac:spMkLst>
          </pc:spChg>
          <pc:spChg chg="mod">
            <ac:chgData name="Tiffany Razzo" userId="eda5baf6a0dc2dbf" providerId="LiveId" clId="{9FD04458-ACDD-DF43-8256-73E996416D5B}" dt="2024-05-01T19:30:15.762" v="2"/>
            <ac:spMkLst>
              <pc:docMk/>
              <pc:sldMasterMk cId="1715985648" sldId="2147485069"/>
              <pc:sldLayoutMk cId="3227932981" sldId="2147485087"/>
              <ac:spMk id="15" creationId="{417F8725-14C8-449A-A5C0-E8E603B58763}"/>
            </ac:spMkLst>
          </pc:spChg>
          <pc:spChg chg="mod">
            <ac:chgData name="Tiffany Razzo" userId="eda5baf6a0dc2dbf" providerId="LiveId" clId="{9FD04458-ACDD-DF43-8256-73E996416D5B}" dt="2024-05-01T19:30:15.762" v="2"/>
            <ac:spMkLst>
              <pc:docMk/>
              <pc:sldMasterMk cId="1715985648" sldId="2147485069"/>
              <pc:sldLayoutMk cId="3227932981" sldId="2147485087"/>
              <ac:spMk id="18" creationId="{382B70D6-6887-4DB0-8115-331A59F188E1}"/>
            </ac:spMkLst>
          </pc:spChg>
          <pc:picChg chg="mod">
            <ac:chgData name="Tiffany Razzo" userId="eda5baf6a0dc2dbf" providerId="LiveId" clId="{9FD04458-ACDD-DF43-8256-73E996416D5B}" dt="2024-05-01T19:30:15.762" v="2"/>
            <ac:picMkLst>
              <pc:docMk/>
              <pc:sldMasterMk cId="1715985648" sldId="2147485069"/>
              <pc:sldLayoutMk cId="3227932981" sldId="2147485087"/>
              <ac:picMk id="10" creationId="{511EAACD-7910-4663-A1DC-D7E1C7D20668}"/>
            </ac:picMkLst>
          </pc:picChg>
          <pc:picChg chg="mod">
            <ac:chgData name="Tiffany Razzo" userId="eda5baf6a0dc2dbf" providerId="LiveId" clId="{9FD04458-ACDD-DF43-8256-73E996416D5B}" dt="2024-05-01T19:30:15.762" v="2"/>
            <ac:picMkLst>
              <pc:docMk/>
              <pc:sldMasterMk cId="1715985648" sldId="2147485069"/>
              <pc:sldLayoutMk cId="3227932981" sldId="2147485087"/>
              <ac:picMk id="14" creationId="{695F29CE-89A9-45A0-B15F-56F4FA6BBA7E}"/>
            </ac:picMkLst>
          </pc:picChg>
          <pc:picChg chg="mod">
            <ac:chgData name="Tiffany Razzo" userId="eda5baf6a0dc2dbf" providerId="LiveId" clId="{9FD04458-ACDD-DF43-8256-73E996416D5B}" dt="2024-05-01T19:30:15.762" v="2"/>
            <ac:picMkLst>
              <pc:docMk/>
              <pc:sldMasterMk cId="1715985648" sldId="2147485069"/>
              <pc:sldLayoutMk cId="3227932981" sldId="2147485087"/>
              <ac:picMk id="16" creationId="{F74C5740-DC0E-419D-93C3-5A8473E0E53F}"/>
            </ac:picMkLst>
          </pc:picChg>
          <pc:picChg chg="mod">
            <ac:chgData name="Tiffany Razzo" userId="eda5baf6a0dc2dbf" providerId="LiveId" clId="{9FD04458-ACDD-DF43-8256-73E996416D5B}" dt="2024-05-01T19:30:15.762" v="2"/>
            <ac:picMkLst>
              <pc:docMk/>
              <pc:sldMasterMk cId="1715985648" sldId="2147485069"/>
              <pc:sldLayoutMk cId="3227932981" sldId="2147485087"/>
              <ac:picMk id="17" creationId="{87327704-7C6A-4D3A-B8AF-BE9E690325D7}"/>
            </ac:picMkLst>
          </pc:picChg>
        </pc:sldLayoutChg>
        <pc:sldLayoutChg chg="modSp">
          <pc:chgData name="Tiffany Razzo" userId="eda5baf6a0dc2dbf" providerId="LiveId" clId="{9FD04458-ACDD-DF43-8256-73E996416D5B}" dt="2024-05-01T19:30:15.762" v="2"/>
          <pc:sldLayoutMkLst>
            <pc:docMk/>
            <pc:sldMasterMk cId="1715985648" sldId="2147485069"/>
            <pc:sldLayoutMk cId="3335584099" sldId="2147485088"/>
          </pc:sldLayoutMkLst>
          <pc:spChg chg="mod">
            <ac:chgData name="Tiffany Razzo" userId="eda5baf6a0dc2dbf" providerId="LiveId" clId="{9FD04458-ACDD-DF43-8256-73E996416D5B}" dt="2024-05-01T19:30:15.762" v="2"/>
            <ac:spMkLst>
              <pc:docMk/>
              <pc:sldMasterMk cId="1715985648" sldId="2147485069"/>
              <pc:sldLayoutMk cId="3335584099" sldId="2147485088"/>
              <ac:spMk id="5" creationId="{8BEBD3B7-E5A5-2B4E-94FA-B0515FFB3F87}"/>
            </ac:spMkLst>
          </pc:spChg>
          <pc:spChg chg="mod">
            <ac:chgData name="Tiffany Razzo" userId="eda5baf6a0dc2dbf" providerId="LiveId" clId="{9FD04458-ACDD-DF43-8256-73E996416D5B}" dt="2024-05-01T19:30:15.762" v="2"/>
            <ac:spMkLst>
              <pc:docMk/>
              <pc:sldMasterMk cId="1715985648" sldId="2147485069"/>
              <pc:sldLayoutMk cId="3335584099" sldId="2147485088"/>
              <ac:spMk id="7" creationId="{696A5226-2B04-F64F-A441-E2C36F58BB3E}"/>
            </ac:spMkLst>
          </pc:spChg>
          <pc:spChg chg="mod">
            <ac:chgData name="Tiffany Razzo" userId="eda5baf6a0dc2dbf" providerId="LiveId" clId="{9FD04458-ACDD-DF43-8256-73E996416D5B}" dt="2024-05-01T19:30:15.762" v="2"/>
            <ac:spMkLst>
              <pc:docMk/>
              <pc:sldMasterMk cId="1715985648" sldId="2147485069"/>
              <pc:sldLayoutMk cId="3335584099" sldId="2147485088"/>
              <ac:spMk id="8" creationId="{1F1C769C-2F82-FC41-A38E-767306B61583}"/>
            </ac:spMkLst>
          </pc:spChg>
          <pc:spChg chg="mod">
            <ac:chgData name="Tiffany Razzo" userId="eda5baf6a0dc2dbf" providerId="LiveId" clId="{9FD04458-ACDD-DF43-8256-73E996416D5B}" dt="2024-05-01T19:30:15.762" v="2"/>
            <ac:spMkLst>
              <pc:docMk/>
              <pc:sldMasterMk cId="1715985648" sldId="2147485069"/>
              <pc:sldLayoutMk cId="3335584099" sldId="2147485088"/>
              <ac:spMk id="11" creationId="{CD1CABD3-7FCB-0B4A-8F24-0357CE6C01A2}"/>
            </ac:spMkLst>
          </pc:spChg>
          <pc:picChg chg="mod">
            <ac:chgData name="Tiffany Razzo" userId="eda5baf6a0dc2dbf" providerId="LiveId" clId="{9FD04458-ACDD-DF43-8256-73E996416D5B}" dt="2024-05-01T19:30:15.762" v="2"/>
            <ac:picMkLst>
              <pc:docMk/>
              <pc:sldMasterMk cId="1715985648" sldId="2147485069"/>
              <pc:sldLayoutMk cId="3335584099" sldId="2147485088"/>
              <ac:picMk id="9" creationId="{F532EA6A-28F5-4CFE-B0A6-651D20B3505E}"/>
            </ac:picMkLst>
          </pc:picChg>
          <pc:picChg chg="mod">
            <ac:chgData name="Tiffany Razzo" userId="eda5baf6a0dc2dbf" providerId="LiveId" clId="{9FD04458-ACDD-DF43-8256-73E996416D5B}" dt="2024-05-01T19:30:15.762" v="2"/>
            <ac:picMkLst>
              <pc:docMk/>
              <pc:sldMasterMk cId="1715985648" sldId="2147485069"/>
              <pc:sldLayoutMk cId="3335584099" sldId="2147485088"/>
              <ac:picMk id="13" creationId="{807A804E-CCFC-43FB-8921-8866BAE81390}"/>
            </ac:picMkLst>
          </pc:picChg>
          <pc:picChg chg="mod">
            <ac:chgData name="Tiffany Razzo" userId="eda5baf6a0dc2dbf" providerId="LiveId" clId="{9FD04458-ACDD-DF43-8256-73E996416D5B}" dt="2024-05-01T19:30:15.762" v="2"/>
            <ac:picMkLst>
              <pc:docMk/>
              <pc:sldMasterMk cId="1715985648" sldId="2147485069"/>
              <pc:sldLayoutMk cId="3335584099" sldId="2147485088"/>
              <ac:picMk id="14" creationId="{C9A84F95-BA96-4E06-89FA-987A4BBB4FFF}"/>
            </ac:picMkLst>
          </pc:picChg>
          <pc:picChg chg="mod">
            <ac:chgData name="Tiffany Razzo" userId="eda5baf6a0dc2dbf" providerId="LiveId" clId="{9FD04458-ACDD-DF43-8256-73E996416D5B}" dt="2024-05-01T19:30:15.762" v="2"/>
            <ac:picMkLst>
              <pc:docMk/>
              <pc:sldMasterMk cId="1715985648" sldId="2147485069"/>
              <pc:sldLayoutMk cId="3335584099" sldId="2147485088"/>
              <ac:picMk id="16" creationId="{7D9258FA-5572-445D-B783-10EFE3425731}"/>
            </ac:picMkLst>
          </pc:picChg>
        </pc:sldLayoutChg>
        <pc:sldLayoutChg chg="modSp">
          <pc:chgData name="Tiffany Razzo" userId="eda5baf6a0dc2dbf" providerId="LiveId" clId="{9FD04458-ACDD-DF43-8256-73E996416D5B}" dt="2024-05-01T19:30:15.762" v="2"/>
          <pc:sldLayoutMkLst>
            <pc:docMk/>
            <pc:sldMasterMk cId="1715985648" sldId="2147485069"/>
            <pc:sldLayoutMk cId="3413299393" sldId="2147485089"/>
          </pc:sldLayoutMkLst>
          <pc:spChg chg="mod">
            <ac:chgData name="Tiffany Razzo" userId="eda5baf6a0dc2dbf" providerId="LiveId" clId="{9FD04458-ACDD-DF43-8256-73E996416D5B}" dt="2024-05-01T19:30:15.762" v="2"/>
            <ac:spMkLst>
              <pc:docMk/>
              <pc:sldMasterMk cId="1715985648" sldId="2147485069"/>
              <pc:sldLayoutMk cId="3413299393" sldId="2147485089"/>
              <ac:spMk id="7" creationId="{696A5226-2B04-F64F-A441-E2C36F58BB3E}"/>
            </ac:spMkLst>
          </pc:spChg>
          <pc:spChg chg="mod">
            <ac:chgData name="Tiffany Razzo" userId="eda5baf6a0dc2dbf" providerId="LiveId" clId="{9FD04458-ACDD-DF43-8256-73E996416D5B}" dt="2024-05-01T19:30:15.762" v="2"/>
            <ac:spMkLst>
              <pc:docMk/>
              <pc:sldMasterMk cId="1715985648" sldId="2147485069"/>
              <pc:sldLayoutMk cId="3413299393" sldId="2147485089"/>
              <ac:spMk id="8" creationId="{DEED299D-BF5C-5749-B68B-D541FA70E72F}"/>
            </ac:spMkLst>
          </pc:spChg>
          <pc:spChg chg="mod">
            <ac:chgData name="Tiffany Razzo" userId="eda5baf6a0dc2dbf" providerId="LiveId" clId="{9FD04458-ACDD-DF43-8256-73E996416D5B}" dt="2024-05-01T19:30:15.762" v="2"/>
            <ac:spMkLst>
              <pc:docMk/>
              <pc:sldMasterMk cId="1715985648" sldId="2147485069"/>
              <pc:sldLayoutMk cId="3413299393" sldId="2147485089"/>
              <ac:spMk id="11" creationId="{EAE1011F-7EEF-8344-AAB3-E8A1CC9E6E0D}"/>
            </ac:spMkLst>
          </pc:spChg>
          <pc:spChg chg="mod">
            <ac:chgData name="Tiffany Razzo" userId="eda5baf6a0dc2dbf" providerId="LiveId" clId="{9FD04458-ACDD-DF43-8256-73E996416D5B}" dt="2024-05-01T19:30:15.762" v="2"/>
            <ac:spMkLst>
              <pc:docMk/>
              <pc:sldMasterMk cId="1715985648" sldId="2147485069"/>
              <pc:sldLayoutMk cId="3413299393" sldId="2147485089"/>
              <ac:spMk id="12" creationId="{959361B7-9187-384E-A2EF-BA1FCE1FF20B}"/>
            </ac:spMkLst>
          </pc:spChg>
          <pc:picChg chg="mod">
            <ac:chgData name="Tiffany Razzo" userId="eda5baf6a0dc2dbf" providerId="LiveId" clId="{9FD04458-ACDD-DF43-8256-73E996416D5B}" dt="2024-05-01T19:30:15.762" v="2"/>
            <ac:picMkLst>
              <pc:docMk/>
              <pc:sldMasterMk cId="1715985648" sldId="2147485069"/>
              <pc:sldLayoutMk cId="3413299393" sldId="2147485089"/>
              <ac:picMk id="9" creationId="{BCD24C6C-11CD-E64D-9857-61AC16DB46C2}"/>
            </ac:picMkLst>
          </pc:picChg>
        </pc:sldLayoutChg>
        <pc:sldLayoutChg chg="modSp">
          <pc:chgData name="Tiffany Razzo" userId="eda5baf6a0dc2dbf" providerId="LiveId" clId="{9FD04458-ACDD-DF43-8256-73E996416D5B}" dt="2024-05-01T19:30:15.762" v="2"/>
          <pc:sldLayoutMkLst>
            <pc:docMk/>
            <pc:sldMasterMk cId="1715985648" sldId="2147485069"/>
            <pc:sldLayoutMk cId="1897828602" sldId="2147485090"/>
          </pc:sldLayoutMkLst>
          <pc:spChg chg="mod">
            <ac:chgData name="Tiffany Razzo" userId="eda5baf6a0dc2dbf" providerId="LiveId" clId="{9FD04458-ACDD-DF43-8256-73E996416D5B}" dt="2024-05-01T19:30:15.762" v="2"/>
            <ac:spMkLst>
              <pc:docMk/>
              <pc:sldMasterMk cId="1715985648" sldId="2147485069"/>
              <pc:sldLayoutMk cId="1897828602" sldId="2147485090"/>
              <ac:spMk id="3" creationId="{AA837CF9-9D84-40C0-869C-905D2BBB1BB5}"/>
            </ac:spMkLst>
          </pc:spChg>
          <pc:spChg chg="mod">
            <ac:chgData name="Tiffany Razzo" userId="eda5baf6a0dc2dbf" providerId="LiveId" clId="{9FD04458-ACDD-DF43-8256-73E996416D5B}" dt="2024-05-01T19:30:15.762" v="2"/>
            <ac:spMkLst>
              <pc:docMk/>
              <pc:sldMasterMk cId="1715985648" sldId="2147485069"/>
              <pc:sldLayoutMk cId="1897828602" sldId="2147485090"/>
              <ac:spMk id="4" creationId="{7118123B-3715-47B6-9E17-00E9E7A770B5}"/>
            </ac:spMkLst>
          </pc:spChg>
          <pc:spChg chg="mod">
            <ac:chgData name="Tiffany Razzo" userId="eda5baf6a0dc2dbf" providerId="LiveId" clId="{9FD04458-ACDD-DF43-8256-73E996416D5B}" dt="2024-05-01T19:30:15.762" v="2"/>
            <ac:spMkLst>
              <pc:docMk/>
              <pc:sldMasterMk cId="1715985648" sldId="2147485069"/>
              <pc:sldLayoutMk cId="1897828602" sldId="2147485090"/>
              <ac:spMk id="6" creationId="{81DC446C-5DEF-4C6F-A3D3-8A1E0782797E}"/>
            </ac:spMkLst>
          </pc:spChg>
          <pc:spChg chg="mod">
            <ac:chgData name="Tiffany Razzo" userId="eda5baf6a0dc2dbf" providerId="LiveId" clId="{9FD04458-ACDD-DF43-8256-73E996416D5B}" dt="2024-05-01T19:30:15.762" v="2"/>
            <ac:spMkLst>
              <pc:docMk/>
              <pc:sldMasterMk cId="1715985648" sldId="2147485069"/>
              <pc:sldLayoutMk cId="1897828602" sldId="2147485090"/>
              <ac:spMk id="9" creationId="{C0B4D659-D9D4-7C40-94E9-14268E221BF9}"/>
            </ac:spMkLst>
          </pc:spChg>
          <pc:picChg chg="mod">
            <ac:chgData name="Tiffany Razzo" userId="eda5baf6a0dc2dbf" providerId="LiveId" clId="{9FD04458-ACDD-DF43-8256-73E996416D5B}" dt="2024-05-01T19:30:15.762" v="2"/>
            <ac:picMkLst>
              <pc:docMk/>
              <pc:sldMasterMk cId="1715985648" sldId="2147485069"/>
              <pc:sldLayoutMk cId="1897828602" sldId="2147485090"/>
              <ac:picMk id="8" creationId="{D3AEAE08-05F4-9B44-850F-CE55C3A7E620}"/>
            </ac:picMkLst>
          </pc:picChg>
        </pc:sldLayoutChg>
        <pc:sldLayoutChg chg="modSp">
          <pc:chgData name="Tiffany Razzo" userId="eda5baf6a0dc2dbf" providerId="LiveId" clId="{9FD04458-ACDD-DF43-8256-73E996416D5B}" dt="2024-05-01T19:30:15.762" v="2"/>
          <pc:sldLayoutMkLst>
            <pc:docMk/>
            <pc:sldMasterMk cId="1715985648" sldId="2147485069"/>
            <pc:sldLayoutMk cId="2752563971" sldId="2147485091"/>
          </pc:sldLayoutMkLst>
          <pc:spChg chg="mod">
            <ac:chgData name="Tiffany Razzo" userId="eda5baf6a0dc2dbf" providerId="LiveId" clId="{9FD04458-ACDD-DF43-8256-73E996416D5B}" dt="2024-05-01T19:30:15.762" v="2"/>
            <ac:spMkLst>
              <pc:docMk/>
              <pc:sldMasterMk cId="1715985648" sldId="2147485069"/>
              <pc:sldLayoutMk cId="2752563971" sldId="2147485091"/>
              <ac:spMk id="5" creationId="{B8B3AD21-4D96-C740-BF1F-980177899E09}"/>
            </ac:spMkLst>
          </pc:spChg>
          <pc:spChg chg="mod">
            <ac:chgData name="Tiffany Razzo" userId="eda5baf6a0dc2dbf" providerId="LiveId" clId="{9FD04458-ACDD-DF43-8256-73E996416D5B}" dt="2024-05-01T19:30:15.762" v="2"/>
            <ac:spMkLst>
              <pc:docMk/>
              <pc:sldMasterMk cId="1715985648" sldId="2147485069"/>
              <pc:sldLayoutMk cId="2752563971" sldId="2147485091"/>
              <ac:spMk id="7" creationId="{B764BC17-2785-ED40-9A40-CE5A9061A61B}"/>
            </ac:spMkLst>
          </pc:spChg>
          <pc:spChg chg="mod">
            <ac:chgData name="Tiffany Razzo" userId="eda5baf6a0dc2dbf" providerId="LiveId" clId="{9FD04458-ACDD-DF43-8256-73E996416D5B}" dt="2024-05-01T19:30:15.762" v="2"/>
            <ac:spMkLst>
              <pc:docMk/>
              <pc:sldMasterMk cId="1715985648" sldId="2147485069"/>
              <pc:sldLayoutMk cId="2752563971" sldId="2147485091"/>
              <ac:spMk id="10" creationId="{BE3C728D-561A-3342-B517-CF67AAC82F81}"/>
            </ac:spMkLst>
          </pc:spChg>
          <pc:spChg chg="mod">
            <ac:chgData name="Tiffany Razzo" userId="eda5baf6a0dc2dbf" providerId="LiveId" clId="{9FD04458-ACDD-DF43-8256-73E996416D5B}" dt="2024-05-01T19:30:15.762" v="2"/>
            <ac:spMkLst>
              <pc:docMk/>
              <pc:sldMasterMk cId="1715985648" sldId="2147485069"/>
              <pc:sldLayoutMk cId="2752563971" sldId="2147485091"/>
              <ac:spMk id="11" creationId="{E9895492-7F72-AA46-B786-638CA887BA5A}"/>
            </ac:spMkLst>
          </pc:spChg>
          <pc:spChg chg="mod">
            <ac:chgData name="Tiffany Razzo" userId="eda5baf6a0dc2dbf" providerId="LiveId" clId="{9FD04458-ACDD-DF43-8256-73E996416D5B}" dt="2024-05-01T19:30:15.762" v="2"/>
            <ac:spMkLst>
              <pc:docMk/>
              <pc:sldMasterMk cId="1715985648" sldId="2147485069"/>
              <pc:sldLayoutMk cId="2752563971" sldId="2147485091"/>
              <ac:spMk id="17" creationId="{38EC480C-AF7B-E948-AAF2-9DFBAE2260DB}"/>
            </ac:spMkLst>
          </pc:spChg>
          <pc:spChg chg="mod">
            <ac:chgData name="Tiffany Razzo" userId="eda5baf6a0dc2dbf" providerId="LiveId" clId="{9FD04458-ACDD-DF43-8256-73E996416D5B}" dt="2024-05-01T19:30:15.762" v="2"/>
            <ac:spMkLst>
              <pc:docMk/>
              <pc:sldMasterMk cId="1715985648" sldId="2147485069"/>
              <pc:sldLayoutMk cId="2752563971" sldId="2147485091"/>
              <ac:spMk id="18" creationId="{BA81B16F-34E8-0A46-B214-518B912DD56D}"/>
            </ac:spMkLst>
          </pc:spChg>
          <pc:spChg chg="mod">
            <ac:chgData name="Tiffany Razzo" userId="eda5baf6a0dc2dbf" providerId="LiveId" clId="{9FD04458-ACDD-DF43-8256-73E996416D5B}" dt="2024-05-01T19:30:15.762" v="2"/>
            <ac:spMkLst>
              <pc:docMk/>
              <pc:sldMasterMk cId="1715985648" sldId="2147485069"/>
              <pc:sldLayoutMk cId="2752563971" sldId="2147485091"/>
              <ac:spMk id="19" creationId="{D50C73E3-D4D8-2F42-A25D-CF452F6A75B8}"/>
            </ac:spMkLst>
          </pc:spChg>
          <pc:spChg chg="mod">
            <ac:chgData name="Tiffany Razzo" userId="eda5baf6a0dc2dbf" providerId="LiveId" clId="{9FD04458-ACDD-DF43-8256-73E996416D5B}" dt="2024-05-01T19:30:15.762" v="2"/>
            <ac:spMkLst>
              <pc:docMk/>
              <pc:sldMasterMk cId="1715985648" sldId="2147485069"/>
              <pc:sldLayoutMk cId="2752563971" sldId="2147485091"/>
              <ac:spMk id="20" creationId="{A626C180-1D55-C540-984F-D97D8958A760}"/>
            </ac:spMkLst>
          </pc:spChg>
          <pc:spChg chg="mod">
            <ac:chgData name="Tiffany Razzo" userId="eda5baf6a0dc2dbf" providerId="LiveId" clId="{9FD04458-ACDD-DF43-8256-73E996416D5B}" dt="2024-05-01T19:30:15.762" v="2"/>
            <ac:spMkLst>
              <pc:docMk/>
              <pc:sldMasterMk cId="1715985648" sldId="2147485069"/>
              <pc:sldLayoutMk cId="2752563971" sldId="2147485091"/>
              <ac:spMk id="21" creationId="{FA369368-A729-3F46-AEA8-B5C29F613734}"/>
            </ac:spMkLst>
          </pc:spChg>
          <pc:spChg chg="mod">
            <ac:chgData name="Tiffany Razzo" userId="eda5baf6a0dc2dbf" providerId="LiveId" clId="{9FD04458-ACDD-DF43-8256-73E996416D5B}" dt="2024-05-01T19:30:15.762" v="2"/>
            <ac:spMkLst>
              <pc:docMk/>
              <pc:sldMasterMk cId="1715985648" sldId="2147485069"/>
              <pc:sldLayoutMk cId="2752563971" sldId="2147485091"/>
              <ac:spMk id="22" creationId="{C953E7D4-49B4-124D-AF43-2E6B3E34B63D}"/>
            </ac:spMkLst>
          </pc:spChg>
          <pc:spChg chg="mod">
            <ac:chgData name="Tiffany Razzo" userId="eda5baf6a0dc2dbf" providerId="LiveId" clId="{9FD04458-ACDD-DF43-8256-73E996416D5B}" dt="2024-05-01T19:30:15.762" v="2"/>
            <ac:spMkLst>
              <pc:docMk/>
              <pc:sldMasterMk cId="1715985648" sldId="2147485069"/>
              <pc:sldLayoutMk cId="2752563971" sldId="2147485091"/>
              <ac:spMk id="23" creationId="{637F710D-BCEF-924C-82B9-490EC42BD97B}"/>
            </ac:spMkLst>
          </pc:spChg>
          <pc:spChg chg="mod">
            <ac:chgData name="Tiffany Razzo" userId="eda5baf6a0dc2dbf" providerId="LiveId" clId="{9FD04458-ACDD-DF43-8256-73E996416D5B}" dt="2024-05-01T19:30:15.762" v="2"/>
            <ac:spMkLst>
              <pc:docMk/>
              <pc:sldMasterMk cId="1715985648" sldId="2147485069"/>
              <pc:sldLayoutMk cId="2752563971" sldId="2147485091"/>
              <ac:spMk id="24" creationId="{67FD96CD-5A28-BF4F-A1CB-854E81FA1CB0}"/>
            </ac:spMkLst>
          </pc:spChg>
          <pc:spChg chg="mod">
            <ac:chgData name="Tiffany Razzo" userId="eda5baf6a0dc2dbf" providerId="LiveId" clId="{9FD04458-ACDD-DF43-8256-73E996416D5B}" dt="2024-05-01T19:30:15.762" v="2"/>
            <ac:spMkLst>
              <pc:docMk/>
              <pc:sldMasterMk cId="1715985648" sldId="2147485069"/>
              <pc:sldLayoutMk cId="2752563971" sldId="2147485091"/>
              <ac:spMk id="25" creationId="{38C193E5-4ED0-7446-B54A-8ACD059893F4}"/>
            </ac:spMkLst>
          </pc:spChg>
          <pc:spChg chg="mod">
            <ac:chgData name="Tiffany Razzo" userId="eda5baf6a0dc2dbf" providerId="LiveId" clId="{9FD04458-ACDD-DF43-8256-73E996416D5B}" dt="2024-05-01T19:30:15.762" v="2"/>
            <ac:spMkLst>
              <pc:docMk/>
              <pc:sldMasterMk cId="1715985648" sldId="2147485069"/>
              <pc:sldLayoutMk cId="2752563971" sldId="2147485091"/>
              <ac:spMk id="26" creationId="{98C7F3CF-048A-0545-8BF2-5D66BE748185}"/>
            </ac:spMkLst>
          </pc:spChg>
          <pc:picChg chg="mod">
            <ac:chgData name="Tiffany Razzo" userId="eda5baf6a0dc2dbf" providerId="LiveId" clId="{9FD04458-ACDD-DF43-8256-73E996416D5B}" dt="2024-05-01T19:30:15.762" v="2"/>
            <ac:picMkLst>
              <pc:docMk/>
              <pc:sldMasterMk cId="1715985648" sldId="2147485069"/>
              <pc:sldLayoutMk cId="2752563971" sldId="2147485091"/>
              <ac:picMk id="8" creationId="{74BF4FAB-C0E9-4148-9EBE-5D2B67955624}"/>
            </ac:picMkLst>
          </pc:picChg>
          <pc:picChg chg="mod">
            <ac:chgData name="Tiffany Razzo" userId="eda5baf6a0dc2dbf" providerId="LiveId" clId="{9FD04458-ACDD-DF43-8256-73E996416D5B}" dt="2024-05-01T19:30:15.762" v="2"/>
            <ac:picMkLst>
              <pc:docMk/>
              <pc:sldMasterMk cId="1715985648" sldId="2147485069"/>
              <pc:sldLayoutMk cId="2752563971" sldId="2147485091"/>
              <ac:picMk id="28" creationId="{63CCD234-CC12-C444-AAAA-B0787E7B8C74}"/>
            </ac:picMkLst>
          </pc:picChg>
        </pc:sldLayoutChg>
        <pc:sldLayoutChg chg="modSp">
          <pc:chgData name="Tiffany Razzo" userId="eda5baf6a0dc2dbf" providerId="LiveId" clId="{9FD04458-ACDD-DF43-8256-73E996416D5B}" dt="2024-05-01T19:30:15.762" v="2"/>
          <pc:sldLayoutMkLst>
            <pc:docMk/>
            <pc:sldMasterMk cId="1715985648" sldId="2147485069"/>
            <pc:sldLayoutMk cId="2366237650" sldId="2147485092"/>
          </pc:sldLayoutMkLst>
          <pc:spChg chg="mod">
            <ac:chgData name="Tiffany Razzo" userId="eda5baf6a0dc2dbf" providerId="LiveId" clId="{9FD04458-ACDD-DF43-8256-73E996416D5B}" dt="2024-05-01T19:30:15.762" v="2"/>
            <ac:spMkLst>
              <pc:docMk/>
              <pc:sldMasterMk cId="1715985648" sldId="2147485069"/>
              <pc:sldLayoutMk cId="2366237650" sldId="2147485092"/>
              <ac:spMk id="6" creationId="{B90A65F6-5FC0-004B-B942-56E513AC98B2}"/>
            </ac:spMkLst>
          </pc:spChg>
          <pc:spChg chg="mod">
            <ac:chgData name="Tiffany Razzo" userId="eda5baf6a0dc2dbf" providerId="LiveId" clId="{9FD04458-ACDD-DF43-8256-73E996416D5B}" dt="2024-05-01T19:30:15.762" v="2"/>
            <ac:spMkLst>
              <pc:docMk/>
              <pc:sldMasterMk cId="1715985648" sldId="2147485069"/>
              <pc:sldLayoutMk cId="2366237650" sldId="2147485092"/>
              <ac:spMk id="7" creationId="{A1CE1A66-15DE-5C43-9D9A-895C15B6F5D7}"/>
            </ac:spMkLst>
          </pc:spChg>
          <pc:spChg chg="mod">
            <ac:chgData name="Tiffany Razzo" userId="eda5baf6a0dc2dbf" providerId="LiveId" clId="{9FD04458-ACDD-DF43-8256-73E996416D5B}" dt="2024-05-01T19:30:15.762" v="2"/>
            <ac:spMkLst>
              <pc:docMk/>
              <pc:sldMasterMk cId="1715985648" sldId="2147485069"/>
              <pc:sldLayoutMk cId="2366237650" sldId="2147485092"/>
              <ac:spMk id="10" creationId="{3C9A11BB-ABF3-BC42-9877-DB923ADDD5F0}"/>
            </ac:spMkLst>
          </pc:spChg>
          <pc:spChg chg="mod">
            <ac:chgData name="Tiffany Razzo" userId="eda5baf6a0dc2dbf" providerId="LiveId" clId="{9FD04458-ACDD-DF43-8256-73E996416D5B}" dt="2024-05-01T19:30:15.762" v="2"/>
            <ac:spMkLst>
              <pc:docMk/>
              <pc:sldMasterMk cId="1715985648" sldId="2147485069"/>
              <pc:sldLayoutMk cId="2366237650" sldId="2147485092"/>
              <ac:spMk id="11" creationId="{224778F9-F632-FC40-A7E5-86E8FDE5C715}"/>
            </ac:spMkLst>
          </pc:spChg>
          <pc:spChg chg="mod">
            <ac:chgData name="Tiffany Razzo" userId="eda5baf6a0dc2dbf" providerId="LiveId" clId="{9FD04458-ACDD-DF43-8256-73E996416D5B}" dt="2024-05-01T19:30:15.762" v="2"/>
            <ac:spMkLst>
              <pc:docMk/>
              <pc:sldMasterMk cId="1715985648" sldId="2147485069"/>
              <pc:sldLayoutMk cId="2366237650" sldId="2147485092"/>
              <ac:spMk id="13" creationId="{E49AD049-81FF-984A-B3F0-031518EBA4AB}"/>
            </ac:spMkLst>
          </pc:spChg>
          <pc:spChg chg="mod">
            <ac:chgData name="Tiffany Razzo" userId="eda5baf6a0dc2dbf" providerId="LiveId" clId="{9FD04458-ACDD-DF43-8256-73E996416D5B}" dt="2024-05-01T19:30:15.762" v="2"/>
            <ac:spMkLst>
              <pc:docMk/>
              <pc:sldMasterMk cId="1715985648" sldId="2147485069"/>
              <pc:sldLayoutMk cId="2366237650" sldId="2147485092"/>
              <ac:spMk id="14" creationId="{DBD77EA1-07B9-F44B-B139-22F8F6E7BD67}"/>
            </ac:spMkLst>
          </pc:spChg>
          <pc:spChg chg="mod">
            <ac:chgData name="Tiffany Razzo" userId="eda5baf6a0dc2dbf" providerId="LiveId" clId="{9FD04458-ACDD-DF43-8256-73E996416D5B}" dt="2024-05-01T19:30:15.762" v="2"/>
            <ac:spMkLst>
              <pc:docMk/>
              <pc:sldMasterMk cId="1715985648" sldId="2147485069"/>
              <pc:sldLayoutMk cId="2366237650" sldId="2147485092"/>
              <ac:spMk id="15" creationId="{7A863D3F-FF55-D144-B5AF-283F96481823}"/>
            </ac:spMkLst>
          </pc:spChg>
          <pc:graphicFrameChg chg="mod">
            <ac:chgData name="Tiffany Razzo" userId="eda5baf6a0dc2dbf" providerId="LiveId" clId="{9FD04458-ACDD-DF43-8256-73E996416D5B}" dt="2024-05-01T19:30:15.762" v="2"/>
            <ac:graphicFrameMkLst>
              <pc:docMk/>
              <pc:sldMasterMk cId="1715985648" sldId="2147485069"/>
              <pc:sldLayoutMk cId="2366237650" sldId="2147485092"/>
              <ac:graphicFrameMk id="9" creationId="{99F552D8-8BB7-47BE-98E2-E71BC117A479}"/>
            </ac:graphicFrameMkLst>
          </pc:graphicFrameChg>
          <pc:picChg chg="mod">
            <ac:chgData name="Tiffany Razzo" userId="eda5baf6a0dc2dbf" providerId="LiveId" clId="{9FD04458-ACDD-DF43-8256-73E996416D5B}" dt="2024-05-01T19:30:15.762" v="2"/>
            <ac:picMkLst>
              <pc:docMk/>
              <pc:sldMasterMk cId="1715985648" sldId="2147485069"/>
              <pc:sldLayoutMk cId="2366237650" sldId="2147485092"/>
              <ac:picMk id="17" creationId="{BA026BCF-CFA3-4446-9C10-4741A02EE518}"/>
            </ac:picMkLst>
          </pc:picChg>
        </pc:sldLayoutChg>
        <pc:sldLayoutChg chg="modSp">
          <pc:chgData name="Tiffany Razzo" userId="eda5baf6a0dc2dbf" providerId="LiveId" clId="{9FD04458-ACDD-DF43-8256-73E996416D5B}" dt="2024-05-01T19:30:15.762" v="2"/>
          <pc:sldLayoutMkLst>
            <pc:docMk/>
            <pc:sldMasterMk cId="1715985648" sldId="2147485069"/>
            <pc:sldLayoutMk cId="2674050662" sldId="2147485093"/>
          </pc:sldLayoutMkLst>
          <pc:spChg chg="mod">
            <ac:chgData name="Tiffany Razzo" userId="eda5baf6a0dc2dbf" providerId="LiveId" clId="{9FD04458-ACDD-DF43-8256-73E996416D5B}" dt="2024-05-01T19:30:15.762" v="2"/>
            <ac:spMkLst>
              <pc:docMk/>
              <pc:sldMasterMk cId="1715985648" sldId="2147485069"/>
              <pc:sldLayoutMk cId="2674050662" sldId="2147485093"/>
              <ac:spMk id="6" creationId="{EFA05B0F-0CD8-4292-9226-E1A34B502463}"/>
            </ac:spMkLst>
          </pc:spChg>
          <pc:spChg chg="mod">
            <ac:chgData name="Tiffany Razzo" userId="eda5baf6a0dc2dbf" providerId="LiveId" clId="{9FD04458-ACDD-DF43-8256-73E996416D5B}" dt="2024-05-01T19:30:15.762" v="2"/>
            <ac:spMkLst>
              <pc:docMk/>
              <pc:sldMasterMk cId="1715985648" sldId="2147485069"/>
              <pc:sldLayoutMk cId="2674050662" sldId="2147485093"/>
              <ac:spMk id="7" creationId="{4E9EF01E-3ADB-4A35-AE59-5A5342910468}"/>
            </ac:spMkLst>
          </pc:spChg>
          <pc:spChg chg="mod">
            <ac:chgData name="Tiffany Razzo" userId="eda5baf6a0dc2dbf" providerId="LiveId" clId="{9FD04458-ACDD-DF43-8256-73E996416D5B}" dt="2024-05-01T19:30:15.762" v="2"/>
            <ac:spMkLst>
              <pc:docMk/>
              <pc:sldMasterMk cId="1715985648" sldId="2147485069"/>
              <pc:sldLayoutMk cId="2674050662" sldId="2147485093"/>
              <ac:spMk id="8" creationId="{EAFDFCF4-8C62-4D42-82A2-96CFED17036D}"/>
            </ac:spMkLst>
          </pc:spChg>
          <pc:spChg chg="mod">
            <ac:chgData name="Tiffany Razzo" userId="eda5baf6a0dc2dbf" providerId="LiveId" clId="{9FD04458-ACDD-DF43-8256-73E996416D5B}" dt="2024-05-01T19:30:15.762" v="2"/>
            <ac:spMkLst>
              <pc:docMk/>
              <pc:sldMasterMk cId="1715985648" sldId="2147485069"/>
              <pc:sldLayoutMk cId="2674050662" sldId="2147485093"/>
              <ac:spMk id="10" creationId="{D7002F41-C767-4D7A-8DB3-C8D419BF3B39}"/>
            </ac:spMkLst>
          </pc:spChg>
          <pc:spChg chg="mod">
            <ac:chgData name="Tiffany Razzo" userId="eda5baf6a0dc2dbf" providerId="LiveId" clId="{9FD04458-ACDD-DF43-8256-73E996416D5B}" dt="2024-05-01T19:30:15.762" v="2"/>
            <ac:spMkLst>
              <pc:docMk/>
              <pc:sldMasterMk cId="1715985648" sldId="2147485069"/>
              <pc:sldLayoutMk cId="2674050662" sldId="2147485093"/>
              <ac:spMk id="18" creationId="{622C3EAD-48D7-C342-9C21-E344F6914636}"/>
            </ac:spMkLst>
          </pc:spChg>
          <pc:spChg chg="mod">
            <ac:chgData name="Tiffany Razzo" userId="eda5baf6a0dc2dbf" providerId="LiveId" clId="{9FD04458-ACDD-DF43-8256-73E996416D5B}" dt="2024-05-01T19:30:15.762" v="2"/>
            <ac:spMkLst>
              <pc:docMk/>
              <pc:sldMasterMk cId="1715985648" sldId="2147485069"/>
              <pc:sldLayoutMk cId="2674050662" sldId="2147485093"/>
              <ac:spMk id="19" creationId="{CF02FD55-9D16-514E-9860-8CB66F69AB77}"/>
            </ac:spMkLst>
          </pc:spChg>
          <pc:spChg chg="mod">
            <ac:chgData name="Tiffany Razzo" userId="eda5baf6a0dc2dbf" providerId="LiveId" clId="{9FD04458-ACDD-DF43-8256-73E996416D5B}" dt="2024-05-01T19:30:15.762" v="2"/>
            <ac:spMkLst>
              <pc:docMk/>
              <pc:sldMasterMk cId="1715985648" sldId="2147485069"/>
              <pc:sldLayoutMk cId="2674050662" sldId="2147485093"/>
              <ac:spMk id="20" creationId="{98A509DC-544D-894B-80A6-44B251FF73B7}"/>
            </ac:spMkLst>
          </pc:spChg>
          <pc:spChg chg="mod">
            <ac:chgData name="Tiffany Razzo" userId="eda5baf6a0dc2dbf" providerId="LiveId" clId="{9FD04458-ACDD-DF43-8256-73E996416D5B}" dt="2024-05-01T19:30:15.762" v="2"/>
            <ac:spMkLst>
              <pc:docMk/>
              <pc:sldMasterMk cId="1715985648" sldId="2147485069"/>
              <pc:sldLayoutMk cId="2674050662" sldId="2147485093"/>
              <ac:spMk id="21" creationId="{3B933532-B741-8C4E-8986-5AAA3E6D2769}"/>
            </ac:spMkLst>
          </pc:spChg>
          <pc:spChg chg="mod">
            <ac:chgData name="Tiffany Razzo" userId="eda5baf6a0dc2dbf" providerId="LiveId" clId="{9FD04458-ACDD-DF43-8256-73E996416D5B}" dt="2024-05-01T19:30:15.762" v="2"/>
            <ac:spMkLst>
              <pc:docMk/>
              <pc:sldMasterMk cId="1715985648" sldId="2147485069"/>
              <pc:sldLayoutMk cId="2674050662" sldId="2147485093"/>
              <ac:spMk id="22" creationId="{693FEAA8-AB03-114F-9DB7-A3E564DF00AD}"/>
            </ac:spMkLst>
          </pc:spChg>
          <pc:spChg chg="mod">
            <ac:chgData name="Tiffany Razzo" userId="eda5baf6a0dc2dbf" providerId="LiveId" clId="{9FD04458-ACDD-DF43-8256-73E996416D5B}" dt="2024-05-01T19:30:15.762" v="2"/>
            <ac:spMkLst>
              <pc:docMk/>
              <pc:sldMasterMk cId="1715985648" sldId="2147485069"/>
              <pc:sldLayoutMk cId="2674050662" sldId="2147485093"/>
              <ac:spMk id="23" creationId="{7BD0945E-2711-BF44-AD83-9C46D41408D0}"/>
            </ac:spMkLst>
          </pc:spChg>
          <pc:spChg chg="mod">
            <ac:chgData name="Tiffany Razzo" userId="eda5baf6a0dc2dbf" providerId="LiveId" clId="{9FD04458-ACDD-DF43-8256-73E996416D5B}" dt="2024-05-01T19:30:15.762" v="2"/>
            <ac:spMkLst>
              <pc:docMk/>
              <pc:sldMasterMk cId="1715985648" sldId="2147485069"/>
              <pc:sldLayoutMk cId="2674050662" sldId="2147485093"/>
              <ac:spMk id="24" creationId="{F39EB234-D20A-8848-9A41-67AD0855FE56}"/>
            </ac:spMkLst>
          </pc:spChg>
          <pc:spChg chg="mod">
            <ac:chgData name="Tiffany Razzo" userId="eda5baf6a0dc2dbf" providerId="LiveId" clId="{9FD04458-ACDD-DF43-8256-73E996416D5B}" dt="2024-05-01T19:30:15.762" v="2"/>
            <ac:spMkLst>
              <pc:docMk/>
              <pc:sldMasterMk cId="1715985648" sldId="2147485069"/>
              <pc:sldLayoutMk cId="2674050662" sldId="2147485093"/>
              <ac:spMk id="25" creationId="{99101304-D7F9-0D42-A750-D898A4DFF5E3}"/>
            </ac:spMkLst>
          </pc:spChg>
          <pc:graphicFrameChg chg="mod">
            <ac:chgData name="Tiffany Razzo" userId="eda5baf6a0dc2dbf" providerId="LiveId" clId="{9FD04458-ACDD-DF43-8256-73E996416D5B}" dt="2024-05-01T19:30:15.762" v="2"/>
            <ac:graphicFrameMkLst>
              <pc:docMk/>
              <pc:sldMasterMk cId="1715985648" sldId="2147485069"/>
              <pc:sldLayoutMk cId="2674050662" sldId="2147485093"/>
              <ac:graphicFrameMk id="16" creationId="{126A7F6D-26AE-4B31-900D-B295E3C3F80D}"/>
            </ac:graphicFrameMkLst>
          </pc:graphicFrameChg>
          <pc:picChg chg="mod">
            <ac:chgData name="Tiffany Razzo" userId="eda5baf6a0dc2dbf" providerId="LiveId" clId="{9FD04458-ACDD-DF43-8256-73E996416D5B}" dt="2024-05-01T19:30:15.762" v="2"/>
            <ac:picMkLst>
              <pc:docMk/>
              <pc:sldMasterMk cId="1715985648" sldId="2147485069"/>
              <pc:sldLayoutMk cId="2674050662" sldId="2147485093"/>
              <ac:picMk id="27" creationId="{86CDFC78-B9EB-1040-9570-CE9DA611450D}"/>
            </ac:picMkLst>
          </pc:picChg>
          <pc:cxnChg chg="mod">
            <ac:chgData name="Tiffany Razzo" userId="eda5baf6a0dc2dbf" providerId="LiveId" clId="{9FD04458-ACDD-DF43-8256-73E996416D5B}" dt="2024-05-01T19:30:15.762" v="2"/>
            <ac:cxnSpMkLst>
              <pc:docMk/>
              <pc:sldMasterMk cId="1715985648" sldId="2147485069"/>
              <pc:sldLayoutMk cId="2674050662" sldId="2147485093"/>
              <ac:cxnSpMk id="11" creationId="{87428C44-AFDE-4DF3-967C-4988EC416C7C}"/>
            </ac:cxnSpMkLst>
          </pc:cxnChg>
          <pc:cxnChg chg="mod">
            <ac:chgData name="Tiffany Razzo" userId="eda5baf6a0dc2dbf" providerId="LiveId" clId="{9FD04458-ACDD-DF43-8256-73E996416D5B}" dt="2024-05-01T19:30:15.762" v="2"/>
            <ac:cxnSpMkLst>
              <pc:docMk/>
              <pc:sldMasterMk cId="1715985648" sldId="2147485069"/>
              <pc:sldLayoutMk cId="2674050662" sldId="2147485093"/>
              <ac:cxnSpMk id="13" creationId="{6BD0BD0D-65ED-4EFC-8E23-746B7E13E5B1}"/>
            </ac:cxnSpMkLst>
          </pc:cxnChg>
        </pc:sldLayoutChg>
        <pc:sldLayoutChg chg="modSp">
          <pc:chgData name="Tiffany Razzo" userId="eda5baf6a0dc2dbf" providerId="LiveId" clId="{9FD04458-ACDD-DF43-8256-73E996416D5B}" dt="2024-05-01T19:30:15.762" v="2"/>
          <pc:sldLayoutMkLst>
            <pc:docMk/>
            <pc:sldMasterMk cId="1715985648" sldId="2147485069"/>
            <pc:sldLayoutMk cId="1199190940" sldId="2147485094"/>
          </pc:sldLayoutMkLst>
          <pc:spChg chg="mod">
            <ac:chgData name="Tiffany Razzo" userId="eda5baf6a0dc2dbf" providerId="LiveId" clId="{9FD04458-ACDD-DF43-8256-73E996416D5B}" dt="2024-05-01T19:30:15.762" v="2"/>
            <ac:spMkLst>
              <pc:docMk/>
              <pc:sldMasterMk cId="1715985648" sldId="2147485069"/>
              <pc:sldLayoutMk cId="1199190940" sldId="2147485094"/>
              <ac:spMk id="4" creationId="{A8B77C8B-C6EE-4113-8594-4D773F975533}"/>
            </ac:spMkLst>
          </pc:spChg>
          <pc:spChg chg="mod">
            <ac:chgData name="Tiffany Razzo" userId="eda5baf6a0dc2dbf" providerId="LiveId" clId="{9FD04458-ACDD-DF43-8256-73E996416D5B}" dt="2024-05-01T19:30:15.762" v="2"/>
            <ac:spMkLst>
              <pc:docMk/>
              <pc:sldMasterMk cId="1715985648" sldId="2147485069"/>
              <pc:sldLayoutMk cId="1199190940" sldId="2147485094"/>
              <ac:spMk id="7" creationId="{B6689FB3-4E87-4CE3-B945-2D3D5F984ED7}"/>
            </ac:spMkLst>
          </pc:spChg>
          <pc:spChg chg="mod">
            <ac:chgData name="Tiffany Razzo" userId="eda5baf6a0dc2dbf" providerId="LiveId" clId="{9FD04458-ACDD-DF43-8256-73E996416D5B}" dt="2024-05-01T19:30:15.762" v="2"/>
            <ac:spMkLst>
              <pc:docMk/>
              <pc:sldMasterMk cId="1715985648" sldId="2147485069"/>
              <pc:sldLayoutMk cId="1199190940" sldId="2147485094"/>
              <ac:spMk id="8" creationId="{6E910406-E30A-422A-871B-8B5196EFB40A}"/>
            </ac:spMkLst>
          </pc:spChg>
          <pc:spChg chg="mod">
            <ac:chgData name="Tiffany Razzo" userId="eda5baf6a0dc2dbf" providerId="LiveId" clId="{9FD04458-ACDD-DF43-8256-73E996416D5B}" dt="2024-05-01T19:30:15.762" v="2"/>
            <ac:spMkLst>
              <pc:docMk/>
              <pc:sldMasterMk cId="1715985648" sldId="2147485069"/>
              <pc:sldLayoutMk cId="1199190940" sldId="2147485094"/>
              <ac:spMk id="13" creationId="{F64B3275-5FF4-41FD-9130-EA57435C6C59}"/>
            </ac:spMkLst>
          </pc:spChg>
          <pc:spChg chg="mod">
            <ac:chgData name="Tiffany Razzo" userId="eda5baf6a0dc2dbf" providerId="LiveId" clId="{9FD04458-ACDD-DF43-8256-73E996416D5B}" dt="2024-05-01T19:30:15.762" v="2"/>
            <ac:spMkLst>
              <pc:docMk/>
              <pc:sldMasterMk cId="1715985648" sldId="2147485069"/>
              <pc:sldLayoutMk cId="1199190940" sldId="2147485094"/>
              <ac:spMk id="15" creationId="{4B50C510-059B-6E49-80A6-4BC3CB8430FF}"/>
            </ac:spMkLst>
          </pc:spChg>
          <pc:spChg chg="mod">
            <ac:chgData name="Tiffany Razzo" userId="eda5baf6a0dc2dbf" providerId="LiveId" clId="{9FD04458-ACDD-DF43-8256-73E996416D5B}" dt="2024-05-01T19:30:15.762" v="2"/>
            <ac:spMkLst>
              <pc:docMk/>
              <pc:sldMasterMk cId="1715985648" sldId="2147485069"/>
              <pc:sldLayoutMk cId="1199190940" sldId="2147485094"/>
              <ac:spMk id="18" creationId="{630AE2A4-EFA5-B74D-85B5-BF8A63CD1D3F}"/>
            </ac:spMkLst>
          </pc:spChg>
          <pc:spChg chg="mod">
            <ac:chgData name="Tiffany Razzo" userId="eda5baf6a0dc2dbf" providerId="LiveId" clId="{9FD04458-ACDD-DF43-8256-73E996416D5B}" dt="2024-05-01T19:30:15.762" v="2"/>
            <ac:spMkLst>
              <pc:docMk/>
              <pc:sldMasterMk cId="1715985648" sldId="2147485069"/>
              <pc:sldLayoutMk cId="1199190940" sldId="2147485094"/>
              <ac:spMk id="19" creationId="{E1FCA037-ABB2-4A91-A58B-8EC783951C65}"/>
            </ac:spMkLst>
          </pc:spChg>
          <pc:spChg chg="mod">
            <ac:chgData name="Tiffany Razzo" userId="eda5baf6a0dc2dbf" providerId="LiveId" clId="{9FD04458-ACDD-DF43-8256-73E996416D5B}" dt="2024-05-01T19:30:15.762" v="2"/>
            <ac:spMkLst>
              <pc:docMk/>
              <pc:sldMasterMk cId="1715985648" sldId="2147485069"/>
              <pc:sldLayoutMk cId="1199190940" sldId="2147485094"/>
              <ac:spMk id="21" creationId="{3B671DBA-BF2A-487A-A443-219112857096}"/>
            </ac:spMkLst>
          </pc:spChg>
          <pc:spChg chg="mod">
            <ac:chgData name="Tiffany Razzo" userId="eda5baf6a0dc2dbf" providerId="LiveId" clId="{9FD04458-ACDD-DF43-8256-73E996416D5B}" dt="2024-05-01T19:30:15.762" v="2"/>
            <ac:spMkLst>
              <pc:docMk/>
              <pc:sldMasterMk cId="1715985648" sldId="2147485069"/>
              <pc:sldLayoutMk cId="1199190940" sldId="2147485094"/>
              <ac:spMk id="22" creationId="{15C19502-5858-4221-8A5B-7AAB61BE73B9}"/>
            </ac:spMkLst>
          </pc:spChg>
          <pc:spChg chg="mod">
            <ac:chgData name="Tiffany Razzo" userId="eda5baf6a0dc2dbf" providerId="LiveId" clId="{9FD04458-ACDD-DF43-8256-73E996416D5B}" dt="2024-05-01T19:30:15.762" v="2"/>
            <ac:spMkLst>
              <pc:docMk/>
              <pc:sldMasterMk cId="1715985648" sldId="2147485069"/>
              <pc:sldLayoutMk cId="1199190940" sldId="2147485094"/>
              <ac:spMk id="23" creationId="{60F34BBA-A126-4EBC-A68C-A4251A6663B5}"/>
            </ac:spMkLst>
          </pc:spChg>
          <pc:spChg chg="mod">
            <ac:chgData name="Tiffany Razzo" userId="eda5baf6a0dc2dbf" providerId="LiveId" clId="{9FD04458-ACDD-DF43-8256-73E996416D5B}" dt="2024-05-01T19:30:15.762" v="2"/>
            <ac:spMkLst>
              <pc:docMk/>
              <pc:sldMasterMk cId="1715985648" sldId="2147485069"/>
              <pc:sldLayoutMk cId="1199190940" sldId="2147485094"/>
              <ac:spMk id="24" creationId="{D826EF34-92E2-481C-95C2-8841F52E197D}"/>
            </ac:spMkLst>
          </pc:spChg>
          <pc:spChg chg="mod">
            <ac:chgData name="Tiffany Razzo" userId="eda5baf6a0dc2dbf" providerId="LiveId" clId="{9FD04458-ACDD-DF43-8256-73E996416D5B}" dt="2024-05-01T19:30:15.762" v="2"/>
            <ac:spMkLst>
              <pc:docMk/>
              <pc:sldMasterMk cId="1715985648" sldId="2147485069"/>
              <pc:sldLayoutMk cId="1199190940" sldId="2147485094"/>
              <ac:spMk id="25" creationId="{DCAF4EFC-EB02-40C8-B239-C3B67F46602B}"/>
            </ac:spMkLst>
          </pc:spChg>
          <pc:spChg chg="mod">
            <ac:chgData name="Tiffany Razzo" userId="eda5baf6a0dc2dbf" providerId="LiveId" clId="{9FD04458-ACDD-DF43-8256-73E996416D5B}" dt="2024-05-01T19:30:15.762" v="2"/>
            <ac:spMkLst>
              <pc:docMk/>
              <pc:sldMasterMk cId="1715985648" sldId="2147485069"/>
              <pc:sldLayoutMk cId="1199190940" sldId="2147485094"/>
              <ac:spMk id="26" creationId="{B11AD68B-74FC-4104-9D51-0C7B6C0D4160}"/>
            </ac:spMkLst>
          </pc:spChg>
          <pc:spChg chg="mod">
            <ac:chgData name="Tiffany Razzo" userId="eda5baf6a0dc2dbf" providerId="LiveId" clId="{9FD04458-ACDD-DF43-8256-73E996416D5B}" dt="2024-05-01T19:30:15.762" v="2"/>
            <ac:spMkLst>
              <pc:docMk/>
              <pc:sldMasterMk cId="1715985648" sldId="2147485069"/>
              <pc:sldLayoutMk cId="1199190940" sldId="2147485094"/>
              <ac:spMk id="27" creationId="{8CDA4126-438A-458D-805F-775010FDECEC}"/>
            </ac:spMkLst>
          </pc:spChg>
          <pc:spChg chg="mod">
            <ac:chgData name="Tiffany Razzo" userId="eda5baf6a0dc2dbf" providerId="LiveId" clId="{9FD04458-ACDD-DF43-8256-73E996416D5B}" dt="2024-05-01T19:30:15.762" v="2"/>
            <ac:spMkLst>
              <pc:docMk/>
              <pc:sldMasterMk cId="1715985648" sldId="2147485069"/>
              <pc:sldLayoutMk cId="1199190940" sldId="2147485094"/>
              <ac:spMk id="28" creationId="{626ED1DD-7970-4686-BCEB-17A5459D8B6C}"/>
            </ac:spMkLst>
          </pc:spChg>
          <pc:picChg chg="mod">
            <ac:chgData name="Tiffany Razzo" userId="eda5baf6a0dc2dbf" providerId="LiveId" clId="{9FD04458-ACDD-DF43-8256-73E996416D5B}" dt="2024-05-01T19:30:15.762" v="2"/>
            <ac:picMkLst>
              <pc:docMk/>
              <pc:sldMasterMk cId="1715985648" sldId="2147485069"/>
              <pc:sldLayoutMk cId="1199190940" sldId="2147485094"/>
              <ac:picMk id="16" creationId="{DD908E2E-EB5B-1444-9931-99B4E741F6CC}"/>
            </ac:picMkLst>
          </pc:picChg>
        </pc:sldLayoutChg>
        <pc:sldLayoutChg chg="modSp">
          <pc:chgData name="Tiffany Razzo" userId="eda5baf6a0dc2dbf" providerId="LiveId" clId="{9FD04458-ACDD-DF43-8256-73E996416D5B}" dt="2024-05-01T19:30:15.762" v="2"/>
          <pc:sldLayoutMkLst>
            <pc:docMk/>
            <pc:sldMasterMk cId="1715985648" sldId="2147485069"/>
            <pc:sldLayoutMk cId="3509834211" sldId="2147485095"/>
          </pc:sldLayoutMkLst>
          <pc:spChg chg="mod">
            <ac:chgData name="Tiffany Razzo" userId="eda5baf6a0dc2dbf" providerId="LiveId" clId="{9FD04458-ACDD-DF43-8256-73E996416D5B}" dt="2024-05-01T19:30:15.762" v="2"/>
            <ac:spMkLst>
              <pc:docMk/>
              <pc:sldMasterMk cId="1715985648" sldId="2147485069"/>
              <pc:sldLayoutMk cId="3509834211" sldId="2147485095"/>
              <ac:spMk id="42" creationId="{AC023404-D8B0-48E5-9DC5-8C0A60A97BEA}"/>
            </ac:spMkLst>
          </pc:spChg>
          <pc:spChg chg="mod">
            <ac:chgData name="Tiffany Razzo" userId="eda5baf6a0dc2dbf" providerId="LiveId" clId="{9FD04458-ACDD-DF43-8256-73E996416D5B}" dt="2024-05-01T19:30:15.762" v="2"/>
            <ac:spMkLst>
              <pc:docMk/>
              <pc:sldMasterMk cId="1715985648" sldId="2147485069"/>
              <pc:sldLayoutMk cId="3509834211" sldId="2147485095"/>
              <ac:spMk id="43" creationId="{00B91B28-1894-4B94-8B1C-9BF3E30EBC0C}"/>
            </ac:spMkLst>
          </pc:spChg>
          <pc:spChg chg="mod">
            <ac:chgData name="Tiffany Razzo" userId="eda5baf6a0dc2dbf" providerId="LiveId" clId="{9FD04458-ACDD-DF43-8256-73E996416D5B}" dt="2024-05-01T19:30:15.762" v="2"/>
            <ac:spMkLst>
              <pc:docMk/>
              <pc:sldMasterMk cId="1715985648" sldId="2147485069"/>
              <pc:sldLayoutMk cId="3509834211" sldId="2147485095"/>
              <ac:spMk id="44" creationId="{A4A22612-B957-4033-AEAA-813BD7CB211C}"/>
            </ac:spMkLst>
          </pc:spChg>
          <pc:spChg chg="mod">
            <ac:chgData name="Tiffany Razzo" userId="eda5baf6a0dc2dbf" providerId="LiveId" clId="{9FD04458-ACDD-DF43-8256-73E996416D5B}" dt="2024-05-01T19:30:15.762" v="2"/>
            <ac:spMkLst>
              <pc:docMk/>
              <pc:sldMasterMk cId="1715985648" sldId="2147485069"/>
              <pc:sldLayoutMk cId="3509834211" sldId="2147485095"/>
              <ac:spMk id="45" creationId="{10BDD212-BB2E-4E36-80F5-D114CD24223F}"/>
            </ac:spMkLst>
          </pc:spChg>
          <pc:spChg chg="mod">
            <ac:chgData name="Tiffany Razzo" userId="eda5baf6a0dc2dbf" providerId="LiveId" clId="{9FD04458-ACDD-DF43-8256-73E996416D5B}" dt="2024-05-01T19:30:15.762" v="2"/>
            <ac:spMkLst>
              <pc:docMk/>
              <pc:sldMasterMk cId="1715985648" sldId="2147485069"/>
              <pc:sldLayoutMk cId="3509834211" sldId="2147485095"/>
              <ac:spMk id="46" creationId="{42F09BB1-ED23-4BA5-B846-13A6CFE2DF49}"/>
            </ac:spMkLst>
          </pc:spChg>
          <pc:spChg chg="mod">
            <ac:chgData name="Tiffany Razzo" userId="eda5baf6a0dc2dbf" providerId="LiveId" clId="{9FD04458-ACDD-DF43-8256-73E996416D5B}" dt="2024-05-01T19:30:15.762" v="2"/>
            <ac:spMkLst>
              <pc:docMk/>
              <pc:sldMasterMk cId="1715985648" sldId="2147485069"/>
              <pc:sldLayoutMk cId="3509834211" sldId="2147485095"/>
              <ac:spMk id="47" creationId="{CFA4A3FF-92B6-4FA0-AA31-44287EA2AED8}"/>
            </ac:spMkLst>
          </pc:spChg>
          <pc:spChg chg="mod">
            <ac:chgData name="Tiffany Razzo" userId="eda5baf6a0dc2dbf" providerId="LiveId" clId="{9FD04458-ACDD-DF43-8256-73E996416D5B}" dt="2024-05-01T19:30:15.762" v="2"/>
            <ac:spMkLst>
              <pc:docMk/>
              <pc:sldMasterMk cId="1715985648" sldId="2147485069"/>
              <pc:sldLayoutMk cId="3509834211" sldId="2147485095"/>
              <ac:spMk id="48" creationId="{8EDBF789-62E0-43CB-870F-826663FCE994}"/>
            </ac:spMkLst>
          </pc:spChg>
          <pc:spChg chg="mod">
            <ac:chgData name="Tiffany Razzo" userId="eda5baf6a0dc2dbf" providerId="LiveId" clId="{9FD04458-ACDD-DF43-8256-73E996416D5B}" dt="2024-05-01T19:30:15.762" v="2"/>
            <ac:spMkLst>
              <pc:docMk/>
              <pc:sldMasterMk cId="1715985648" sldId="2147485069"/>
              <pc:sldLayoutMk cId="3509834211" sldId="2147485095"/>
              <ac:spMk id="49" creationId="{DFA6849B-CC5F-4396-A92F-CA41C5729EB4}"/>
            </ac:spMkLst>
          </pc:spChg>
          <pc:spChg chg="mod">
            <ac:chgData name="Tiffany Razzo" userId="eda5baf6a0dc2dbf" providerId="LiveId" clId="{9FD04458-ACDD-DF43-8256-73E996416D5B}" dt="2024-05-01T19:30:15.762" v="2"/>
            <ac:spMkLst>
              <pc:docMk/>
              <pc:sldMasterMk cId="1715985648" sldId="2147485069"/>
              <pc:sldLayoutMk cId="3509834211" sldId="2147485095"/>
              <ac:spMk id="50" creationId="{97FA5883-3411-467D-B8A2-214D9D1C0E38}"/>
            </ac:spMkLst>
          </pc:spChg>
          <pc:spChg chg="mod">
            <ac:chgData name="Tiffany Razzo" userId="eda5baf6a0dc2dbf" providerId="LiveId" clId="{9FD04458-ACDD-DF43-8256-73E996416D5B}" dt="2024-05-01T19:30:15.762" v="2"/>
            <ac:spMkLst>
              <pc:docMk/>
              <pc:sldMasterMk cId="1715985648" sldId="2147485069"/>
              <pc:sldLayoutMk cId="3509834211" sldId="2147485095"/>
              <ac:spMk id="51" creationId="{8991830D-0BA2-417A-8D5F-5A4082A06AF9}"/>
            </ac:spMkLst>
          </pc:spChg>
          <pc:spChg chg="mod">
            <ac:chgData name="Tiffany Razzo" userId="eda5baf6a0dc2dbf" providerId="LiveId" clId="{9FD04458-ACDD-DF43-8256-73E996416D5B}" dt="2024-05-01T19:30:15.762" v="2"/>
            <ac:spMkLst>
              <pc:docMk/>
              <pc:sldMasterMk cId="1715985648" sldId="2147485069"/>
              <pc:sldLayoutMk cId="3509834211" sldId="2147485095"/>
              <ac:spMk id="52" creationId="{47019D19-26BB-40A0-822E-23C14358DD68}"/>
            </ac:spMkLst>
          </pc:spChg>
          <pc:spChg chg="mod">
            <ac:chgData name="Tiffany Razzo" userId="eda5baf6a0dc2dbf" providerId="LiveId" clId="{9FD04458-ACDD-DF43-8256-73E996416D5B}" dt="2024-05-01T19:30:15.762" v="2"/>
            <ac:spMkLst>
              <pc:docMk/>
              <pc:sldMasterMk cId="1715985648" sldId="2147485069"/>
              <pc:sldLayoutMk cId="3509834211" sldId="2147485095"/>
              <ac:spMk id="53" creationId="{399E3B26-3BD4-4AFF-A228-DA25A02F68DD}"/>
            </ac:spMkLst>
          </pc:spChg>
          <pc:spChg chg="mod">
            <ac:chgData name="Tiffany Razzo" userId="eda5baf6a0dc2dbf" providerId="LiveId" clId="{9FD04458-ACDD-DF43-8256-73E996416D5B}" dt="2024-05-01T19:30:15.762" v="2"/>
            <ac:spMkLst>
              <pc:docMk/>
              <pc:sldMasterMk cId="1715985648" sldId="2147485069"/>
              <pc:sldLayoutMk cId="3509834211" sldId="2147485095"/>
              <ac:spMk id="80" creationId="{216B2EC1-68B3-47ED-ADF3-4D68DA1A4C47}"/>
            </ac:spMkLst>
          </pc:spChg>
          <pc:spChg chg="mod">
            <ac:chgData name="Tiffany Razzo" userId="eda5baf6a0dc2dbf" providerId="LiveId" clId="{9FD04458-ACDD-DF43-8256-73E996416D5B}" dt="2024-05-01T19:30:15.762" v="2"/>
            <ac:spMkLst>
              <pc:docMk/>
              <pc:sldMasterMk cId="1715985648" sldId="2147485069"/>
              <pc:sldLayoutMk cId="3509834211" sldId="2147485095"/>
              <ac:spMk id="82" creationId="{68142B17-B6EB-472E-9112-B3DAB733C219}"/>
            </ac:spMkLst>
          </pc:spChg>
          <pc:spChg chg="mod">
            <ac:chgData name="Tiffany Razzo" userId="eda5baf6a0dc2dbf" providerId="LiveId" clId="{9FD04458-ACDD-DF43-8256-73E996416D5B}" dt="2024-05-01T19:30:15.762" v="2"/>
            <ac:spMkLst>
              <pc:docMk/>
              <pc:sldMasterMk cId="1715985648" sldId="2147485069"/>
              <pc:sldLayoutMk cId="3509834211" sldId="2147485095"/>
              <ac:spMk id="85" creationId="{6CB90F7E-E572-4CBB-9680-A3B815E6604E}"/>
            </ac:spMkLst>
          </pc:spChg>
          <pc:spChg chg="mod">
            <ac:chgData name="Tiffany Razzo" userId="eda5baf6a0dc2dbf" providerId="LiveId" clId="{9FD04458-ACDD-DF43-8256-73E996416D5B}" dt="2024-05-01T19:30:15.762" v="2"/>
            <ac:spMkLst>
              <pc:docMk/>
              <pc:sldMasterMk cId="1715985648" sldId="2147485069"/>
              <pc:sldLayoutMk cId="3509834211" sldId="2147485095"/>
              <ac:spMk id="89" creationId="{B62D3809-2164-4124-A1CB-13E123D5DB9C}"/>
            </ac:spMkLst>
          </pc:spChg>
          <pc:spChg chg="mod">
            <ac:chgData name="Tiffany Razzo" userId="eda5baf6a0dc2dbf" providerId="LiveId" clId="{9FD04458-ACDD-DF43-8256-73E996416D5B}" dt="2024-05-01T19:30:15.762" v="2"/>
            <ac:spMkLst>
              <pc:docMk/>
              <pc:sldMasterMk cId="1715985648" sldId="2147485069"/>
              <pc:sldLayoutMk cId="3509834211" sldId="2147485095"/>
              <ac:spMk id="92" creationId="{13DA7E46-62D9-46AF-98D3-1499F0702492}"/>
            </ac:spMkLst>
          </pc:spChg>
          <pc:spChg chg="mod">
            <ac:chgData name="Tiffany Razzo" userId="eda5baf6a0dc2dbf" providerId="LiveId" clId="{9FD04458-ACDD-DF43-8256-73E996416D5B}" dt="2024-05-01T19:30:15.762" v="2"/>
            <ac:spMkLst>
              <pc:docMk/>
              <pc:sldMasterMk cId="1715985648" sldId="2147485069"/>
              <pc:sldLayoutMk cId="3509834211" sldId="2147485095"/>
              <ac:spMk id="94" creationId="{2E9ADCA4-55F3-9848-A2A1-32B1AC7BCF9E}"/>
            </ac:spMkLst>
          </pc:spChg>
          <pc:spChg chg="mod">
            <ac:chgData name="Tiffany Razzo" userId="eda5baf6a0dc2dbf" providerId="LiveId" clId="{9FD04458-ACDD-DF43-8256-73E996416D5B}" dt="2024-05-01T19:30:15.762" v="2"/>
            <ac:spMkLst>
              <pc:docMk/>
              <pc:sldMasterMk cId="1715985648" sldId="2147485069"/>
              <pc:sldLayoutMk cId="3509834211" sldId="2147485095"/>
              <ac:spMk id="102" creationId="{DA378E79-6AD0-430F-AD6D-46D2558A7721}"/>
            </ac:spMkLst>
          </pc:spChg>
          <pc:spChg chg="mod">
            <ac:chgData name="Tiffany Razzo" userId="eda5baf6a0dc2dbf" providerId="LiveId" clId="{9FD04458-ACDD-DF43-8256-73E996416D5B}" dt="2024-05-01T19:30:15.762" v="2"/>
            <ac:spMkLst>
              <pc:docMk/>
              <pc:sldMasterMk cId="1715985648" sldId="2147485069"/>
              <pc:sldLayoutMk cId="3509834211" sldId="2147485095"/>
              <ac:spMk id="105" creationId="{D1D9C65E-E5DD-4E22-8660-B5799A4D9ADF}"/>
            </ac:spMkLst>
          </pc:spChg>
          <pc:spChg chg="mod">
            <ac:chgData name="Tiffany Razzo" userId="eda5baf6a0dc2dbf" providerId="LiveId" clId="{9FD04458-ACDD-DF43-8256-73E996416D5B}" dt="2024-05-01T19:30:15.762" v="2"/>
            <ac:spMkLst>
              <pc:docMk/>
              <pc:sldMasterMk cId="1715985648" sldId="2147485069"/>
              <pc:sldLayoutMk cId="3509834211" sldId="2147485095"/>
              <ac:spMk id="106" creationId="{FBE2DFD1-8DFB-4679-A6BB-20BB030044C5}"/>
            </ac:spMkLst>
          </pc:spChg>
          <pc:spChg chg="mod">
            <ac:chgData name="Tiffany Razzo" userId="eda5baf6a0dc2dbf" providerId="LiveId" clId="{9FD04458-ACDD-DF43-8256-73E996416D5B}" dt="2024-05-01T19:30:15.762" v="2"/>
            <ac:spMkLst>
              <pc:docMk/>
              <pc:sldMasterMk cId="1715985648" sldId="2147485069"/>
              <pc:sldLayoutMk cId="3509834211" sldId="2147485095"/>
              <ac:spMk id="108" creationId="{495C256B-2507-4989-81C2-1262C6F910CD}"/>
            </ac:spMkLst>
          </pc:spChg>
          <pc:spChg chg="mod">
            <ac:chgData name="Tiffany Razzo" userId="eda5baf6a0dc2dbf" providerId="LiveId" clId="{9FD04458-ACDD-DF43-8256-73E996416D5B}" dt="2024-05-01T19:30:15.762" v="2"/>
            <ac:spMkLst>
              <pc:docMk/>
              <pc:sldMasterMk cId="1715985648" sldId="2147485069"/>
              <pc:sldLayoutMk cId="3509834211" sldId="2147485095"/>
              <ac:spMk id="109" creationId="{D4F3AB2E-2D0E-4846-AB6E-5D0DEC60C7DC}"/>
            </ac:spMkLst>
          </pc:spChg>
          <pc:spChg chg="mod">
            <ac:chgData name="Tiffany Razzo" userId="eda5baf6a0dc2dbf" providerId="LiveId" clId="{9FD04458-ACDD-DF43-8256-73E996416D5B}" dt="2024-05-01T19:30:15.762" v="2"/>
            <ac:spMkLst>
              <pc:docMk/>
              <pc:sldMasterMk cId="1715985648" sldId="2147485069"/>
              <pc:sldLayoutMk cId="3509834211" sldId="2147485095"/>
              <ac:spMk id="110" creationId="{C812ED84-6F36-460F-A859-69F80557BB82}"/>
            </ac:spMkLst>
          </pc:spChg>
          <pc:grpChg chg="mod">
            <ac:chgData name="Tiffany Razzo" userId="eda5baf6a0dc2dbf" providerId="LiveId" clId="{9FD04458-ACDD-DF43-8256-73E996416D5B}" dt="2024-05-01T19:30:15.762" v="2"/>
            <ac:grpSpMkLst>
              <pc:docMk/>
              <pc:sldMasterMk cId="1715985648" sldId="2147485069"/>
              <pc:sldLayoutMk cId="3509834211" sldId="2147485095"/>
              <ac:grpSpMk id="37" creationId="{791509A8-DB16-4A78-9165-A9F6B993F6CE}"/>
            </ac:grpSpMkLst>
          </pc:grpChg>
          <pc:grpChg chg="mod">
            <ac:chgData name="Tiffany Razzo" userId="eda5baf6a0dc2dbf" providerId="LiveId" clId="{9FD04458-ACDD-DF43-8256-73E996416D5B}" dt="2024-05-01T19:30:15.762" v="2"/>
            <ac:grpSpMkLst>
              <pc:docMk/>
              <pc:sldMasterMk cId="1715985648" sldId="2147485069"/>
              <pc:sldLayoutMk cId="3509834211" sldId="2147485095"/>
              <ac:grpSpMk id="38" creationId="{1B5593C3-D410-4B79-947F-7AC57E639752}"/>
            </ac:grpSpMkLst>
          </pc:grpChg>
          <pc:grpChg chg="mod">
            <ac:chgData name="Tiffany Razzo" userId="eda5baf6a0dc2dbf" providerId="LiveId" clId="{9FD04458-ACDD-DF43-8256-73E996416D5B}" dt="2024-05-01T19:30:15.762" v="2"/>
            <ac:grpSpMkLst>
              <pc:docMk/>
              <pc:sldMasterMk cId="1715985648" sldId="2147485069"/>
              <pc:sldLayoutMk cId="3509834211" sldId="2147485095"/>
              <ac:grpSpMk id="39" creationId="{5E66E733-FE51-4E28-8542-61D080FD6190}"/>
            </ac:grpSpMkLst>
          </pc:grpChg>
          <pc:grpChg chg="mod">
            <ac:chgData name="Tiffany Razzo" userId="eda5baf6a0dc2dbf" providerId="LiveId" clId="{9FD04458-ACDD-DF43-8256-73E996416D5B}" dt="2024-05-01T19:30:15.762" v="2"/>
            <ac:grpSpMkLst>
              <pc:docMk/>
              <pc:sldMasterMk cId="1715985648" sldId="2147485069"/>
              <pc:sldLayoutMk cId="3509834211" sldId="2147485095"/>
              <ac:grpSpMk id="40" creationId="{432598F5-0536-43A4-8EDE-52C23CE04511}"/>
            </ac:grpSpMkLst>
          </pc:grpChg>
          <pc:grpChg chg="mod">
            <ac:chgData name="Tiffany Razzo" userId="eda5baf6a0dc2dbf" providerId="LiveId" clId="{9FD04458-ACDD-DF43-8256-73E996416D5B}" dt="2024-05-01T19:30:15.762" v="2"/>
            <ac:grpSpMkLst>
              <pc:docMk/>
              <pc:sldMasterMk cId="1715985648" sldId="2147485069"/>
              <pc:sldLayoutMk cId="3509834211" sldId="2147485095"/>
              <ac:grpSpMk id="41" creationId="{30D5FBB9-9082-454D-AF50-327F6F3AD57B}"/>
            </ac:grpSpMkLst>
          </pc:grpChg>
          <pc:grpChg chg="mod">
            <ac:chgData name="Tiffany Razzo" userId="eda5baf6a0dc2dbf" providerId="LiveId" clId="{9FD04458-ACDD-DF43-8256-73E996416D5B}" dt="2024-05-01T19:30:15.762" v="2"/>
            <ac:grpSpMkLst>
              <pc:docMk/>
              <pc:sldMasterMk cId="1715985648" sldId="2147485069"/>
              <pc:sldLayoutMk cId="3509834211" sldId="2147485095"/>
              <ac:grpSpMk id="78" creationId="{BA5581F8-7295-410F-A7BA-CFDF076E58C0}"/>
            </ac:grpSpMkLst>
          </pc:grpChg>
          <pc:grpChg chg="mod">
            <ac:chgData name="Tiffany Razzo" userId="eda5baf6a0dc2dbf" providerId="LiveId" clId="{9FD04458-ACDD-DF43-8256-73E996416D5B}" dt="2024-05-01T19:30:15.762" v="2"/>
            <ac:grpSpMkLst>
              <pc:docMk/>
              <pc:sldMasterMk cId="1715985648" sldId="2147485069"/>
              <pc:sldLayoutMk cId="3509834211" sldId="2147485095"/>
              <ac:grpSpMk id="81" creationId="{25DE8C69-1280-451A-9AEA-F59A121EB3C1}"/>
            </ac:grpSpMkLst>
          </pc:grpChg>
          <pc:grpChg chg="mod">
            <ac:chgData name="Tiffany Razzo" userId="eda5baf6a0dc2dbf" providerId="LiveId" clId="{9FD04458-ACDD-DF43-8256-73E996416D5B}" dt="2024-05-01T19:30:15.762" v="2"/>
            <ac:grpSpMkLst>
              <pc:docMk/>
              <pc:sldMasterMk cId="1715985648" sldId="2147485069"/>
              <pc:sldLayoutMk cId="3509834211" sldId="2147485095"/>
              <ac:grpSpMk id="84" creationId="{2577A23F-3E46-4963-A268-88B039A56D95}"/>
            </ac:grpSpMkLst>
          </pc:grpChg>
          <pc:grpChg chg="mod">
            <ac:chgData name="Tiffany Razzo" userId="eda5baf6a0dc2dbf" providerId="LiveId" clId="{9FD04458-ACDD-DF43-8256-73E996416D5B}" dt="2024-05-01T19:30:15.762" v="2"/>
            <ac:grpSpMkLst>
              <pc:docMk/>
              <pc:sldMasterMk cId="1715985648" sldId="2147485069"/>
              <pc:sldLayoutMk cId="3509834211" sldId="2147485095"/>
              <ac:grpSpMk id="87" creationId="{1A02D339-560B-4B45-85A5-906D39DEFA09}"/>
            </ac:grpSpMkLst>
          </pc:grpChg>
          <pc:grpChg chg="mod">
            <ac:chgData name="Tiffany Razzo" userId="eda5baf6a0dc2dbf" providerId="LiveId" clId="{9FD04458-ACDD-DF43-8256-73E996416D5B}" dt="2024-05-01T19:30:15.762" v="2"/>
            <ac:grpSpMkLst>
              <pc:docMk/>
              <pc:sldMasterMk cId="1715985648" sldId="2147485069"/>
              <pc:sldLayoutMk cId="3509834211" sldId="2147485095"/>
              <ac:grpSpMk id="90" creationId="{595167E2-F6B8-4D13-9EAF-400F72874563}"/>
            </ac:grpSpMkLst>
          </pc:grpChg>
          <pc:grpChg chg="mod">
            <ac:chgData name="Tiffany Razzo" userId="eda5baf6a0dc2dbf" providerId="LiveId" clId="{9FD04458-ACDD-DF43-8256-73E996416D5B}" dt="2024-05-01T19:30:15.762" v="2"/>
            <ac:grpSpMkLst>
              <pc:docMk/>
              <pc:sldMasterMk cId="1715985648" sldId="2147485069"/>
              <pc:sldLayoutMk cId="3509834211" sldId="2147485095"/>
              <ac:grpSpMk id="111" creationId="{CC67F640-5D8F-4B05-A28E-46284BEEA1D9}"/>
            </ac:grpSpMkLst>
          </pc:grpChg>
          <pc:picChg chg="mod">
            <ac:chgData name="Tiffany Razzo" userId="eda5baf6a0dc2dbf" providerId="LiveId" clId="{9FD04458-ACDD-DF43-8256-73E996416D5B}" dt="2024-05-01T19:30:15.762" v="2"/>
            <ac:picMkLst>
              <pc:docMk/>
              <pc:sldMasterMk cId="1715985648" sldId="2147485069"/>
              <pc:sldLayoutMk cId="3509834211" sldId="2147485095"/>
              <ac:picMk id="3" creationId="{154EE920-C6D1-4528-A768-E4B32A452C83}"/>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4" creationId="{4EFA7DE2-027F-4B20-BB80-02403598157E}"/>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5" creationId="{E882D6B2-17EF-421E-B20B-FF7D276946CD}"/>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6" creationId="{C79A8C36-3C25-4C09-8B15-D1C05237DCEE}"/>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7" creationId="{9B99AF39-783B-4533-95ED-BDF3ABA3EB85}"/>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8" creationId="{69FD4974-C0F2-459A-9F03-4AFF9760CBAB}"/>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9" creationId="{CBA85003-E152-44F3-9950-AC01FAA10904}"/>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10" creationId="{D74A5AB2-AC13-4A3A-A79B-66F6F4C667D2}"/>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11" creationId="{D891A5F1-7167-41B5-AAF5-FC5F127A032F}"/>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12" creationId="{C567A4B3-BFDD-4CB6-88C7-C26F4DCEF3A4}"/>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13" creationId="{755FE701-62BD-4D68-BC5C-96EB77698DB5}"/>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14" creationId="{4436D466-C786-4C04-8F4B-342BA7B1F4B8}"/>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15" creationId="{59004A70-3940-4DBE-A358-7BAB0B1EAC6F}"/>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32" creationId="{5C49D70F-5268-4AD2-8E72-8FA5F5E0C173}"/>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54" creationId="{82F61D6E-2A42-47DA-BB7E-7F527018A84C}"/>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55" creationId="{D7F10679-7866-468B-9334-0CBEB5696B31}"/>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56" creationId="{C2910AA0-19B8-490B-A328-9EA1BAC37C5D}"/>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57" creationId="{B8A5D541-2C0E-4FA4-93E3-85F68A9694AA}"/>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58" creationId="{A44DD31A-70D6-4134-96D0-8957B03B20EE}"/>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59" creationId="{D34730E4-89BB-47D6-9E85-0C4BE03B86B1}"/>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60" creationId="{E05C2995-4704-4C50-A26B-D523260621A1}"/>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61" creationId="{8FD06700-4ED0-42D0-9330-BC62038B73AA}"/>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62" creationId="{C458ADE0-E633-49CE-B0C5-D688D0A14C42}"/>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63" creationId="{5DAED526-3430-44A3-8543-B7C4E7CB8B9E}"/>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64" creationId="{3981D6EC-145D-425B-BD00-21D1B443C033}"/>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65" creationId="{2579E639-BE94-47FA-8A34-D0F145BDE026}"/>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66" creationId="{E595B6EC-4EA4-4FA9-886E-A7586E11186A}"/>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79" creationId="{A246A3CB-6C7C-403A-B043-30BA545A1849}"/>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83" creationId="{BE3FEB38-5EDB-45A8-9D08-31589D8D8645}"/>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86" creationId="{C06E2DEB-F604-4DEB-89D9-3D62A216E223}"/>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88" creationId="{90F4A593-C8A0-4ED4-9D91-A846B90409FA}"/>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91" creationId="{4CE17973-BB59-4FE5-9B66-CD62E28F1ACA}"/>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103" creationId="{0DDD36D6-1DA0-4785-86BB-B9CD80DF7408}"/>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104" creationId="{83CFA7F3-E444-4CC1-A67F-F3B8ADA81438}"/>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107" creationId="{0DFCBC68-72B4-4738-B1BF-3A576A3F74BF}"/>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112" creationId="{B9F39C36-2F3C-4EC9-84EE-A7D5678E2356}"/>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113" creationId="{0B78CFE5-7CF0-4DAD-8BDF-8DCC090220EF}"/>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114" creationId="{E7BF9D79-119A-4636-8365-D2D8E6AEED0A}"/>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115" creationId="{B626882D-C135-445E-B9B0-02FD52B3862D}"/>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116" creationId="{1C96FE79-1353-49CC-8338-ECD063302F93}"/>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117" creationId="{8D935422-AFEB-47FD-BC7F-1057B1CBBD48}"/>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118" creationId="{7E0657E6-6BF4-464A-AE31-66616FEC38D5}"/>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119" creationId="{F81CA93B-76E0-402C-BD44-0B44D53B0A68}"/>
            </ac:picMkLst>
          </pc:picChg>
          <pc:picChg chg="mod">
            <ac:chgData name="Tiffany Razzo" userId="eda5baf6a0dc2dbf" providerId="LiveId" clId="{9FD04458-ACDD-DF43-8256-73E996416D5B}" dt="2024-05-01T19:30:15.762" v="2"/>
            <ac:picMkLst>
              <pc:docMk/>
              <pc:sldMasterMk cId="1715985648" sldId="2147485069"/>
              <pc:sldLayoutMk cId="3509834211" sldId="2147485095"/>
              <ac:picMk id="120" creationId="{7774D62F-1CBD-454F-8371-4D7D604618D7}"/>
            </ac:picMkLst>
          </pc:picChg>
        </pc:sldLayoutChg>
        <pc:sldLayoutChg chg="modSp">
          <pc:chgData name="Tiffany Razzo" userId="eda5baf6a0dc2dbf" providerId="LiveId" clId="{9FD04458-ACDD-DF43-8256-73E996416D5B}" dt="2024-05-01T19:30:15.762" v="2"/>
          <pc:sldLayoutMkLst>
            <pc:docMk/>
            <pc:sldMasterMk cId="1715985648" sldId="2147485069"/>
            <pc:sldLayoutMk cId="3076236542" sldId="2147485096"/>
          </pc:sldLayoutMkLst>
          <pc:spChg chg="mod">
            <ac:chgData name="Tiffany Razzo" userId="eda5baf6a0dc2dbf" providerId="LiveId" clId="{9FD04458-ACDD-DF43-8256-73E996416D5B}" dt="2024-05-01T19:30:15.762" v="2"/>
            <ac:spMkLst>
              <pc:docMk/>
              <pc:sldMasterMk cId="1715985648" sldId="2147485069"/>
              <pc:sldLayoutMk cId="3076236542" sldId="2147485096"/>
              <ac:spMk id="6" creationId="{FC84B005-6884-43B1-81D2-92E9DCD81BE1}"/>
            </ac:spMkLst>
          </pc:spChg>
          <pc:spChg chg="mod">
            <ac:chgData name="Tiffany Razzo" userId="eda5baf6a0dc2dbf" providerId="LiveId" clId="{9FD04458-ACDD-DF43-8256-73E996416D5B}" dt="2024-05-01T19:30:15.762" v="2"/>
            <ac:spMkLst>
              <pc:docMk/>
              <pc:sldMasterMk cId="1715985648" sldId="2147485069"/>
              <pc:sldLayoutMk cId="3076236542" sldId="2147485096"/>
              <ac:spMk id="9" creationId="{C2E569C1-5956-4016-905A-5B986AA2C36C}"/>
            </ac:spMkLst>
          </pc:spChg>
          <pc:spChg chg="mod">
            <ac:chgData name="Tiffany Razzo" userId="eda5baf6a0dc2dbf" providerId="LiveId" clId="{9FD04458-ACDD-DF43-8256-73E996416D5B}" dt="2024-05-01T19:30:15.762" v="2"/>
            <ac:spMkLst>
              <pc:docMk/>
              <pc:sldMasterMk cId="1715985648" sldId="2147485069"/>
              <pc:sldLayoutMk cId="3076236542" sldId="2147485096"/>
              <ac:spMk id="10" creationId="{1974B342-2F4D-44A6-9869-61734ECBAD7B}"/>
            </ac:spMkLst>
          </pc:spChg>
          <pc:spChg chg="mod">
            <ac:chgData name="Tiffany Razzo" userId="eda5baf6a0dc2dbf" providerId="LiveId" clId="{9FD04458-ACDD-DF43-8256-73E996416D5B}" dt="2024-05-01T19:30:15.762" v="2"/>
            <ac:spMkLst>
              <pc:docMk/>
              <pc:sldMasterMk cId="1715985648" sldId="2147485069"/>
              <pc:sldLayoutMk cId="3076236542" sldId="2147485096"/>
              <ac:spMk id="11" creationId="{9F4F09F9-C17F-4574-B7ED-0ED23B060FAF}"/>
            </ac:spMkLst>
          </pc:spChg>
          <pc:spChg chg="mod">
            <ac:chgData name="Tiffany Razzo" userId="eda5baf6a0dc2dbf" providerId="LiveId" clId="{9FD04458-ACDD-DF43-8256-73E996416D5B}" dt="2024-05-01T19:30:15.762" v="2"/>
            <ac:spMkLst>
              <pc:docMk/>
              <pc:sldMasterMk cId="1715985648" sldId="2147485069"/>
              <pc:sldLayoutMk cId="3076236542" sldId="2147485096"/>
              <ac:spMk id="12" creationId="{7C900D51-7100-4771-BDB8-1BF4A4CFA4CE}"/>
            </ac:spMkLst>
          </pc:spChg>
          <pc:spChg chg="mod">
            <ac:chgData name="Tiffany Razzo" userId="eda5baf6a0dc2dbf" providerId="LiveId" clId="{9FD04458-ACDD-DF43-8256-73E996416D5B}" dt="2024-05-01T19:30:15.762" v="2"/>
            <ac:spMkLst>
              <pc:docMk/>
              <pc:sldMasterMk cId="1715985648" sldId="2147485069"/>
              <pc:sldLayoutMk cId="3076236542" sldId="2147485096"/>
              <ac:spMk id="13" creationId="{2C84488F-3D67-40FF-8A87-510C2992E8C6}"/>
            </ac:spMkLst>
          </pc:spChg>
          <pc:spChg chg="mod">
            <ac:chgData name="Tiffany Razzo" userId="eda5baf6a0dc2dbf" providerId="LiveId" clId="{9FD04458-ACDD-DF43-8256-73E996416D5B}" dt="2024-05-01T19:30:15.762" v="2"/>
            <ac:spMkLst>
              <pc:docMk/>
              <pc:sldMasterMk cId="1715985648" sldId="2147485069"/>
              <pc:sldLayoutMk cId="3076236542" sldId="2147485096"/>
              <ac:spMk id="14" creationId="{0F24CC97-B060-4E70-A230-DE3D5D632686}"/>
            </ac:spMkLst>
          </pc:spChg>
          <pc:spChg chg="mod">
            <ac:chgData name="Tiffany Razzo" userId="eda5baf6a0dc2dbf" providerId="LiveId" clId="{9FD04458-ACDD-DF43-8256-73E996416D5B}" dt="2024-05-01T19:30:15.762" v="2"/>
            <ac:spMkLst>
              <pc:docMk/>
              <pc:sldMasterMk cId="1715985648" sldId="2147485069"/>
              <pc:sldLayoutMk cId="3076236542" sldId="2147485096"/>
              <ac:spMk id="15" creationId="{32DDFF58-1626-443A-BC3B-4247DAEF9792}"/>
            </ac:spMkLst>
          </pc:spChg>
          <pc:spChg chg="mod">
            <ac:chgData name="Tiffany Razzo" userId="eda5baf6a0dc2dbf" providerId="LiveId" clId="{9FD04458-ACDD-DF43-8256-73E996416D5B}" dt="2024-05-01T19:30:15.762" v="2"/>
            <ac:spMkLst>
              <pc:docMk/>
              <pc:sldMasterMk cId="1715985648" sldId="2147485069"/>
              <pc:sldLayoutMk cId="3076236542" sldId="2147485096"/>
              <ac:spMk id="17" creationId="{91257B00-D10A-4882-9302-C616A6AE224A}"/>
            </ac:spMkLst>
          </pc:spChg>
          <pc:spChg chg="mod">
            <ac:chgData name="Tiffany Razzo" userId="eda5baf6a0dc2dbf" providerId="LiveId" clId="{9FD04458-ACDD-DF43-8256-73E996416D5B}" dt="2024-05-01T19:30:15.762" v="2"/>
            <ac:spMkLst>
              <pc:docMk/>
              <pc:sldMasterMk cId="1715985648" sldId="2147485069"/>
              <pc:sldLayoutMk cId="3076236542" sldId="2147485096"/>
              <ac:spMk id="20" creationId="{5E0B7F1D-26E0-4D3C-B465-0CD06007FE2B}"/>
            </ac:spMkLst>
          </pc:spChg>
          <pc:spChg chg="mod">
            <ac:chgData name="Tiffany Razzo" userId="eda5baf6a0dc2dbf" providerId="LiveId" clId="{9FD04458-ACDD-DF43-8256-73E996416D5B}" dt="2024-05-01T19:30:15.762" v="2"/>
            <ac:spMkLst>
              <pc:docMk/>
              <pc:sldMasterMk cId="1715985648" sldId="2147485069"/>
              <pc:sldLayoutMk cId="3076236542" sldId="2147485096"/>
              <ac:spMk id="21" creationId="{A3D8D344-9B41-4D37-92F4-170C7053AF71}"/>
            </ac:spMkLst>
          </pc:spChg>
          <pc:spChg chg="mod">
            <ac:chgData name="Tiffany Razzo" userId="eda5baf6a0dc2dbf" providerId="LiveId" clId="{9FD04458-ACDD-DF43-8256-73E996416D5B}" dt="2024-05-01T19:30:15.762" v="2"/>
            <ac:spMkLst>
              <pc:docMk/>
              <pc:sldMasterMk cId="1715985648" sldId="2147485069"/>
              <pc:sldLayoutMk cId="3076236542" sldId="2147485096"/>
              <ac:spMk id="22" creationId="{44876DF8-35C9-4E16-B4A9-90AFEE33D399}"/>
            </ac:spMkLst>
          </pc:spChg>
          <pc:spChg chg="mod">
            <ac:chgData name="Tiffany Razzo" userId="eda5baf6a0dc2dbf" providerId="LiveId" clId="{9FD04458-ACDD-DF43-8256-73E996416D5B}" dt="2024-05-01T19:30:15.762" v="2"/>
            <ac:spMkLst>
              <pc:docMk/>
              <pc:sldMasterMk cId="1715985648" sldId="2147485069"/>
              <pc:sldLayoutMk cId="3076236542" sldId="2147485096"/>
              <ac:spMk id="23" creationId="{2AC6F5B8-BC70-42CC-AE12-0A52FD47651C}"/>
            </ac:spMkLst>
          </pc:spChg>
          <pc:spChg chg="mod">
            <ac:chgData name="Tiffany Razzo" userId="eda5baf6a0dc2dbf" providerId="LiveId" clId="{9FD04458-ACDD-DF43-8256-73E996416D5B}" dt="2024-05-01T19:30:15.762" v="2"/>
            <ac:spMkLst>
              <pc:docMk/>
              <pc:sldMasterMk cId="1715985648" sldId="2147485069"/>
              <pc:sldLayoutMk cId="3076236542" sldId="2147485096"/>
              <ac:spMk id="24" creationId="{98E4CB18-CC52-4B85-A7B2-506161B01AE6}"/>
            </ac:spMkLst>
          </pc:spChg>
          <pc:spChg chg="mod">
            <ac:chgData name="Tiffany Razzo" userId="eda5baf6a0dc2dbf" providerId="LiveId" clId="{9FD04458-ACDD-DF43-8256-73E996416D5B}" dt="2024-05-01T19:30:15.762" v="2"/>
            <ac:spMkLst>
              <pc:docMk/>
              <pc:sldMasterMk cId="1715985648" sldId="2147485069"/>
              <pc:sldLayoutMk cId="3076236542" sldId="2147485096"/>
              <ac:spMk id="25" creationId="{13581A3C-C1D3-4899-99D3-D0B970AAF706}"/>
            </ac:spMkLst>
          </pc:spChg>
          <pc:spChg chg="mod">
            <ac:chgData name="Tiffany Razzo" userId="eda5baf6a0dc2dbf" providerId="LiveId" clId="{9FD04458-ACDD-DF43-8256-73E996416D5B}" dt="2024-05-01T19:30:15.762" v="2"/>
            <ac:spMkLst>
              <pc:docMk/>
              <pc:sldMasterMk cId="1715985648" sldId="2147485069"/>
              <pc:sldLayoutMk cId="3076236542" sldId="2147485096"/>
              <ac:spMk id="26" creationId="{C19EF22B-68BE-43A5-BFD5-4FCAEC18FF3E}"/>
            </ac:spMkLst>
          </pc:spChg>
          <pc:spChg chg="mod">
            <ac:chgData name="Tiffany Razzo" userId="eda5baf6a0dc2dbf" providerId="LiveId" clId="{9FD04458-ACDD-DF43-8256-73E996416D5B}" dt="2024-05-01T19:30:15.762" v="2"/>
            <ac:spMkLst>
              <pc:docMk/>
              <pc:sldMasterMk cId="1715985648" sldId="2147485069"/>
              <pc:sldLayoutMk cId="3076236542" sldId="2147485096"/>
              <ac:spMk id="100" creationId="{CAE89803-05D1-406F-91D5-FB9F3C58DEB7}"/>
            </ac:spMkLst>
          </pc:spChg>
          <pc:spChg chg="mod">
            <ac:chgData name="Tiffany Razzo" userId="eda5baf6a0dc2dbf" providerId="LiveId" clId="{9FD04458-ACDD-DF43-8256-73E996416D5B}" dt="2024-05-01T19:30:15.762" v="2"/>
            <ac:spMkLst>
              <pc:docMk/>
              <pc:sldMasterMk cId="1715985648" sldId="2147485069"/>
              <pc:sldLayoutMk cId="3076236542" sldId="2147485096"/>
              <ac:spMk id="101" creationId="{81FF38DF-D2F4-4F68-BA6F-1D3F8F709911}"/>
            </ac:spMkLst>
          </pc:spChg>
          <pc:spChg chg="mod">
            <ac:chgData name="Tiffany Razzo" userId="eda5baf6a0dc2dbf" providerId="LiveId" clId="{9FD04458-ACDD-DF43-8256-73E996416D5B}" dt="2024-05-01T19:30:15.762" v="2"/>
            <ac:spMkLst>
              <pc:docMk/>
              <pc:sldMasterMk cId="1715985648" sldId="2147485069"/>
              <pc:sldLayoutMk cId="3076236542" sldId="2147485096"/>
              <ac:spMk id="102" creationId="{1B67C381-339F-4D99-9B52-C1E37534DBAE}"/>
            </ac:spMkLst>
          </pc:spChg>
          <pc:spChg chg="mod">
            <ac:chgData name="Tiffany Razzo" userId="eda5baf6a0dc2dbf" providerId="LiveId" clId="{9FD04458-ACDD-DF43-8256-73E996416D5B}" dt="2024-05-01T19:30:15.762" v="2"/>
            <ac:spMkLst>
              <pc:docMk/>
              <pc:sldMasterMk cId="1715985648" sldId="2147485069"/>
              <pc:sldLayoutMk cId="3076236542" sldId="2147485096"/>
              <ac:spMk id="103" creationId="{41BC7C5B-9E6C-47E4-ABC5-76839CFE2F4D}"/>
            </ac:spMkLst>
          </pc:spChg>
          <pc:spChg chg="mod">
            <ac:chgData name="Tiffany Razzo" userId="eda5baf6a0dc2dbf" providerId="LiveId" clId="{9FD04458-ACDD-DF43-8256-73E996416D5B}" dt="2024-05-01T19:30:15.762" v="2"/>
            <ac:spMkLst>
              <pc:docMk/>
              <pc:sldMasterMk cId="1715985648" sldId="2147485069"/>
              <pc:sldLayoutMk cId="3076236542" sldId="2147485096"/>
              <ac:spMk id="119" creationId="{B0ED745C-B381-4DF6-9D32-6040271BF42F}"/>
            </ac:spMkLst>
          </pc:spChg>
          <pc:spChg chg="mod">
            <ac:chgData name="Tiffany Razzo" userId="eda5baf6a0dc2dbf" providerId="LiveId" clId="{9FD04458-ACDD-DF43-8256-73E996416D5B}" dt="2024-05-01T19:30:15.762" v="2"/>
            <ac:spMkLst>
              <pc:docMk/>
              <pc:sldMasterMk cId="1715985648" sldId="2147485069"/>
              <pc:sldLayoutMk cId="3076236542" sldId="2147485096"/>
              <ac:spMk id="120" creationId="{A98EB8C1-D122-43AB-8F19-B0856BB46615}"/>
            </ac:spMkLst>
          </pc:spChg>
          <pc:spChg chg="mod">
            <ac:chgData name="Tiffany Razzo" userId="eda5baf6a0dc2dbf" providerId="LiveId" clId="{9FD04458-ACDD-DF43-8256-73E996416D5B}" dt="2024-05-01T19:30:15.762" v="2"/>
            <ac:spMkLst>
              <pc:docMk/>
              <pc:sldMasterMk cId="1715985648" sldId="2147485069"/>
              <pc:sldLayoutMk cId="3076236542" sldId="2147485096"/>
              <ac:spMk id="122" creationId="{84B628BA-C67E-42C5-8BC2-5A56069DF123}"/>
            </ac:spMkLst>
          </pc:spChg>
          <pc:spChg chg="mod">
            <ac:chgData name="Tiffany Razzo" userId="eda5baf6a0dc2dbf" providerId="LiveId" clId="{9FD04458-ACDD-DF43-8256-73E996416D5B}" dt="2024-05-01T19:30:15.762" v="2"/>
            <ac:spMkLst>
              <pc:docMk/>
              <pc:sldMasterMk cId="1715985648" sldId="2147485069"/>
              <pc:sldLayoutMk cId="3076236542" sldId="2147485096"/>
              <ac:spMk id="123" creationId="{BCF28AFD-2E25-4F7E-8F18-DE3A28872367}"/>
            </ac:spMkLst>
          </pc:spChg>
          <pc:spChg chg="mod">
            <ac:chgData name="Tiffany Razzo" userId="eda5baf6a0dc2dbf" providerId="LiveId" clId="{9FD04458-ACDD-DF43-8256-73E996416D5B}" dt="2024-05-01T19:30:15.762" v="2"/>
            <ac:spMkLst>
              <pc:docMk/>
              <pc:sldMasterMk cId="1715985648" sldId="2147485069"/>
              <pc:sldLayoutMk cId="3076236542" sldId="2147485096"/>
              <ac:spMk id="124" creationId="{E498CADB-B374-4A2A-9BD8-40E89238A409}"/>
            </ac:spMkLst>
          </pc:spChg>
          <pc:spChg chg="mod">
            <ac:chgData name="Tiffany Razzo" userId="eda5baf6a0dc2dbf" providerId="LiveId" clId="{9FD04458-ACDD-DF43-8256-73E996416D5B}" dt="2024-05-01T19:30:15.762" v="2"/>
            <ac:spMkLst>
              <pc:docMk/>
              <pc:sldMasterMk cId="1715985648" sldId="2147485069"/>
              <pc:sldLayoutMk cId="3076236542" sldId="2147485096"/>
              <ac:spMk id="125" creationId="{8211BBE4-3A8B-4370-95BD-6ACFFDE54931}"/>
            </ac:spMkLst>
          </pc:spChg>
          <pc:spChg chg="mod">
            <ac:chgData name="Tiffany Razzo" userId="eda5baf6a0dc2dbf" providerId="LiveId" clId="{9FD04458-ACDD-DF43-8256-73E996416D5B}" dt="2024-05-01T19:30:15.762" v="2"/>
            <ac:spMkLst>
              <pc:docMk/>
              <pc:sldMasterMk cId="1715985648" sldId="2147485069"/>
              <pc:sldLayoutMk cId="3076236542" sldId="2147485096"/>
              <ac:spMk id="126" creationId="{B9EDA00F-B2AB-419A-8D29-715D880EB4FA}"/>
            </ac:spMkLst>
          </pc:spChg>
          <pc:spChg chg="mod">
            <ac:chgData name="Tiffany Razzo" userId="eda5baf6a0dc2dbf" providerId="LiveId" clId="{9FD04458-ACDD-DF43-8256-73E996416D5B}" dt="2024-05-01T19:30:15.762" v="2"/>
            <ac:spMkLst>
              <pc:docMk/>
              <pc:sldMasterMk cId="1715985648" sldId="2147485069"/>
              <pc:sldLayoutMk cId="3076236542" sldId="2147485096"/>
              <ac:spMk id="127" creationId="{B78F1575-6D9D-4ED8-9BFA-9C10D5069BC3}"/>
            </ac:spMkLst>
          </pc:spChg>
          <pc:spChg chg="mod">
            <ac:chgData name="Tiffany Razzo" userId="eda5baf6a0dc2dbf" providerId="LiveId" clId="{9FD04458-ACDD-DF43-8256-73E996416D5B}" dt="2024-05-01T19:30:15.762" v="2"/>
            <ac:spMkLst>
              <pc:docMk/>
              <pc:sldMasterMk cId="1715985648" sldId="2147485069"/>
              <pc:sldLayoutMk cId="3076236542" sldId="2147485096"/>
              <ac:spMk id="131" creationId="{61081B1B-4CB6-40FA-886A-3BC0A6640452}"/>
            </ac:spMkLst>
          </pc:spChg>
          <pc:spChg chg="mod">
            <ac:chgData name="Tiffany Razzo" userId="eda5baf6a0dc2dbf" providerId="LiveId" clId="{9FD04458-ACDD-DF43-8256-73E996416D5B}" dt="2024-05-01T19:30:15.762" v="2"/>
            <ac:spMkLst>
              <pc:docMk/>
              <pc:sldMasterMk cId="1715985648" sldId="2147485069"/>
              <pc:sldLayoutMk cId="3076236542" sldId="2147485096"/>
              <ac:spMk id="132" creationId="{391E6CA4-DBA3-B649-AA7F-FEF33F4372E8}"/>
            </ac:spMkLst>
          </pc:spChg>
          <pc:spChg chg="mod">
            <ac:chgData name="Tiffany Razzo" userId="eda5baf6a0dc2dbf" providerId="LiveId" clId="{9FD04458-ACDD-DF43-8256-73E996416D5B}" dt="2024-05-01T19:30:15.762" v="2"/>
            <ac:spMkLst>
              <pc:docMk/>
              <pc:sldMasterMk cId="1715985648" sldId="2147485069"/>
              <pc:sldLayoutMk cId="3076236542" sldId="2147485096"/>
              <ac:spMk id="136" creationId="{A511221D-9C48-47CF-B342-BA4CC87097DD}"/>
            </ac:spMkLst>
          </pc:spChg>
          <pc:spChg chg="mod">
            <ac:chgData name="Tiffany Razzo" userId="eda5baf6a0dc2dbf" providerId="LiveId" clId="{9FD04458-ACDD-DF43-8256-73E996416D5B}" dt="2024-05-01T19:30:15.762" v="2"/>
            <ac:spMkLst>
              <pc:docMk/>
              <pc:sldMasterMk cId="1715985648" sldId="2147485069"/>
              <pc:sldLayoutMk cId="3076236542" sldId="2147485096"/>
              <ac:spMk id="137" creationId="{B12F0708-61A8-477D-87D8-95D317484B57}"/>
            </ac:spMkLst>
          </pc:spChg>
          <pc:spChg chg="mod">
            <ac:chgData name="Tiffany Razzo" userId="eda5baf6a0dc2dbf" providerId="LiveId" clId="{9FD04458-ACDD-DF43-8256-73E996416D5B}" dt="2024-05-01T19:30:15.762" v="2"/>
            <ac:spMkLst>
              <pc:docMk/>
              <pc:sldMasterMk cId="1715985648" sldId="2147485069"/>
              <pc:sldLayoutMk cId="3076236542" sldId="2147485096"/>
              <ac:spMk id="138" creationId="{5FDB8AD2-1540-4FE2-91D3-B945797AF067}"/>
            </ac:spMkLst>
          </pc:spChg>
          <pc:spChg chg="mod">
            <ac:chgData name="Tiffany Razzo" userId="eda5baf6a0dc2dbf" providerId="LiveId" clId="{9FD04458-ACDD-DF43-8256-73E996416D5B}" dt="2024-05-01T19:30:15.762" v="2"/>
            <ac:spMkLst>
              <pc:docMk/>
              <pc:sldMasterMk cId="1715985648" sldId="2147485069"/>
              <pc:sldLayoutMk cId="3076236542" sldId="2147485096"/>
              <ac:spMk id="141" creationId="{E967A756-47B4-4BD9-9AB3-816EA90C9772}"/>
            </ac:spMkLst>
          </pc:spChg>
          <pc:spChg chg="mod">
            <ac:chgData name="Tiffany Razzo" userId="eda5baf6a0dc2dbf" providerId="LiveId" clId="{9FD04458-ACDD-DF43-8256-73E996416D5B}" dt="2024-05-01T19:30:15.762" v="2"/>
            <ac:spMkLst>
              <pc:docMk/>
              <pc:sldMasterMk cId="1715985648" sldId="2147485069"/>
              <pc:sldLayoutMk cId="3076236542" sldId="2147485096"/>
              <ac:spMk id="142" creationId="{E4750D1C-2F7B-4C6C-A186-1AE765DBA3AF}"/>
            </ac:spMkLst>
          </pc:spChg>
          <pc:spChg chg="mod">
            <ac:chgData name="Tiffany Razzo" userId="eda5baf6a0dc2dbf" providerId="LiveId" clId="{9FD04458-ACDD-DF43-8256-73E996416D5B}" dt="2024-05-01T19:30:15.762" v="2"/>
            <ac:spMkLst>
              <pc:docMk/>
              <pc:sldMasterMk cId="1715985648" sldId="2147485069"/>
              <pc:sldLayoutMk cId="3076236542" sldId="2147485096"/>
              <ac:spMk id="143" creationId="{659079DD-62CA-4855-93BA-CC3F982F7D0E}"/>
            </ac:spMkLst>
          </pc:spChg>
          <pc:spChg chg="mod">
            <ac:chgData name="Tiffany Razzo" userId="eda5baf6a0dc2dbf" providerId="LiveId" clId="{9FD04458-ACDD-DF43-8256-73E996416D5B}" dt="2024-05-01T19:30:15.762" v="2"/>
            <ac:spMkLst>
              <pc:docMk/>
              <pc:sldMasterMk cId="1715985648" sldId="2147485069"/>
              <pc:sldLayoutMk cId="3076236542" sldId="2147485096"/>
              <ac:spMk id="144" creationId="{BC9DA5A7-54C7-45EB-9551-21AE8CFA25DA}"/>
            </ac:spMkLst>
          </pc:spChg>
          <pc:spChg chg="mod">
            <ac:chgData name="Tiffany Razzo" userId="eda5baf6a0dc2dbf" providerId="LiveId" clId="{9FD04458-ACDD-DF43-8256-73E996416D5B}" dt="2024-05-01T19:30:15.762" v="2"/>
            <ac:spMkLst>
              <pc:docMk/>
              <pc:sldMasterMk cId="1715985648" sldId="2147485069"/>
              <pc:sldLayoutMk cId="3076236542" sldId="2147485096"/>
              <ac:spMk id="145" creationId="{6C01B888-FF27-4017-AA35-D3C5A45A944F}"/>
            </ac:spMkLst>
          </pc:spChg>
          <pc:spChg chg="mod">
            <ac:chgData name="Tiffany Razzo" userId="eda5baf6a0dc2dbf" providerId="LiveId" clId="{9FD04458-ACDD-DF43-8256-73E996416D5B}" dt="2024-05-01T19:30:15.762" v="2"/>
            <ac:spMkLst>
              <pc:docMk/>
              <pc:sldMasterMk cId="1715985648" sldId="2147485069"/>
              <pc:sldLayoutMk cId="3076236542" sldId="2147485096"/>
              <ac:spMk id="146" creationId="{5EB20A67-2F1E-443F-B499-F3168DBDC258}"/>
            </ac:spMkLst>
          </pc:spChg>
          <pc:spChg chg="mod">
            <ac:chgData name="Tiffany Razzo" userId="eda5baf6a0dc2dbf" providerId="LiveId" clId="{9FD04458-ACDD-DF43-8256-73E996416D5B}" dt="2024-05-01T19:30:15.762" v="2"/>
            <ac:spMkLst>
              <pc:docMk/>
              <pc:sldMasterMk cId="1715985648" sldId="2147485069"/>
              <pc:sldLayoutMk cId="3076236542" sldId="2147485096"/>
              <ac:spMk id="147" creationId="{37EBF988-C8A4-469F-87E3-ABDAD511B3B2}"/>
            </ac:spMkLst>
          </pc:spChg>
          <pc:spChg chg="mod">
            <ac:chgData name="Tiffany Razzo" userId="eda5baf6a0dc2dbf" providerId="LiveId" clId="{9FD04458-ACDD-DF43-8256-73E996416D5B}" dt="2024-05-01T19:30:15.762" v="2"/>
            <ac:spMkLst>
              <pc:docMk/>
              <pc:sldMasterMk cId="1715985648" sldId="2147485069"/>
              <pc:sldLayoutMk cId="3076236542" sldId="2147485096"/>
              <ac:spMk id="148" creationId="{88C18324-72E2-48B1-A231-2D9FD1A8262D}"/>
            </ac:spMkLst>
          </pc:spChg>
          <pc:spChg chg="mod">
            <ac:chgData name="Tiffany Razzo" userId="eda5baf6a0dc2dbf" providerId="LiveId" clId="{9FD04458-ACDD-DF43-8256-73E996416D5B}" dt="2024-05-01T19:30:15.762" v="2"/>
            <ac:spMkLst>
              <pc:docMk/>
              <pc:sldMasterMk cId="1715985648" sldId="2147485069"/>
              <pc:sldLayoutMk cId="3076236542" sldId="2147485096"/>
              <ac:spMk id="149" creationId="{9200D2D6-71AE-4E82-A6A7-BEADB9A8058B}"/>
            </ac:spMkLst>
          </pc:spChg>
          <pc:spChg chg="mod">
            <ac:chgData name="Tiffany Razzo" userId="eda5baf6a0dc2dbf" providerId="LiveId" clId="{9FD04458-ACDD-DF43-8256-73E996416D5B}" dt="2024-05-01T19:30:15.762" v="2"/>
            <ac:spMkLst>
              <pc:docMk/>
              <pc:sldMasterMk cId="1715985648" sldId="2147485069"/>
              <pc:sldLayoutMk cId="3076236542" sldId="2147485096"/>
              <ac:spMk id="150" creationId="{F0C0DE04-8DFE-48F4-87CC-47B0F2BC319A}"/>
            </ac:spMkLst>
          </pc:spChg>
          <pc:spChg chg="mod">
            <ac:chgData name="Tiffany Razzo" userId="eda5baf6a0dc2dbf" providerId="LiveId" clId="{9FD04458-ACDD-DF43-8256-73E996416D5B}" dt="2024-05-01T19:30:15.762" v="2"/>
            <ac:spMkLst>
              <pc:docMk/>
              <pc:sldMasterMk cId="1715985648" sldId="2147485069"/>
              <pc:sldLayoutMk cId="3076236542" sldId="2147485096"/>
              <ac:spMk id="154" creationId="{7188C94E-28FC-4FB2-9A0C-2A6C5BA519CD}"/>
            </ac:spMkLst>
          </pc:spChg>
          <pc:spChg chg="mod">
            <ac:chgData name="Tiffany Razzo" userId="eda5baf6a0dc2dbf" providerId="LiveId" clId="{9FD04458-ACDD-DF43-8256-73E996416D5B}" dt="2024-05-01T19:30:15.762" v="2"/>
            <ac:spMkLst>
              <pc:docMk/>
              <pc:sldMasterMk cId="1715985648" sldId="2147485069"/>
              <pc:sldLayoutMk cId="3076236542" sldId="2147485096"/>
              <ac:spMk id="155" creationId="{7BE5B5CE-0945-46FD-B66F-BAAE8E8C4EDB}"/>
            </ac:spMkLst>
          </pc:spChg>
          <pc:spChg chg="mod">
            <ac:chgData name="Tiffany Razzo" userId="eda5baf6a0dc2dbf" providerId="LiveId" clId="{9FD04458-ACDD-DF43-8256-73E996416D5B}" dt="2024-05-01T19:30:15.762" v="2"/>
            <ac:spMkLst>
              <pc:docMk/>
              <pc:sldMasterMk cId="1715985648" sldId="2147485069"/>
              <pc:sldLayoutMk cId="3076236542" sldId="2147485096"/>
              <ac:spMk id="158" creationId="{8EB9608F-6EAE-4A73-9D91-88DF9CBEFFE6}"/>
            </ac:spMkLst>
          </pc:spChg>
          <pc:spChg chg="mod">
            <ac:chgData name="Tiffany Razzo" userId="eda5baf6a0dc2dbf" providerId="LiveId" clId="{9FD04458-ACDD-DF43-8256-73E996416D5B}" dt="2024-05-01T19:30:15.762" v="2"/>
            <ac:spMkLst>
              <pc:docMk/>
              <pc:sldMasterMk cId="1715985648" sldId="2147485069"/>
              <pc:sldLayoutMk cId="3076236542" sldId="2147485096"/>
              <ac:spMk id="159" creationId="{800F861F-78F8-41E3-997F-357573BA3604}"/>
            </ac:spMkLst>
          </pc:spChg>
          <pc:spChg chg="mod">
            <ac:chgData name="Tiffany Razzo" userId="eda5baf6a0dc2dbf" providerId="LiveId" clId="{9FD04458-ACDD-DF43-8256-73E996416D5B}" dt="2024-05-01T19:30:15.762" v="2"/>
            <ac:spMkLst>
              <pc:docMk/>
              <pc:sldMasterMk cId="1715985648" sldId="2147485069"/>
              <pc:sldLayoutMk cId="3076236542" sldId="2147485096"/>
              <ac:spMk id="160" creationId="{DE2904FE-A367-44FC-AD65-3048936C0B02}"/>
            </ac:spMkLst>
          </pc:spChg>
          <pc:spChg chg="mod">
            <ac:chgData name="Tiffany Razzo" userId="eda5baf6a0dc2dbf" providerId="LiveId" clId="{9FD04458-ACDD-DF43-8256-73E996416D5B}" dt="2024-05-01T19:30:15.762" v="2"/>
            <ac:spMkLst>
              <pc:docMk/>
              <pc:sldMasterMk cId="1715985648" sldId="2147485069"/>
              <pc:sldLayoutMk cId="3076236542" sldId="2147485096"/>
              <ac:spMk id="165" creationId="{85D97E0A-608B-4619-8513-CDEDC2EF8741}"/>
            </ac:spMkLst>
          </pc:spChg>
          <pc:spChg chg="mod">
            <ac:chgData name="Tiffany Razzo" userId="eda5baf6a0dc2dbf" providerId="LiveId" clId="{9FD04458-ACDD-DF43-8256-73E996416D5B}" dt="2024-05-01T19:30:15.762" v="2"/>
            <ac:spMkLst>
              <pc:docMk/>
              <pc:sldMasterMk cId="1715985648" sldId="2147485069"/>
              <pc:sldLayoutMk cId="3076236542" sldId="2147485096"/>
              <ac:spMk id="166" creationId="{41DF8B3E-34FC-4022-AA77-D7ABB00C89E5}"/>
            </ac:spMkLst>
          </pc:spChg>
          <pc:spChg chg="mod">
            <ac:chgData name="Tiffany Razzo" userId="eda5baf6a0dc2dbf" providerId="LiveId" clId="{9FD04458-ACDD-DF43-8256-73E996416D5B}" dt="2024-05-01T19:30:15.762" v="2"/>
            <ac:spMkLst>
              <pc:docMk/>
              <pc:sldMasterMk cId="1715985648" sldId="2147485069"/>
              <pc:sldLayoutMk cId="3076236542" sldId="2147485096"/>
              <ac:spMk id="167" creationId="{D76A95D3-F6BC-4148-AA95-12080A00AD11}"/>
            </ac:spMkLst>
          </pc:spChg>
          <pc:spChg chg="mod">
            <ac:chgData name="Tiffany Razzo" userId="eda5baf6a0dc2dbf" providerId="LiveId" clId="{9FD04458-ACDD-DF43-8256-73E996416D5B}" dt="2024-05-01T19:30:15.762" v="2"/>
            <ac:spMkLst>
              <pc:docMk/>
              <pc:sldMasterMk cId="1715985648" sldId="2147485069"/>
              <pc:sldLayoutMk cId="3076236542" sldId="2147485096"/>
              <ac:spMk id="168" creationId="{0A107567-A12E-4E3D-A9B9-4121432CA625}"/>
            </ac:spMkLst>
          </pc:spChg>
          <pc:spChg chg="mod">
            <ac:chgData name="Tiffany Razzo" userId="eda5baf6a0dc2dbf" providerId="LiveId" clId="{9FD04458-ACDD-DF43-8256-73E996416D5B}" dt="2024-05-01T19:30:15.762" v="2"/>
            <ac:spMkLst>
              <pc:docMk/>
              <pc:sldMasterMk cId="1715985648" sldId="2147485069"/>
              <pc:sldLayoutMk cId="3076236542" sldId="2147485096"/>
              <ac:spMk id="169" creationId="{D0FBBDAF-53DA-407E-902D-D9A110596015}"/>
            </ac:spMkLst>
          </pc:spChg>
          <pc:spChg chg="mod">
            <ac:chgData name="Tiffany Razzo" userId="eda5baf6a0dc2dbf" providerId="LiveId" clId="{9FD04458-ACDD-DF43-8256-73E996416D5B}" dt="2024-05-01T19:30:15.762" v="2"/>
            <ac:spMkLst>
              <pc:docMk/>
              <pc:sldMasterMk cId="1715985648" sldId="2147485069"/>
              <pc:sldLayoutMk cId="3076236542" sldId="2147485096"/>
              <ac:spMk id="170" creationId="{DD8BA2AC-87E8-4330-BFEC-DA4FA20E1125}"/>
            </ac:spMkLst>
          </pc:spChg>
          <pc:spChg chg="mod">
            <ac:chgData name="Tiffany Razzo" userId="eda5baf6a0dc2dbf" providerId="LiveId" clId="{9FD04458-ACDD-DF43-8256-73E996416D5B}" dt="2024-05-01T19:30:15.762" v="2"/>
            <ac:spMkLst>
              <pc:docMk/>
              <pc:sldMasterMk cId="1715985648" sldId="2147485069"/>
              <pc:sldLayoutMk cId="3076236542" sldId="2147485096"/>
              <ac:spMk id="171" creationId="{22F28359-56D9-435B-B87D-92DDC7A34934}"/>
            </ac:spMkLst>
          </pc:spChg>
          <pc:spChg chg="mod">
            <ac:chgData name="Tiffany Razzo" userId="eda5baf6a0dc2dbf" providerId="LiveId" clId="{9FD04458-ACDD-DF43-8256-73E996416D5B}" dt="2024-05-01T19:30:15.762" v="2"/>
            <ac:spMkLst>
              <pc:docMk/>
              <pc:sldMasterMk cId="1715985648" sldId="2147485069"/>
              <pc:sldLayoutMk cId="3076236542" sldId="2147485096"/>
              <ac:spMk id="172" creationId="{D2E44265-C6C1-48AC-996B-25BDF73C7389}"/>
            </ac:spMkLst>
          </pc:spChg>
          <pc:spChg chg="mod">
            <ac:chgData name="Tiffany Razzo" userId="eda5baf6a0dc2dbf" providerId="LiveId" clId="{9FD04458-ACDD-DF43-8256-73E996416D5B}" dt="2024-05-01T19:30:15.762" v="2"/>
            <ac:spMkLst>
              <pc:docMk/>
              <pc:sldMasterMk cId="1715985648" sldId="2147485069"/>
              <pc:sldLayoutMk cId="3076236542" sldId="2147485096"/>
              <ac:spMk id="173" creationId="{1881F443-ADFC-47F1-A06F-104584BB5A0C}"/>
            </ac:spMkLst>
          </pc:spChg>
          <pc:spChg chg="mod">
            <ac:chgData name="Tiffany Razzo" userId="eda5baf6a0dc2dbf" providerId="LiveId" clId="{9FD04458-ACDD-DF43-8256-73E996416D5B}" dt="2024-05-01T19:30:15.762" v="2"/>
            <ac:spMkLst>
              <pc:docMk/>
              <pc:sldMasterMk cId="1715985648" sldId="2147485069"/>
              <pc:sldLayoutMk cId="3076236542" sldId="2147485096"/>
              <ac:spMk id="175" creationId="{D986FF5F-AAE3-48F9-82D7-D634D679CFB3}"/>
            </ac:spMkLst>
          </pc:spChg>
          <pc:spChg chg="mod">
            <ac:chgData name="Tiffany Razzo" userId="eda5baf6a0dc2dbf" providerId="LiveId" clId="{9FD04458-ACDD-DF43-8256-73E996416D5B}" dt="2024-05-01T19:30:15.762" v="2"/>
            <ac:spMkLst>
              <pc:docMk/>
              <pc:sldMasterMk cId="1715985648" sldId="2147485069"/>
              <pc:sldLayoutMk cId="3076236542" sldId="2147485096"/>
              <ac:spMk id="176" creationId="{F05E10C7-BDA4-48AC-9DEA-D7C6956FDF11}"/>
            </ac:spMkLst>
          </pc:spChg>
          <pc:spChg chg="mod">
            <ac:chgData name="Tiffany Razzo" userId="eda5baf6a0dc2dbf" providerId="LiveId" clId="{9FD04458-ACDD-DF43-8256-73E996416D5B}" dt="2024-05-01T19:30:15.762" v="2"/>
            <ac:spMkLst>
              <pc:docMk/>
              <pc:sldMasterMk cId="1715985648" sldId="2147485069"/>
              <pc:sldLayoutMk cId="3076236542" sldId="2147485096"/>
              <ac:spMk id="177" creationId="{C49F48C5-5BD4-4254-9679-C1DDDE4D5F69}"/>
            </ac:spMkLst>
          </pc:spChg>
          <pc:spChg chg="mod">
            <ac:chgData name="Tiffany Razzo" userId="eda5baf6a0dc2dbf" providerId="LiveId" clId="{9FD04458-ACDD-DF43-8256-73E996416D5B}" dt="2024-05-01T19:30:15.762" v="2"/>
            <ac:spMkLst>
              <pc:docMk/>
              <pc:sldMasterMk cId="1715985648" sldId="2147485069"/>
              <pc:sldLayoutMk cId="3076236542" sldId="2147485096"/>
              <ac:spMk id="180" creationId="{0769AE72-8D06-4658-89E0-6BDDA4159216}"/>
            </ac:spMkLst>
          </pc:spChg>
          <pc:spChg chg="mod">
            <ac:chgData name="Tiffany Razzo" userId="eda5baf6a0dc2dbf" providerId="LiveId" clId="{9FD04458-ACDD-DF43-8256-73E996416D5B}" dt="2024-05-01T19:30:15.762" v="2"/>
            <ac:spMkLst>
              <pc:docMk/>
              <pc:sldMasterMk cId="1715985648" sldId="2147485069"/>
              <pc:sldLayoutMk cId="3076236542" sldId="2147485096"/>
              <ac:spMk id="181" creationId="{99F7E9A6-15A6-4027-8C54-25C42323B7D8}"/>
            </ac:spMkLst>
          </pc:spChg>
          <pc:spChg chg="mod">
            <ac:chgData name="Tiffany Razzo" userId="eda5baf6a0dc2dbf" providerId="LiveId" clId="{9FD04458-ACDD-DF43-8256-73E996416D5B}" dt="2024-05-01T19:30:15.762" v="2"/>
            <ac:spMkLst>
              <pc:docMk/>
              <pc:sldMasterMk cId="1715985648" sldId="2147485069"/>
              <pc:sldLayoutMk cId="3076236542" sldId="2147485096"/>
              <ac:spMk id="182" creationId="{06481472-5B44-42B7-B7D8-9888F1BB7377}"/>
            </ac:spMkLst>
          </pc:spChg>
          <pc:spChg chg="mod">
            <ac:chgData name="Tiffany Razzo" userId="eda5baf6a0dc2dbf" providerId="LiveId" clId="{9FD04458-ACDD-DF43-8256-73E996416D5B}" dt="2024-05-01T19:30:15.762" v="2"/>
            <ac:spMkLst>
              <pc:docMk/>
              <pc:sldMasterMk cId="1715985648" sldId="2147485069"/>
              <pc:sldLayoutMk cId="3076236542" sldId="2147485096"/>
              <ac:spMk id="183" creationId="{3ADBC401-2317-4AC9-B4A7-A8D6B60BD64B}"/>
            </ac:spMkLst>
          </pc:spChg>
          <pc:spChg chg="mod">
            <ac:chgData name="Tiffany Razzo" userId="eda5baf6a0dc2dbf" providerId="LiveId" clId="{9FD04458-ACDD-DF43-8256-73E996416D5B}" dt="2024-05-01T19:30:15.762" v="2"/>
            <ac:spMkLst>
              <pc:docMk/>
              <pc:sldMasterMk cId="1715985648" sldId="2147485069"/>
              <pc:sldLayoutMk cId="3076236542" sldId="2147485096"/>
              <ac:spMk id="184" creationId="{7C2571CF-5AD4-4399-BA24-E30FB1996119}"/>
            </ac:spMkLst>
          </pc:spChg>
          <pc:spChg chg="mod">
            <ac:chgData name="Tiffany Razzo" userId="eda5baf6a0dc2dbf" providerId="LiveId" clId="{9FD04458-ACDD-DF43-8256-73E996416D5B}" dt="2024-05-01T19:30:15.762" v="2"/>
            <ac:spMkLst>
              <pc:docMk/>
              <pc:sldMasterMk cId="1715985648" sldId="2147485069"/>
              <pc:sldLayoutMk cId="3076236542" sldId="2147485096"/>
              <ac:spMk id="185" creationId="{20EF9897-6DFC-4991-8374-C961010856FF}"/>
            </ac:spMkLst>
          </pc:spChg>
          <pc:spChg chg="mod">
            <ac:chgData name="Tiffany Razzo" userId="eda5baf6a0dc2dbf" providerId="LiveId" clId="{9FD04458-ACDD-DF43-8256-73E996416D5B}" dt="2024-05-01T19:30:15.762" v="2"/>
            <ac:spMkLst>
              <pc:docMk/>
              <pc:sldMasterMk cId="1715985648" sldId="2147485069"/>
              <pc:sldLayoutMk cId="3076236542" sldId="2147485096"/>
              <ac:spMk id="186" creationId="{C70E0973-5916-4C86-9E36-3A454294BAE4}"/>
            </ac:spMkLst>
          </pc:spChg>
          <pc:spChg chg="mod">
            <ac:chgData name="Tiffany Razzo" userId="eda5baf6a0dc2dbf" providerId="LiveId" clId="{9FD04458-ACDD-DF43-8256-73E996416D5B}" dt="2024-05-01T19:30:15.762" v="2"/>
            <ac:spMkLst>
              <pc:docMk/>
              <pc:sldMasterMk cId="1715985648" sldId="2147485069"/>
              <pc:sldLayoutMk cId="3076236542" sldId="2147485096"/>
              <ac:spMk id="187" creationId="{BFB65784-998E-483C-9FF4-51AE3AE2A631}"/>
            </ac:spMkLst>
          </pc:spChg>
          <pc:spChg chg="mod">
            <ac:chgData name="Tiffany Razzo" userId="eda5baf6a0dc2dbf" providerId="LiveId" clId="{9FD04458-ACDD-DF43-8256-73E996416D5B}" dt="2024-05-01T19:30:15.762" v="2"/>
            <ac:spMkLst>
              <pc:docMk/>
              <pc:sldMasterMk cId="1715985648" sldId="2147485069"/>
              <pc:sldLayoutMk cId="3076236542" sldId="2147485096"/>
              <ac:spMk id="188" creationId="{38F78C4A-B6A2-4522-8166-EA3C1B1B00D3}"/>
            </ac:spMkLst>
          </pc:spChg>
          <pc:spChg chg="mod">
            <ac:chgData name="Tiffany Razzo" userId="eda5baf6a0dc2dbf" providerId="LiveId" clId="{9FD04458-ACDD-DF43-8256-73E996416D5B}" dt="2024-05-01T19:30:15.762" v="2"/>
            <ac:spMkLst>
              <pc:docMk/>
              <pc:sldMasterMk cId="1715985648" sldId="2147485069"/>
              <pc:sldLayoutMk cId="3076236542" sldId="2147485096"/>
              <ac:spMk id="189" creationId="{BB07D068-4DFF-4448-B5B5-5DDB333D14E1}"/>
            </ac:spMkLst>
          </pc:spChg>
          <pc:spChg chg="mod">
            <ac:chgData name="Tiffany Razzo" userId="eda5baf6a0dc2dbf" providerId="LiveId" clId="{9FD04458-ACDD-DF43-8256-73E996416D5B}" dt="2024-05-01T19:30:15.762" v="2"/>
            <ac:spMkLst>
              <pc:docMk/>
              <pc:sldMasterMk cId="1715985648" sldId="2147485069"/>
              <pc:sldLayoutMk cId="3076236542" sldId="2147485096"/>
              <ac:spMk id="192" creationId="{204E43B2-D438-4970-A23E-3FEF61E018F6}"/>
            </ac:spMkLst>
          </pc:spChg>
          <pc:spChg chg="mod">
            <ac:chgData name="Tiffany Razzo" userId="eda5baf6a0dc2dbf" providerId="LiveId" clId="{9FD04458-ACDD-DF43-8256-73E996416D5B}" dt="2024-05-01T19:30:15.762" v="2"/>
            <ac:spMkLst>
              <pc:docMk/>
              <pc:sldMasterMk cId="1715985648" sldId="2147485069"/>
              <pc:sldLayoutMk cId="3076236542" sldId="2147485096"/>
              <ac:spMk id="193" creationId="{86CC43F9-470A-469F-A810-01008C0D6FC1}"/>
            </ac:spMkLst>
          </pc:spChg>
          <pc:spChg chg="mod">
            <ac:chgData name="Tiffany Razzo" userId="eda5baf6a0dc2dbf" providerId="LiveId" clId="{9FD04458-ACDD-DF43-8256-73E996416D5B}" dt="2024-05-01T19:30:15.762" v="2"/>
            <ac:spMkLst>
              <pc:docMk/>
              <pc:sldMasterMk cId="1715985648" sldId="2147485069"/>
              <pc:sldLayoutMk cId="3076236542" sldId="2147485096"/>
              <ac:spMk id="194" creationId="{99063663-E41A-4675-A620-6B80E326A717}"/>
            </ac:spMkLst>
          </pc:spChg>
          <pc:spChg chg="mod">
            <ac:chgData name="Tiffany Razzo" userId="eda5baf6a0dc2dbf" providerId="LiveId" clId="{9FD04458-ACDD-DF43-8256-73E996416D5B}" dt="2024-05-01T19:30:15.762" v="2"/>
            <ac:spMkLst>
              <pc:docMk/>
              <pc:sldMasterMk cId="1715985648" sldId="2147485069"/>
              <pc:sldLayoutMk cId="3076236542" sldId="2147485096"/>
              <ac:spMk id="195" creationId="{51496DA7-4492-4A5A-978D-5285EEA15231}"/>
            </ac:spMkLst>
          </pc:spChg>
          <pc:spChg chg="mod">
            <ac:chgData name="Tiffany Razzo" userId="eda5baf6a0dc2dbf" providerId="LiveId" clId="{9FD04458-ACDD-DF43-8256-73E996416D5B}" dt="2024-05-01T19:30:15.762" v="2"/>
            <ac:spMkLst>
              <pc:docMk/>
              <pc:sldMasterMk cId="1715985648" sldId="2147485069"/>
              <pc:sldLayoutMk cId="3076236542" sldId="2147485096"/>
              <ac:spMk id="196" creationId="{0D67CBAA-71DD-49FC-B168-2E53F118F66B}"/>
            </ac:spMkLst>
          </pc:spChg>
          <pc:spChg chg="mod">
            <ac:chgData name="Tiffany Razzo" userId="eda5baf6a0dc2dbf" providerId="LiveId" clId="{9FD04458-ACDD-DF43-8256-73E996416D5B}" dt="2024-05-01T19:30:15.762" v="2"/>
            <ac:spMkLst>
              <pc:docMk/>
              <pc:sldMasterMk cId="1715985648" sldId="2147485069"/>
              <pc:sldLayoutMk cId="3076236542" sldId="2147485096"/>
              <ac:spMk id="197" creationId="{C697B9B2-7BC3-4B7B-9401-CDB44DD4229C}"/>
            </ac:spMkLst>
          </pc:spChg>
          <pc:spChg chg="mod">
            <ac:chgData name="Tiffany Razzo" userId="eda5baf6a0dc2dbf" providerId="LiveId" clId="{9FD04458-ACDD-DF43-8256-73E996416D5B}" dt="2024-05-01T19:30:15.762" v="2"/>
            <ac:spMkLst>
              <pc:docMk/>
              <pc:sldMasterMk cId="1715985648" sldId="2147485069"/>
              <pc:sldLayoutMk cId="3076236542" sldId="2147485096"/>
              <ac:spMk id="198" creationId="{CBDD4969-EF0C-467C-B54A-BB59F4324AC3}"/>
            </ac:spMkLst>
          </pc:spChg>
          <pc:spChg chg="mod">
            <ac:chgData name="Tiffany Razzo" userId="eda5baf6a0dc2dbf" providerId="LiveId" clId="{9FD04458-ACDD-DF43-8256-73E996416D5B}" dt="2024-05-01T19:30:15.762" v="2"/>
            <ac:spMkLst>
              <pc:docMk/>
              <pc:sldMasterMk cId="1715985648" sldId="2147485069"/>
              <pc:sldLayoutMk cId="3076236542" sldId="2147485096"/>
              <ac:spMk id="199" creationId="{008996A7-D464-42D2-B900-1DD270AED2E4}"/>
            </ac:spMkLst>
          </pc:spChg>
          <pc:spChg chg="mod">
            <ac:chgData name="Tiffany Razzo" userId="eda5baf6a0dc2dbf" providerId="LiveId" clId="{9FD04458-ACDD-DF43-8256-73E996416D5B}" dt="2024-05-01T19:30:15.762" v="2"/>
            <ac:spMkLst>
              <pc:docMk/>
              <pc:sldMasterMk cId="1715985648" sldId="2147485069"/>
              <pc:sldLayoutMk cId="3076236542" sldId="2147485096"/>
              <ac:spMk id="200" creationId="{AB831544-9BA6-4932-BA59-CB7683E2EF90}"/>
            </ac:spMkLst>
          </pc:spChg>
          <pc:spChg chg="mod">
            <ac:chgData name="Tiffany Razzo" userId="eda5baf6a0dc2dbf" providerId="LiveId" clId="{9FD04458-ACDD-DF43-8256-73E996416D5B}" dt="2024-05-01T19:30:15.762" v="2"/>
            <ac:spMkLst>
              <pc:docMk/>
              <pc:sldMasterMk cId="1715985648" sldId="2147485069"/>
              <pc:sldLayoutMk cId="3076236542" sldId="2147485096"/>
              <ac:spMk id="201" creationId="{9D780767-DB2B-46E3-BBD5-1E80367F7899}"/>
            </ac:spMkLst>
          </pc:spChg>
          <pc:spChg chg="mod">
            <ac:chgData name="Tiffany Razzo" userId="eda5baf6a0dc2dbf" providerId="LiveId" clId="{9FD04458-ACDD-DF43-8256-73E996416D5B}" dt="2024-05-01T19:30:15.762" v="2"/>
            <ac:spMkLst>
              <pc:docMk/>
              <pc:sldMasterMk cId="1715985648" sldId="2147485069"/>
              <pc:sldLayoutMk cId="3076236542" sldId="2147485096"/>
              <ac:spMk id="207" creationId="{7945C172-3DC1-4035-920C-B489B99D460E}"/>
            </ac:spMkLst>
          </pc:spChg>
          <pc:spChg chg="mod">
            <ac:chgData name="Tiffany Razzo" userId="eda5baf6a0dc2dbf" providerId="LiveId" clId="{9FD04458-ACDD-DF43-8256-73E996416D5B}" dt="2024-05-01T19:30:15.762" v="2"/>
            <ac:spMkLst>
              <pc:docMk/>
              <pc:sldMasterMk cId="1715985648" sldId="2147485069"/>
              <pc:sldLayoutMk cId="3076236542" sldId="2147485096"/>
              <ac:spMk id="209" creationId="{351DBF30-3DDF-44F6-A962-B0A74C214749}"/>
            </ac:spMkLst>
          </pc:spChg>
          <pc:spChg chg="mod">
            <ac:chgData name="Tiffany Razzo" userId="eda5baf6a0dc2dbf" providerId="LiveId" clId="{9FD04458-ACDD-DF43-8256-73E996416D5B}" dt="2024-05-01T19:30:15.762" v="2"/>
            <ac:spMkLst>
              <pc:docMk/>
              <pc:sldMasterMk cId="1715985648" sldId="2147485069"/>
              <pc:sldLayoutMk cId="3076236542" sldId="2147485096"/>
              <ac:spMk id="212" creationId="{F64691EF-EBC3-4104-BA3A-481584BB22AE}"/>
            </ac:spMkLst>
          </pc:spChg>
          <pc:grpChg chg="mod">
            <ac:chgData name="Tiffany Razzo" userId="eda5baf6a0dc2dbf" providerId="LiveId" clId="{9FD04458-ACDD-DF43-8256-73E996416D5B}" dt="2024-05-01T19:30:15.762" v="2"/>
            <ac:grpSpMkLst>
              <pc:docMk/>
              <pc:sldMasterMk cId="1715985648" sldId="2147485069"/>
              <pc:sldLayoutMk cId="3076236542" sldId="2147485096"/>
              <ac:grpSpMk id="5" creationId="{17740563-12CB-42D5-9640-CBE239863620}"/>
            </ac:grpSpMkLst>
          </pc:grpChg>
          <pc:grpChg chg="mod">
            <ac:chgData name="Tiffany Razzo" userId="eda5baf6a0dc2dbf" providerId="LiveId" clId="{9FD04458-ACDD-DF43-8256-73E996416D5B}" dt="2024-05-01T19:30:15.762" v="2"/>
            <ac:grpSpMkLst>
              <pc:docMk/>
              <pc:sldMasterMk cId="1715985648" sldId="2147485069"/>
              <pc:sldLayoutMk cId="3076236542" sldId="2147485096"/>
              <ac:grpSpMk id="7" creationId="{FA4647E7-8E90-484C-B48D-57571050C573}"/>
            </ac:grpSpMkLst>
          </pc:grpChg>
          <pc:grpChg chg="mod">
            <ac:chgData name="Tiffany Razzo" userId="eda5baf6a0dc2dbf" providerId="LiveId" clId="{9FD04458-ACDD-DF43-8256-73E996416D5B}" dt="2024-05-01T19:30:15.762" v="2"/>
            <ac:grpSpMkLst>
              <pc:docMk/>
              <pc:sldMasterMk cId="1715985648" sldId="2147485069"/>
              <pc:sldLayoutMk cId="3076236542" sldId="2147485096"/>
              <ac:grpSpMk id="8" creationId="{1C843F39-BC69-4532-92B4-0CB8B9F6E2AA}"/>
            </ac:grpSpMkLst>
          </pc:grpChg>
          <pc:grpChg chg="mod">
            <ac:chgData name="Tiffany Razzo" userId="eda5baf6a0dc2dbf" providerId="LiveId" clId="{9FD04458-ACDD-DF43-8256-73E996416D5B}" dt="2024-05-01T19:30:15.762" v="2"/>
            <ac:grpSpMkLst>
              <pc:docMk/>
              <pc:sldMasterMk cId="1715985648" sldId="2147485069"/>
              <pc:sldLayoutMk cId="3076236542" sldId="2147485096"/>
              <ac:grpSpMk id="16" creationId="{A09B24CF-9CE2-4D06-B23D-80815766648D}"/>
            </ac:grpSpMkLst>
          </pc:grpChg>
          <pc:grpChg chg="mod">
            <ac:chgData name="Tiffany Razzo" userId="eda5baf6a0dc2dbf" providerId="LiveId" clId="{9FD04458-ACDD-DF43-8256-73E996416D5B}" dt="2024-05-01T19:30:15.762" v="2"/>
            <ac:grpSpMkLst>
              <pc:docMk/>
              <pc:sldMasterMk cId="1715985648" sldId="2147485069"/>
              <pc:sldLayoutMk cId="3076236542" sldId="2147485096"/>
              <ac:grpSpMk id="18" creationId="{5BDE74E5-6A1D-431A-B87D-4FE52DFBE439}"/>
            </ac:grpSpMkLst>
          </pc:grpChg>
          <pc:grpChg chg="mod">
            <ac:chgData name="Tiffany Razzo" userId="eda5baf6a0dc2dbf" providerId="LiveId" clId="{9FD04458-ACDD-DF43-8256-73E996416D5B}" dt="2024-05-01T19:30:15.762" v="2"/>
            <ac:grpSpMkLst>
              <pc:docMk/>
              <pc:sldMasterMk cId="1715985648" sldId="2147485069"/>
              <pc:sldLayoutMk cId="3076236542" sldId="2147485096"/>
              <ac:grpSpMk id="19" creationId="{9EFDC31F-E4E1-4583-AA27-7B67BF498F4F}"/>
            </ac:grpSpMkLst>
          </pc:grpChg>
          <pc:grpChg chg="mod">
            <ac:chgData name="Tiffany Razzo" userId="eda5baf6a0dc2dbf" providerId="LiveId" clId="{9FD04458-ACDD-DF43-8256-73E996416D5B}" dt="2024-05-01T19:30:15.762" v="2"/>
            <ac:grpSpMkLst>
              <pc:docMk/>
              <pc:sldMasterMk cId="1715985648" sldId="2147485069"/>
              <pc:sldLayoutMk cId="3076236542" sldId="2147485096"/>
              <ac:grpSpMk id="99" creationId="{7CA98824-35DC-42C8-ADB4-060389F69524}"/>
            </ac:grpSpMkLst>
          </pc:grpChg>
          <pc:grpChg chg="mod">
            <ac:chgData name="Tiffany Razzo" userId="eda5baf6a0dc2dbf" providerId="LiveId" clId="{9FD04458-ACDD-DF43-8256-73E996416D5B}" dt="2024-05-01T19:30:15.762" v="2"/>
            <ac:grpSpMkLst>
              <pc:docMk/>
              <pc:sldMasterMk cId="1715985648" sldId="2147485069"/>
              <pc:sldLayoutMk cId="3076236542" sldId="2147485096"/>
              <ac:grpSpMk id="117" creationId="{E68B7824-0E91-4D26-AE98-12B320730C6C}"/>
            </ac:grpSpMkLst>
          </pc:grpChg>
          <pc:grpChg chg="mod">
            <ac:chgData name="Tiffany Razzo" userId="eda5baf6a0dc2dbf" providerId="LiveId" clId="{9FD04458-ACDD-DF43-8256-73E996416D5B}" dt="2024-05-01T19:30:15.762" v="2"/>
            <ac:grpSpMkLst>
              <pc:docMk/>
              <pc:sldMasterMk cId="1715985648" sldId="2147485069"/>
              <pc:sldLayoutMk cId="3076236542" sldId="2147485096"/>
              <ac:grpSpMk id="139" creationId="{83D68AAD-F08E-44F4-A5B7-E7E12864689B}"/>
            </ac:grpSpMkLst>
          </pc:grpChg>
          <pc:grpChg chg="mod">
            <ac:chgData name="Tiffany Razzo" userId="eda5baf6a0dc2dbf" providerId="LiveId" clId="{9FD04458-ACDD-DF43-8256-73E996416D5B}" dt="2024-05-01T19:30:15.762" v="2"/>
            <ac:grpSpMkLst>
              <pc:docMk/>
              <pc:sldMasterMk cId="1715985648" sldId="2147485069"/>
              <pc:sldLayoutMk cId="3076236542" sldId="2147485096"/>
              <ac:grpSpMk id="140" creationId="{382A72CC-6275-497C-B49A-BA2948998210}"/>
            </ac:grpSpMkLst>
          </pc:grpChg>
          <pc:grpChg chg="mod">
            <ac:chgData name="Tiffany Razzo" userId="eda5baf6a0dc2dbf" providerId="LiveId" clId="{9FD04458-ACDD-DF43-8256-73E996416D5B}" dt="2024-05-01T19:30:15.762" v="2"/>
            <ac:grpSpMkLst>
              <pc:docMk/>
              <pc:sldMasterMk cId="1715985648" sldId="2147485069"/>
              <pc:sldLayoutMk cId="3076236542" sldId="2147485096"/>
              <ac:grpSpMk id="156" creationId="{501C49BE-7536-4F69-9CEA-C3889D08B888}"/>
            </ac:grpSpMkLst>
          </pc:grpChg>
          <pc:grpChg chg="mod">
            <ac:chgData name="Tiffany Razzo" userId="eda5baf6a0dc2dbf" providerId="LiveId" clId="{9FD04458-ACDD-DF43-8256-73E996416D5B}" dt="2024-05-01T19:30:15.762" v="2"/>
            <ac:grpSpMkLst>
              <pc:docMk/>
              <pc:sldMasterMk cId="1715985648" sldId="2147485069"/>
              <pc:sldLayoutMk cId="3076236542" sldId="2147485096"/>
              <ac:grpSpMk id="157" creationId="{0DA41CAC-119E-4CFF-AD3D-91DC535CB665}"/>
            </ac:grpSpMkLst>
          </pc:grpChg>
          <pc:grpChg chg="mod">
            <ac:chgData name="Tiffany Razzo" userId="eda5baf6a0dc2dbf" providerId="LiveId" clId="{9FD04458-ACDD-DF43-8256-73E996416D5B}" dt="2024-05-01T19:30:15.762" v="2"/>
            <ac:grpSpMkLst>
              <pc:docMk/>
              <pc:sldMasterMk cId="1715985648" sldId="2147485069"/>
              <pc:sldLayoutMk cId="3076236542" sldId="2147485096"/>
              <ac:grpSpMk id="163" creationId="{4DE209B1-26A7-4142-A0A9-12669A743612}"/>
            </ac:grpSpMkLst>
          </pc:grpChg>
          <pc:grpChg chg="mod">
            <ac:chgData name="Tiffany Razzo" userId="eda5baf6a0dc2dbf" providerId="LiveId" clId="{9FD04458-ACDD-DF43-8256-73E996416D5B}" dt="2024-05-01T19:30:15.762" v="2"/>
            <ac:grpSpMkLst>
              <pc:docMk/>
              <pc:sldMasterMk cId="1715985648" sldId="2147485069"/>
              <pc:sldLayoutMk cId="3076236542" sldId="2147485096"/>
              <ac:grpSpMk id="164" creationId="{CA28ED59-BB0C-4100-89CD-EF125BBBF061}"/>
            </ac:grpSpMkLst>
          </pc:grpChg>
          <pc:grpChg chg="mod">
            <ac:chgData name="Tiffany Razzo" userId="eda5baf6a0dc2dbf" providerId="LiveId" clId="{9FD04458-ACDD-DF43-8256-73E996416D5B}" dt="2024-05-01T19:30:15.762" v="2"/>
            <ac:grpSpMkLst>
              <pc:docMk/>
              <pc:sldMasterMk cId="1715985648" sldId="2147485069"/>
              <pc:sldLayoutMk cId="3076236542" sldId="2147485096"/>
              <ac:grpSpMk id="174" creationId="{0FF824B9-9F8F-4EB5-8529-E1217501A1A0}"/>
            </ac:grpSpMkLst>
          </pc:grpChg>
          <pc:grpChg chg="mod">
            <ac:chgData name="Tiffany Razzo" userId="eda5baf6a0dc2dbf" providerId="LiveId" clId="{9FD04458-ACDD-DF43-8256-73E996416D5B}" dt="2024-05-01T19:30:15.762" v="2"/>
            <ac:grpSpMkLst>
              <pc:docMk/>
              <pc:sldMasterMk cId="1715985648" sldId="2147485069"/>
              <pc:sldLayoutMk cId="3076236542" sldId="2147485096"/>
              <ac:grpSpMk id="178" creationId="{55BC4229-526D-4BAA-939A-2D0B8EAB94C9}"/>
            </ac:grpSpMkLst>
          </pc:grpChg>
          <pc:grpChg chg="mod">
            <ac:chgData name="Tiffany Razzo" userId="eda5baf6a0dc2dbf" providerId="LiveId" clId="{9FD04458-ACDD-DF43-8256-73E996416D5B}" dt="2024-05-01T19:30:15.762" v="2"/>
            <ac:grpSpMkLst>
              <pc:docMk/>
              <pc:sldMasterMk cId="1715985648" sldId="2147485069"/>
              <pc:sldLayoutMk cId="3076236542" sldId="2147485096"/>
              <ac:grpSpMk id="179" creationId="{F75F5E4D-16C7-49E1-AFB3-E7B3A17A800C}"/>
            </ac:grpSpMkLst>
          </pc:grpChg>
          <pc:grpChg chg="mod">
            <ac:chgData name="Tiffany Razzo" userId="eda5baf6a0dc2dbf" providerId="LiveId" clId="{9FD04458-ACDD-DF43-8256-73E996416D5B}" dt="2024-05-01T19:30:15.762" v="2"/>
            <ac:grpSpMkLst>
              <pc:docMk/>
              <pc:sldMasterMk cId="1715985648" sldId="2147485069"/>
              <pc:sldLayoutMk cId="3076236542" sldId="2147485096"/>
              <ac:grpSpMk id="190" creationId="{7B7FE8A4-35CA-4167-82D7-65C9A1750652}"/>
            </ac:grpSpMkLst>
          </pc:grpChg>
          <pc:grpChg chg="mod">
            <ac:chgData name="Tiffany Razzo" userId="eda5baf6a0dc2dbf" providerId="LiveId" clId="{9FD04458-ACDD-DF43-8256-73E996416D5B}" dt="2024-05-01T19:30:15.762" v="2"/>
            <ac:grpSpMkLst>
              <pc:docMk/>
              <pc:sldMasterMk cId="1715985648" sldId="2147485069"/>
              <pc:sldLayoutMk cId="3076236542" sldId="2147485096"/>
              <ac:grpSpMk id="191" creationId="{64700957-FD0E-4D1C-8115-5D40DED4A7ED}"/>
            </ac:grpSpMkLst>
          </pc:grpChg>
          <pc:grpChg chg="mod">
            <ac:chgData name="Tiffany Razzo" userId="eda5baf6a0dc2dbf" providerId="LiveId" clId="{9FD04458-ACDD-DF43-8256-73E996416D5B}" dt="2024-05-01T19:30:15.762" v="2"/>
            <ac:grpSpMkLst>
              <pc:docMk/>
              <pc:sldMasterMk cId="1715985648" sldId="2147485069"/>
              <pc:sldLayoutMk cId="3076236542" sldId="2147485096"/>
              <ac:grpSpMk id="202" creationId="{EA796666-A9B3-44B0-B0B6-254B0E4762F5}"/>
            </ac:grpSpMkLst>
          </pc:grpChg>
          <pc:picChg chg="mod">
            <ac:chgData name="Tiffany Razzo" userId="eda5baf6a0dc2dbf" providerId="LiveId" clId="{9FD04458-ACDD-DF43-8256-73E996416D5B}" dt="2024-05-01T19:30:15.762" v="2"/>
            <ac:picMkLst>
              <pc:docMk/>
              <pc:sldMasterMk cId="1715985648" sldId="2147485069"/>
              <pc:sldLayoutMk cId="3076236542" sldId="2147485096"/>
              <ac:picMk id="4" creationId="{CC5FF606-9384-4E8E-A476-51D49B08B3A3}"/>
            </ac:picMkLst>
          </pc:picChg>
          <pc:picChg chg="mod">
            <ac:chgData name="Tiffany Razzo" userId="eda5baf6a0dc2dbf" providerId="LiveId" clId="{9FD04458-ACDD-DF43-8256-73E996416D5B}" dt="2024-05-01T19:30:15.762" v="2"/>
            <ac:picMkLst>
              <pc:docMk/>
              <pc:sldMasterMk cId="1715985648" sldId="2147485069"/>
              <pc:sldLayoutMk cId="3076236542" sldId="2147485096"/>
              <ac:picMk id="98" creationId="{5D3F4CA7-C69E-4351-B9C6-C6ADD07FE0A2}"/>
            </ac:picMkLst>
          </pc:picChg>
          <pc:picChg chg="mod">
            <ac:chgData name="Tiffany Razzo" userId="eda5baf6a0dc2dbf" providerId="LiveId" clId="{9FD04458-ACDD-DF43-8256-73E996416D5B}" dt="2024-05-01T19:30:15.762" v="2"/>
            <ac:picMkLst>
              <pc:docMk/>
              <pc:sldMasterMk cId="1715985648" sldId="2147485069"/>
              <pc:sldLayoutMk cId="3076236542" sldId="2147485096"/>
              <ac:picMk id="118" creationId="{73019B76-3ACA-4D4F-91D6-FD786B729FC7}"/>
            </ac:picMkLst>
          </pc:picChg>
          <pc:picChg chg="mod">
            <ac:chgData name="Tiffany Razzo" userId="eda5baf6a0dc2dbf" providerId="LiveId" clId="{9FD04458-ACDD-DF43-8256-73E996416D5B}" dt="2024-05-01T19:30:15.762" v="2"/>
            <ac:picMkLst>
              <pc:docMk/>
              <pc:sldMasterMk cId="1715985648" sldId="2147485069"/>
              <pc:sldLayoutMk cId="3076236542" sldId="2147485096"/>
              <ac:picMk id="121" creationId="{0EAA69B8-823C-4C62-BB79-D5D65FE1437D}"/>
            </ac:picMkLst>
          </pc:picChg>
          <pc:picChg chg="mod">
            <ac:chgData name="Tiffany Razzo" userId="eda5baf6a0dc2dbf" providerId="LiveId" clId="{9FD04458-ACDD-DF43-8256-73E996416D5B}" dt="2024-05-01T19:30:15.762" v="2"/>
            <ac:picMkLst>
              <pc:docMk/>
              <pc:sldMasterMk cId="1715985648" sldId="2147485069"/>
              <pc:sldLayoutMk cId="3076236542" sldId="2147485096"/>
              <ac:picMk id="133" creationId="{01196EA5-7FF2-40A3-85CB-234F2F3D747C}"/>
            </ac:picMkLst>
          </pc:picChg>
          <pc:picChg chg="mod">
            <ac:chgData name="Tiffany Razzo" userId="eda5baf6a0dc2dbf" providerId="LiveId" clId="{9FD04458-ACDD-DF43-8256-73E996416D5B}" dt="2024-05-01T19:30:15.762" v="2"/>
            <ac:picMkLst>
              <pc:docMk/>
              <pc:sldMasterMk cId="1715985648" sldId="2147485069"/>
              <pc:sldLayoutMk cId="3076236542" sldId="2147485096"/>
              <ac:picMk id="134" creationId="{40534286-3998-4CB2-BD60-07D0A7EE31C5}"/>
            </ac:picMkLst>
          </pc:picChg>
          <pc:picChg chg="mod">
            <ac:chgData name="Tiffany Razzo" userId="eda5baf6a0dc2dbf" providerId="LiveId" clId="{9FD04458-ACDD-DF43-8256-73E996416D5B}" dt="2024-05-01T19:30:15.762" v="2"/>
            <ac:picMkLst>
              <pc:docMk/>
              <pc:sldMasterMk cId="1715985648" sldId="2147485069"/>
              <pc:sldLayoutMk cId="3076236542" sldId="2147485096"/>
              <ac:picMk id="135" creationId="{3D8C01EF-D441-48F5-9805-CA0F39E36AB1}"/>
            </ac:picMkLst>
          </pc:picChg>
          <pc:picChg chg="mod">
            <ac:chgData name="Tiffany Razzo" userId="eda5baf6a0dc2dbf" providerId="LiveId" clId="{9FD04458-ACDD-DF43-8256-73E996416D5B}" dt="2024-05-01T19:30:15.762" v="2"/>
            <ac:picMkLst>
              <pc:docMk/>
              <pc:sldMasterMk cId="1715985648" sldId="2147485069"/>
              <pc:sldLayoutMk cId="3076236542" sldId="2147485096"/>
              <ac:picMk id="153" creationId="{6DC98DAE-020F-48C2-976E-7A45DB61A808}"/>
            </ac:picMkLst>
          </pc:picChg>
          <pc:picChg chg="mod">
            <ac:chgData name="Tiffany Razzo" userId="eda5baf6a0dc2dbf" providerId="LiveId" clId="{9FD04458-ACDD-DF43-8256-73E996416D5B}" dt="2024-05-01T19:30:15.762" v="2"/>
            <ac:picMkLst>
              <pc:docMk/>
              <pc:sldMasterMk cId="1715985648" sldId="2147485069"/>
              <pc:sldLayoutMk cId="3076236542" sldId="2147485096"/>
              <ac:picMk id="161" creationId="{75F45D26-5EF3-4330-AE86-E3C635888638}"/>
            </ac:picMkLst>
          </pc:picChg>
          <pc:picChg chg="mod">
            <ac:chgData name="Tiffany Razzo" userId="eda5baf6a0dc2dbf" providerId="LiveId" clId="{9FD04458-ACDD-DF43-8256-73E996416D5B}" dt="2024-05-01T19:30:15.762" v="2"/>
            <ac:picMkLst>
              <pc:docMk/>
              <pc:sldMasterMk cId="1715985648" sldId="2147485069"/>
              <pc:sldLayoutMk cId="3076236542" sldId="2147485096"/>
              <ac:picMk id="162" creationId="{DD072E7F-1A40-46CA-84B7-B07BB04029D9}"/>
            </ac:picMkLst>
          </pc:picChg>
          <pc:picChg chg="mod">
            <ac:chgData name="Tiffany Razzo" userId="eda5baf6a0dc2dbf" providerId="LiveId" clId="{9FD04458-ACDD-DF43-8256-73E996416D5B}" dt="2024-05-01T19:30:15.762" v="2"/>
            <ac:picMkLst>
              <pc:docMk/>
              <pc:sldMasterMk cId="1715985648" sldId="2147485069"/>
              <pc:sldLayoutMk cId="3076236542" sldId="2147485096"/>
              <ac:picMk id="203" creationId="{3448DCF8-5A8D-4DC0-8E6E-F5D172106957}"/>
            </ac:picMkLst>
          </pc:picChg>
          <pc:picChg chg="mod">
            <ac:chgData name="Tiffany Razzo" userId="eda5baf6a0dc2dbf" providerId="LiveId" clId="{9FD04458-ACDD-DF43-8256-73E996416D5B}" dt="2024-05-01T19:30:15.762" v="2"/>
            <ac:picMkLst>
              <pc:docMk/>
              <pc:sldMasterMk cId="1715985648" sldId="2147485069"/>
              <pc:sldLayoutMk cId="3076236542" sldId="2147485096"/>
              <ac:picMk id="204" creationId="{A863DBDE-AF32-414A-BC4B-2DE843DAD357}"/>
            </ac:picMkLst>
          </pc:picChg>
          <pc:picChg chg="mod">
            <ac:chgData name="Tiffany Razzo" userId="eda5baf6a0dc2dbf" providerId="LiveId" clId="{9FD04458-ACDD-DF43-8256-73E996416D5B}" dt="2024-05-01T19:30:15.762" v="2"/>
            <ac:picMkLst>
              <pc:docMk/>
              <pc:sldMasterMk cId="1715985648" sldId="2147485069"/>
              <pc:sldLayoutMk cId="3076236542" sldId="2147485096"/>
              <ac:picMk id="205" creationId="{A6376102-FBFF-403B-9CBA-D469B5519AB4}"/>
            </ac:picMkLst>
          </pc:picChg>
          <pc:picChg chg="mod">
            <ac:chgData name="Tiffany Razzo" userId="eda5baf6a0dc2dbf" providerId="LiveId" clId="{9FD04458-ACDD-DF43-8256-73E996416D5B}" dt="2024-05-01T19:30:15.762" v="2"/>
            <ac:picMkLst>
              <pc:docMk/>
              <pc:sldMasterMk cId="1715985648" sldId="2147485069"/>
              <pc:sldLayoutMk cId="3076236542" sldId="2147485096"/>
              <ac:picMk id="206" creationId="{52631DBF-C5F8-4D35-9505-12C2EAB0090F}"/>
            </ac:picMkLst>
          </pc:picChg>
          <pc:picChg chg="mod">
            <ac:chgData name="Tiffany Razzo" userId="eda5baf6a0dc2dbf" providerId="LiveId" clId="{9FD04458-ACDD-DF43-8256-73E996416D5B}" dt="2024-05-01T19:30:15.762" v="2"/>
            <ac:picMkLst>
              <pc:docMk/>
              <pc:sldMasterMk cId="1715985648" sldId="2147485069"/>
              <pc:sldLayoutMk cId="3076236542" sldId="2147485096"/>
              <ac:picMk id="210" creationId="{01CC0701-29B9-4CE8-AB5F-54A0CDA0CEFE}"/>
            </ac:picMkLst>
          </pc:picChg>
          <pc:picChg chg="mod">
            <ac:chgData name="Tiffany Razzo" userId="eda5baf6a0dc2dbf" providerId="LiveId" clId="{9FD04458-ACDD-DF43-8256-73E996416D5B}" dt="2024-05-01T19:30:15.762" v="2"/>
            <ac:picMkLst>
              <pc:docMk/>
              <pc:sldMasterMk cId="1715985648" sldId="2147485069"/>
              <pc:sldLayoutMk cId="3076236542" sldId="2147485096"/>
              <ac:picMk id="211" creationId="{87F981CA-BA65-40A9-87A7-8B680979D2F1}"/>
            </ac:picMkLst>
          </pc:picChg>
          <pc:cxnChg chg="mod">
            <ac:chgData name="Tiffany Razzo" userId="eda5baf6a0dc2dbf" providerId="LiveId" clId="{9FD04458-ACDD-DF43-8256-73E996416D5B}" dt="2024-05-01T19:30:15.762" v="2"/>
            <ac:cxnSpMkLst>
              <pc:docMk/>
              <pc:sldMasterMk cId="1715985648" sldId="2147485069"/>
              <pc:sldLayoutMk cId="3076236542" sldId="2147485096"/>
              <ac:cxnSpMk id="104" creationId="{41328689-18AC-4EDB-AEC7-ECA1602B6779}"/>
            </ac:cxnSpMkLst>
          </pc:cxnChg>
          <pc:cxnChg chg="mod">
            <ac:chgData name="Tiffany Razzo" userId="eda5baf6a0dc2dbf" providerId="LiveId" clId="{9FD04458-ACDD-DF43-8256-73E996416D5B}" dt="2024-05-01T19:30:15.762" v="2"/>
            <ac:cxnSpMkLst>
              <pc:docMk/>
              <pc:sldMasterMk cId="1715985648" sldId="2147485069"/>
              <pc:sldLayoutMk cId="3076236542" sldId="2147485096"/>
              <ac:cxnSpMk id="128" creationId="{3F5E33EC-14F3-4C8B-8184-14B0F85ED7B6}"/>
            </ac:cxnSpMkLst>
          </pc:cxnChg>
          <pc:cxnChg chg="mod">
            <ac:chgData name="Tiffany Razzo" userId="eda5baf6a0dc2dbf" providerId="LiveId" clId="{9FD04458-ACDD-DF43-8256-73E996416D5B}" dt="2024-05-01T19:30:15.762" v="2"/>
            <ac:cxnSpMkLst>
              <pc:docMk/>
              <pc:sldMasterMk cId="1715985648" sldId="2147485069"/>
              <pc:sldLayoutMk cId="3076236542" sldId="2147485096"/>
              <ac:cxnSpMk id="129" creationId="{3D9B5CBB-CE71-41D5-8B8C-E2AC0BB086EA}"/>
            </ac:cxnSpMkLst>
          </pc:cxnChg>
          <pc:cxnChg chg="mod">
            <ac:chgData name="Tiffany Razzo" userId="eda5baf6a0dc2dbf" providerId="LiveId" clId="{9FD04458-ACDD-DF43-8256-73E996416D5B}" dt="2024-05-01T19:30:15.762" v="2"/>
            <ac:cxnSpMkLst>
              <pc:docMk/>
              <pc:sldMasterMk cId="1715985648" sldId="2147485069"/>
              <pc:sldLayoutMk cId="3076236542" sldId="2147485096"/>
              <ac:cxnSpMk id="130" creationId="{09B2B72A-48B4-42E7-9820-E4AB52ECC3FA}"/>
            </ac:cxnSpMkLst>
          </pc:cxnChg>
          <pc:cxnChg chg="mod">
            <ac:chgData name="Tiffany Razzo" userId="eda5baf6a0dc2dbf" providerId="LiveId" clId="{9FD04458-ACDD-DF43-8256-73E996416D5B}" dt="2024-05-01T19:30:15.762" v="2"/>
            <ac:cxnSpMkLst>
              <pc:docMk/>
              <pc:sldMasterMk cId="1715985648" sldId="2147485069"/>
              <pc:sldLayoutMk cId="3076236542" sldId="2147485096"/>
              <ac:cxnSpMk id="151" creationId="{63AA186B-22C3-4FC7-8B44-315D2BCD98B6}"/>
            </ac:cxnSpMkLst>
          </pc:cxnChg>
          <pc:cxnChg chg="mod">
            <ac:chgData name="Tiffany Razzo" userId="eda5baf6a0dc2dbf" providerId="LiveId" clId="{9FD04458-ACDD-DF43-8256-73E996416D5B}" dt="2024-05-01T19:30:15.762" v="2"/>
            <ac:cxnSpMkLst>
              <pc:docMk/>
              <pc:sldMasterMk cId="1715985648" sldId="2147485069"/>
              <pc:sldLayoutMk cId="3076236542" sldId="2147485096"/>
              <ac:cxnSpMk id="152" creationId="{DC2F70C0-7A3A-457F-B6E2-A8E21E81B5A9}"/>
            </ac:cxnSpMkLst>
          </pc:cxnChg>
        </pc:sldLayoutChg>
        <pc:sldLayoutChg chg="modSp">
          <pc:chgData name="Tiffany Razzo" userId="eda5baf6a0dc2dbf" providerId="LiveId" clId="{9FD04458-ACDD-DF43-8256-73E996416D5B}" dt="2024-05-01T19:30:15.762" v="2"/>
          <pc:sldLayoutMkLst>
            <pc:docMk/>
            <pc:sldMasterMk cId="1715985648" sldId="2147485069"/>
            <pc:sldLayoutMk cId="3421937416" sldId="2147485097"/>
          </pc:sldLayoutMkLst>
          <pc:spChg chg="mod">
            <ac:chgData name="Tiffany Razzo" userId="eda5baf6a0dc2dbf" providerId="LiveId" clId="{9FD04458-ACDD-DF43-8256-73E996416D5B}" dt="2024-05-01T19:30:15.762" v="2"/>
            <ac:spMkLst>
              <pc:docMk/>
              <pc:sldMasterMk cId="1715985648" sldId="2147485069"/>
              <pc:sldLayoutMk cId="3421937416" sldId="2147485097"/>
              <ac:spMk id="4" creationId="{00000000-0000-0000-0000-000000000000}"/>
            </ac:spMkLst>
          </pc:spChg>
          <pc:spChg chg="mod">
            <ac:chgData name="Tiffany Razzo" userId="eda5baf6a0dc2dbf" providerId="LiveId" clId="{9FD04458-ACDD-DF43-8256-73E996416D5B}" dt="2024-05-01T19:30:15.762" v="2"/>
            <ac:spMkLst>
              <pc:docMk/>
              <pc:sldMasterMk cId="1715985648" sldId="2147485069"/>
              <pc:sldLayoutMk cId="3421937416" sldId="2147485097"/>
              <ac:spMk id="6" creationId="{00000000-0000-0000-0000-000000000000}"/>
            </ac:spMkLst>
          </pc:spChg>
          <pc:spChg chg="mod">
            <ac:chgData name="Tiffany Razzo" userId="eda5baf6a0dc2dbf" providerId="LiveId" clId="{9FD04458-ACDD-DF43-8256-73E996416D5B}" dt="2024-05-01T19:30:15.762" v="2"/>
            <ac:spMkLst>
              <pc:docMk/>
              <pc:sldMasterMk cId="1715985648" sldId="2147485069"/>
              <pc:sldLayoutMk cId="3421937416" sldId="2147485097"/>
              <ac:spMk id="7" creationId="{00000000-0000-0000-0000-000000000000}"/>
            </ac:spMkLst>
          </pc:spChg>
          <pc:spChg chg="mod">
            <ac:chgData name="Tiffany Razzo" userId="eda5baf6a0dc2dbf" providerId="LiveId" clId="{9FD04458-ACDD-DF43-8256-73E996416D5B}" dt="2024-05-01T19:30:15.762" v="2"/>
            <ac:spMkLst>
              <pc:docMk/>
              <pc:sldMasterMk cId="1715985648" sldId="2147485069"/>
              <pc:sldLayoutMk cId="3421937416" sldId="2147485097"/>
              <ac:spMk id="8" creationId="{00000000-0000-0000-0000-000000000000}"/>
            </ac:spMkLst>
          </pc:spChg>
          <pc:spChg chg="mod">
            <ac:chgData name="Tiffany Razzo" userId="eda5baf6a0dc2dbf" providerId="LiveId" clId="{9FD04458-ACDD-DF43-8256-73E996416D5B}" dt="2024-05-01T19:30:15.762" v="2"/>
            <ac:spMkLst>
              <pc:docMk/>
              <pc:sldMasterMk cId="1715985648" sldId="2147485069"/>
              <pc:sldLayoutMk cId="3421937416" sldId="2147485097"/>
              <ac:spMk id="9" creationId="{00000000-0000-0000-0000-000000000000}"/>
            </ac:spMkLst>
          </pc:spChg>
          <pc:spChg chg="mod">
            <ac:chgData name="Tiffany Razzo" userId="eda5baf6a0dc2dbf" providerId="LiveId" clId="{9FD04458-ACDD-DF43-8256-73E996416D5B}" dt="2024-05-01T19:30:15.762" v="2"/>
            <ac:spMkLst>
              <pc:docMk/>
              <pc:sldMasterMk cId="1715985648" sldId="2147485069"/>
              <pc:sldLayoutMk cId="3421937416" sldId="2147485097"/>
              <ac:spMk id="10" creationId="{00000000-0000-0000-0000-000000000000}"/>
            </ac:spMkLst>
          </pc:spChg>
          <pc:spChg chg="mod">
            <ac:chgData name="Tiffany Razzo" userId="eda5baf6a0dc2dbf" providerId="LiveId" clId="{9FD04458-ACDD-DF43-8256-73E996416D5B}" dt="2024-05-01T19:30:15.762" v="2"/>
            <ac:spMkLst>
              <pc:docMk/>
              <pc:sldMasterMk cId="1715985648" sldId="2147485069"/>
              <pc:sldLayoutMk cId="3421937416" sldId="2147485097"/>
              <ac:spMk id="16" creationId="{C63E6DF2-81F9-4606-AFFF-EA0C20AD9FC4}"/>
            </ac:spMkLst>
          </pc:spChg>
          <pc:spChg chg="mod">
            <ac:chgData name="Tiffany Razzo" userId="eda5baf6a0dc2dbf" providerId="LiveId" clId="{9FD04458-ACDD-DF43-8256-73E996416D5B}" dt="2024-05-01T19:30:15.762" v="2"/>
            <ac:spMkLst>
              <pc:docMk/>
              <pc:sldMasterMk cId="1715985648" sldId="2147485069"/>
              <pc:sldLayoutMk cId="3421937416" sldId="2147485097"/>
              <ac:spMk id="18" creationId="{85A06AC3-8EBB-4E4E-9526-1431B1A4F367}"/>
            </ac:spMkLst>
          </pc:spChg>
          <pc:spChg chg="mod">
            <ac:chgData name="Tiffany Razzo" userId="eda5baf6a0dc2dbf" providerId="LiveId" clId="{9FD04458-ACDD-DF43-8256-73E996416D5B}" dt="2024-05-01T19:30:15.762" v="2"/>
            <ac:spMkLst>
              <pc:docMk/>
              <pc:sldMasterMk cId="1715985648" sldId="2147485069"/>
              <pc:sldLayoutMk cId="3421937416" sldId="2147485097"/>
              <ac:spMk id="21" creationId="{B9AA6E12-AB81-C946-956F-7146ABEE48BA}"/>
            </ac:spMkLst>
          </pc:spChg>
          <pc:spChg chg="mod">
            <ac:chgData name="Tiffany Razzo" userId="eda5baf6a0dc2dbf" providerId="LiveId" clId="{9FD04458-ACDD-DF43-8256-73E996416D5B}" dt="2024-05-01T19:30:15.762" v="2"/>
            <ac:spMkLst>
              <pc:docMk/>
              <pc:sldMasterMk cId="1715985648" sldId="2147485069"/>
              <pc:sldLayoutMk cId="3421937416" sldId="2147485097"/>
              <ac:spMk id="22" creationId="{4EB20728-8D81-0E42-84FC-21F2C4685C7B}"/>
            </ac:spMkLst>
          </pc:spChg>
          <pc:spChg chg="mod">
            <ac:chgData name="Tiffany Razzo" userId="eda5baf6a0dc2dbf" providerId="LiveId" clId="{9FD04458-ACDD-DF43-8256-73E996416D5B}" dt="2024-05-01T19:30:15.762" v="2"/>
            <ac:spMkLst>
              <pc:docMk/>
              <pc:sldMasterMk cId="1715985648" sldId="2147485069"/>
              <pc:sldLayoutMk cId="3421937416" sldId="2147485097"/>
              <ac:spMk id="23" creationId="{9B034A44-1BE9-3340-915C-E8E64AA96983}"/>
            </ac:spMkLst>
          </pc:spChg>
          <pc:spChg chg="mod">
            <ac:chgData name="Tiffany Razzo" userId="eda5baf6a0dc2dbf" providerId="LiveId" clId="{9FD04458-ACDD-DF43-8256-73E996416D5B}" dt="2024-05-01T19:30:15.762" v="2"/>
            <ac:spMkLst>
              <pc:docMk/>
              <pc:sldMasterMk cId="1715985648" sldId="2147485069"/>
              <pc:sldLayoutMk cId="3421937416" sldId="2147485097"/>
              <ac:spMk id="24" creationId="{1B0F14B9-DE7C-1D49-8B4B-94E7679B91CA}"/>
            </ac:spMkLst>
          </pc:spChg>
          <pc:spChg chg="mod">
            <ac:chgData name="Tiffany Razzo" userId="eda5baf6a0dc2dbf" providerId="LiveId" clId="{9FD04458-ACDD-DF43-8256-73E996416D5B}" dt="2024-05-01T19:30:15.762" v="2"/>
            <ac:spMkLst>
              <pc:docMk/>
              <pc:sldMasterMk cId="1715985648" sldId="2147485069"/>
              <pc:sldLayoutMk cId="3421937416" sldId="2147485097"/>
              <ac:spMk id="25" creationId="{99662CDC-F3EE-1340-A87A-882C43F6F064}"/>
            </ac:spMkLst>
          </pc:spChg>
          <pc:spChg chg="mod">
            <ac:chgData name="Tiffany Razzo" userId="eda5baf6a0dc2dbf" providerId="LiveId" clId="{9FD04458-ACDD-DF43-8256-73E996416D5B}" dt="2024-05-01T19:30:15.762" v="2"/>
            <ac:spMkLst>
              <pc:docMk/>
              <pc:sldMasterMk cId="1715985648" sldId="2147485069"/>
              <pc:sldLayoutMk cId="3421937416" sldId="2147485097"/>
              <ac:spMk id="26" creationId="{0F2D21F6-96E3-AD40-92ED-69391F14C115}"/>
            </ac:spMkLst>
          </pc:spChg>
          <pc:grpChg chg="mod">
            <ac:chgData name="Tiffany Razzo" userId="eda5baf6a0dc2dbf" providerId="LiveId" clId="{9FD04458-ACDD-DF43-8256-73E996416D5B}" dt="2024-05-01T19:30:15.762" v="2"/>
            <ac:grpSpMkLst>
              <pc:docMk/>
              <pc:sldMasterMk cId="1715985648" sldId="2147485069"/>
              <pc:sldLayoutMk cId="3421937416" sldId="2147485097"/>
              <ac:grpSpMk id="2" creationId="{0066CB3B-0E41-455C-8CC9-5BCBAC702CB9}"/>
            </ac:grpSpMkLst>
          </pc:grpChg>
          <pc:picChg chg="mod">
            <ac:chgData name="Tiffany Razzo" userId="eda5baf6a0dc2dbf" providerId="LiveId" clId="{9FD04458-ACDD-DF43-8256-73E996416D5B}" dt="2024-05-01T19:30:15.762" v="2"/>
            <ac:picMkLst>
              <pc:docMk/>
              <pc:sldMasterMk cId="1715985648" sldId="2147485069"/>
              <pc:sldLayoutMk cId="3421937416" sldId="2147485097"/>
              <ac:picMk id="5" creationId="{B3DC1A58-C74B-DE40-A840-FC337CE777DA}"/>
            </ac:picMkLst>
          </pc:picChg>
          <pc:picChg chg="mod">
            <ac:chgData name="Tiffany Razzo" userId="eda5baf6a0dc2dbf" providerId="LiveId" clId="{9FD04458-ACDD-DF43-8256-73E996416D5B}" dt="2024-05-01T19:30:15.762" v="2"/>
            <ac:picMkLst>
              <pc:docMk/>
              <pc:sldMasterMk cId="1715985648" sldId="2147485069"/>
              <pc:sldLayoutMk cId="3421937416" sldId="2147485097"/>
              <ac:picMk id="15" creationId="{6320FE60-D5FA-4BD6-A567-73C6AB23B636}"/>
            </ac:picMkLst>
          </pc:picChg>
          <pc:cxnChg chg="mod">
            <ac:chgData name="Tiffany Razzo" userId="eda5baf6a0dc2dbf" providerId="LiveId" clId="{9FD04458-ACDD-DF43-8256-73E996416D5B}" dt="2024-05-01T19:30:15.762" v="2"/>
            <ac:cxnSpMkLst>
              <pc:docMk/>
              <pc:sldMasterMk cId="1715985648" sldId="2147485069"/>
              <pc:sldLayoutMk cId="3421937416" sldId="2147485097"/>
              <ac:cxnSpMk id="11" creationId="{07E0784D-BE29-F242-9281-AB11092EFF3F}"/>
            </ac:cxnSpMkLst>
          </pc:cxnChg>
          <pc:cxnChg chg="mod">
            <ac:chgData name="Tiffany Razzo" userId="eda5baf6a0dc2dbf" providerId="LiveId" clId="{9FD04458-ACDD-DF43-8256-73E996416D5B}" dt="2024-05-01T19:30:15.762" v="2"/>
            <ac:cxnSpMkLst>
              <pc:docMk/>
              <pc:sldMasterMk cId="1715985648" sldId="2147485069"/>
              <pc:sldLayoutMk cId="3421937416" sldId="2147485097"/>
              <ac:cxnSpMk id="27" creationId="{7E7F1D54-9149-0546-8FB1-2D658C775601}"/>
            </ac:cxnSpMkLst>
          </pc:cxnChg>
          <pc:cxnChg chg="mod">
            <ac:chgData name="Tiffany Razzo" userId="eda5baf6a0dc2dbf" providerId="LiveId" clId="{9FD04458-ACDD-DF43-8256-73E996416D5B}" dt="2024-05-01T19:30:15.762" v="2"/>
            <ac:cxnSpMkLst>
              <pc:docMk/>
              <pc:sldMasterMk cId="1715985648" sldId="2147485069"/>
              <pc:sldLayoutMk cId="3421937416" sldId="2147485097"/>
              <ac:cxnSpMk id="28" creationId="{D4E7A667-33A8-E249-BA4C-ED43D672558C}"/>
            </ac:cxnSpMkLst>
          </pc:cxnChg>
          <pc:cxnChg chg="mod">
            <ac:chgData name="Tiffany Razzo" userId="eda5baf6a0dc2dbf" providerId="LiveId" clId="{9FD04458-ACDD-DF43-8256-73E996416D5B}" dt="2024-05-01T19:30:15.762" v="2"/>
            <ac:cxnSpMkLst>
              <pc:docMk/>
              <pc:sldMasterMk cId="1715985648" sldId="2147485069"/>
              <pc:sldLayoutMk cId="3421937416" sldId="2147485097"/>
              <ac:cxnSpMk id="32" creationId="{C3BB5C4F-5DD2-3A45-92F8-C0AF4AA6C843}"/>
            </ac:cxnSpMkLst>
          </pc:cxnChg>
        </pc:sldLayoutChg>
        <pc:sldLayoutChg chg="modSp">
          <pc:chgData name="Tiffany Razzo" userId="eda5baf6a0dc2dbf" providerId="LiveId" clId="{9FD04458-ACDD-DF43-8256-73E996416D5B}" dt="2024-05-01T19:30:15.762" v="2"/>
          <pc:sldLayoutMkLst>
            <pc:docMk/>
            <pc:sldMasterMk cId="1715985648" sldId="2147485069"/>
            <pc:sldLayoutMk cId="3323211176" sldId="2147485098"/>
          </pc:sldLayoutMkLst>
          <pc:spChg chg="mod">
            <ac:chgData name="Tiffany Razzo" userId="eda5baf6a0dc2dbf" providerId="LiveId" clId="{9FD04458-ACDD-DF43-8256-73E996416D5B}" dt="2024-05-01T19:30:15.762" v="2"/>
            <ac:spMkLst>
              <pc:docMk/>
              <pc:sldMasterMk cId="1715985648" sldId="2147485069"/>
              <pc:sldLayoutMk cId="3323211176" sldId="2147485098"/>
              <ac:spMk id="14" creationId="{A5F446B6-FBEE-4045-BF5A-EA9A6E9AF1A1}"/>
            </ac:spMkLst>
          </pc:spChg>
          <pc:spChg chg="mod">
            <ac:chgData name="Tiffany Razzo" userId="eda5baf6a0dc2dbf" providerId="LiveId" clId="{9FD04458-ACDD-DF43-8256-73E996416D5B}" dt="2024-05-01T19:30:15.762" v="2"/>
            <ac:spMkLst>
              <pc:docMk/>
              <pc:sldMasterMk cId="1715985648" sldId="2147485069"/>
              <pc:sldLayoutMk cId="3323211176" sldId="2147485098"/>
              <ac:spMk id="17" creationId="{12EFF29C-8A1A-304B-A71D-5385400E394D}"/>
            </ac:spMkLst>
          </pc:spChg>
          <pc:spChg chg="mod">
            <ac:chgData name="Tiffany Razzo" userId="eda5baf6a0dc2dbf" providerId="LiveId" clId="{9FD04458-ACDD-DF43-8256-73E996416D5B}" dt="2024-05-01T19:30:15.762" v="2"/>
            <ac:spMkLst>
              <pc:docMk/>
              <pc:sldMasterMk cId="1715985648" sldId="2147485069"/>
              <pc:sldLayoutMk cId="3323211176" sldId="2147485098"/>
              <ac:spMk id="20" creationId="{067C5DEF-C816-A246-A07F-5535601903DB}"/>
            </ac:spMkLst>
          </pc:spChg>
          <pc:spChg chg="mod">
            <ac:chgData name="Tiffany Razzo" userId="eda5baf6a0dc2dbf" providerId="LiveId" clId="{9FD04458-ACDD-DF43-8256-73E996416D5B}" dt="2024-05-01T19:30:15.762" v="2"/>
            <ac:spMkLst>
              <pc:docMk/>
              <pc:sldMasterMk cId="1715985648" sldId="2147485069"/>
              <pc:sldLayoutMk cId="3323211176" sldId="2147485098"/>
              <ac:spMk id="21" creationId="{B9AA6E12-AB81-C946-956F-7146ABEE48BA}"/>
            </ac:spMkLst>
          </pc:spChg>
          <pc:spChg chg="mod">
            <ac:chgData name="Tiffany Razzo" userId="eda5baf6a0dc2dbf" providerId="LiveId" clId="{9FD04458-ACDD-DF43-8256-73E996416D5B}" dt="2024-05-01T19:30:15.762" v="2"/>
            <ac:spMkLst>
              <pc:docMk/>
              <pc:sldMasterMk cId="1715985648" sldId="2147485069"/>
              <pc:sldLayoutMk cId="3323211176" sldId="2147485098"/>
              <ac:spMk id="23" creationId="{7DCD3081-D898-A944-9410-268557A3045B}"/>
            </ac:spMkLst>
          </pc:spChg>
          <pc:picChg chg="mod">
            <ac:chgData name="Tiffany Razzo" userId="eda5baf6a0dc2dbf" providerId="LiveId" clId="{9FD04458-ACDD-DF43-8256-73E996416D5B}" dt="2024-05-01T19:30:15.762" v="2"/>
            <ac:picMkLst>
              <pc:docMk/>
              <pc:sldMasterMk cId="1715985648" sldId="2147485069"/>
              <pc:sldLayoutMk cId="3323211176" sldId="2147485098"/>
              <ac:picMk id="11" creationId="{6D1197B7-B8C3-2246-A93A-F879E48E0BDF}"/>
            </ac:picMkLst>
          </pc:picChg>
          <pc:picChg chg="mod">
            <ac:chgData name="Tiffany Razzo" userId="eda5baf6a0dc2dbf" providerId="LiveId" clId="{9FD04458-ACDD-DF43-8256-73E996416D5B}" dt="2024-05-01T19:30:15.762" v="2"/>
            <ac:picMkLst>
              <pc:docMk/>
              <pc:sldMasterMk cId="1715985648" sldId="2147485069"/>
              <pc:sldLayoutMk cId="3323211176" sldId="2147485098"/>
              <ac:picMk id="13" creationId="{DCD2F4D2-B2BC-7746-95DB-E46B44C6E3E3}"/>
            </ac:picMkLst>
          </pc:picChg>
          <pc:picChg chg="mod">
            <ac:chgData name="Tiffany Razzo" userId="eda5baf6a0dc2dbf" providerId="LiveId" clId="{9FD04458-ACDD-DF43-8256-73E996416D5B}" dt="2024-05-01T19:30:15.762" v="2"/>
            <ac:picMkLst>
              <pc:docMk/>
              <pc:sldMasterMk cId="1715985648" sldId="2147485069"/>
              <pc:sldLayoutMk cId="3323211176" sldId="2147485098"/>
              <ac:picMk id="30" creationId="{A33F8D53-ED1C-5E43-B4D3-7CF14FAFD520}"/>
            </ac:picMkLst>
          </pc:picChg>
          <pc:cxnChg chg="mod">
            <ac:chgData name="Tiffany Razzo" userId="eda5baf6a0dc2dbf" providerId="LiveId" clId="{9FD04458-ACDD-DF43-8256-73E996416D5B}" dt="2024-05-01T19:30:15.762" v="2"/>
            <ac:cxnSpMkLst>
              <pc:docMk/>
              <pc:sldMasterMk cId="1715985648" sldId="2147485069"/>
              <pc:sldLayoutMk cId="3323211176" sldId="2147485098"/>
              <ac:cxnSpMk id="25" creationId="{836ACEA9-7F2A-554D-A381-171B2CD6A60E}"/>
            </ac:cxnSpMkLst>
          </pc:cxnChg>
          <pc:cxnChg chg="mod">
            <ac:chgData name="Tiffany Razzo" userId="eda5baf6a0dc2dbf" providerId="LiveId" clId="{9FD04458-ACDD-DF43-8256-73E996416D5B}" dt="2024-05-01T19:30:15.762" v="2"/>
            <ac:cxnSpMkLst>
              <pc:docMk/>
              <pc:sldMasterMk cId="1715985648" sldId="2147485069"/>
              <pc:sldLayoutMk cId="3323211176" sldId="2147485098"/>
              <ac:cxnSpMk id="31" creationId="{4217803A-1749-0D4D-BD5B-939C9ADA6354}"/>
            </ac:cxnSpMkLst>
          </pc:cxnChg>
          <pc:cxnChg chg="mod">
            <ac:chgData name="Tiffany Razzo" userId="eda5baf6a0dc2dbf" providerId="LiveId" clId="{9FD04458-ACDD-DF43-8256-73E996416D5B}" dt="2024-05-01T19:30:15.762" v="2"/>
            <ac:cxnSpMkLst>
              <pc:docMk/>
              <pc:sldMasterMk cId="1715985648" sldId="2147485069"/>
              <pc:sldLayoutMk cId="3323211176" sldId="2147485098"/>
              <ac:cxnSpMk id="35" creationId="{616E223A-6C06-6047-B72D-FC51CD536A8F}"/>
            </ac:cxnSpMkLst>
          </pc:cxnChg>
          <pc:cxnChg chg="mod">
            <ac:chgData name="Tiffany Razzo" userId="eda5baf6a0dc2dbf" providerId="LiveId" clId="{9FD04458-ACDD-DF43-8256-73E996416D5B}" dt="2024-05-01T19:30:15.762" v="2"/>
            <ac:cxnSpMkLst>
              <pc:docMk/>
              <pc:sldMasterMk cId="1715985648" sldId="2147485069"/>
              <pc:sldLayoutMk cId="3323211176" sldId="2147485098"/>
              <ac:cxnSpMk id="39" creationId="{C6120E2C-829D-2C49-9046-ADC6C52AE5CF}"/>
            </ac:cxnSpMkLst>
          </pc:cxnChg>
        </pc:sldLayoutChg>
        <pc:sldLayoutChg chg="modSp">
          <pc:chgData name="Tiffany Razzo" userId="eda5baf6a0dc2dbf" providerId="LiveId" clId="{9FD04458-ACDD-DF43-8256-73E996416D5B}" dt="2024-05-01T19:30:15.762" v="2"/>
          <pc:sldLayoutMkLst>
            <pc:docMk/>
            <pc:sldMasterMk cId="1715985648" sldId="2147485069"/>
            <pc:sldLayoutMk cId="2754953243" sldId="2147485099"/>
          </pc:sldLayoutMkLst>
          <pc:spChg chg="mod">
            <ac:chgData name="Tiffany Razzo" userId="eda5baf6a0dc2dbf" providerId="LiveId" clId="{9FD04458-ACDD-DF43-8256-73E996416D5B}" dt="2024-05-01T19:30:15.762" v="2"/>
            <ac:spMkLst>
              <pc:docMk/>
              <pc:sldMasterMk cId="1715985648" sldId="2147485069"/>
              <pc:sldLayoutMk cId="2754953243" sldId="2147485099"/>
              <ac:spMk id="4" creationId="{B6FAAECD-634C-1E40-B3C1-EBAF1CB008B2}"/>
            </ac:spMkLst>
          </pc:spChg>
          <pc:spChg chg="mod">
            <ac:chgData name="Tiffany Razzo" userId="eda5baf6a0dc2dbf" providerId="LiveId" clId="{9FD04458-ACDD-DF43-8256-73E996416D5B}" dt="2024-05-01T19:30:15.762" v="2"/>
            <ac:spMkLst>
              <pc:docMk/>
              <pc:sldMasterMk cId="1715985648" sldId="2147485069"/>
              <pc:sldLayoutMk cId="2754953243" sldId="2147485099"/>
              <ac:spMk id="5" creationId="{D6C168E8-5ADA-4A45-AB20-A0DBDFE859BD}"/>
            </ac:spMkLst>
          </pc:spChg>
          <pc:spChg chg="mod">
            <ac:chgData name="Tiffany Razzo" userId="eda5baf6a0dc2dbf" providerId="LiveId" clId="{9FD04458-ACDD-DF43-8256-73E996416D5B}" dt="2024-05-01T19:30:15.762" v="2"/>
            <ac:spMkLst>
              <pc:docMk/>
              <pc:sldMasterMk cId="1715985648" sldId="2147485069"/>
              <pc:sldLayoutMk cId="2754953243" sldId="2147485099"/>
              <ac:spMk id="10" creationId="{7C40841B-534C-894F-95EB-6A29340E1920}"/>
            </ac:spMkLst>
          </pc:spChg>
          <pc:spChg chg="mod">
            <ac:chgData name="Tiffany Razzo" userId="eda5baf6a0dc2dbf" providerId="LiveId" clId="{9FD04458-ACDD-DF43-8256-73E996416D5B}" dt="2024-05-01T19:30:15.762" v="2"/>
            <ac:spMkLst>
              <pc:docMk/>
              <pc:sldMasterMk cId="1715985648" sldId="2147485069"/>
              <pc:sldLayoutMk cId="2754953243" sldId="2147485099"/>
              <ac:spMk id="11" creationId="{5EF4D19A-2491-CC4C-989D-CB5E24084018}"/>
            </ac:spMkLst>
          </pc:spChg>
          <pc:spChg chg="mod">
            <ac:chgData name="Tiffany Razzo" userId="eda5baf6a0dc2dbf" providerId="LiveId" clId="{9FD04458-ACDD-DF43-8256-73E996416D5B}" dt="2024-05-01T19:30:15.762" v="2"/>
            <ac:spMkLst>
              <pc:docMk/>
              <pc:sldMasterMk cId="1715985648" sldId="2147485069"/>
              <pc:sldLayoutMk cId="2754953243" sldId="2147485099"/>
              <ac:spMk id="12" creationId="{6EBA9ABB-9D9D-704F-9C34-F400F6654F15}"/>
            </ac:spMkLst>
          </pc:spChg>
          <pc:spChg chg="mod">
            <ac:chgData name="Tiffany Razzo" userId="eda5baf6a0dc2dbf" providerId="LiveId" clId="{9FD04458-ACDD-DF43-8256-73E996416D5B}" dt="2024-05-01T19:30:15.762" v="2"/>
            <ac:spMkLst>
              <pc:docMk/>
              <pc:sldMasterMk cId="1715985648" sldId="2147485069"/>
              <pc:sldLayoutMk cId="2754953243" sldId="2147485099"/>
              <ac:spMk id="13" creationId="{C27FBC0B-0A42-4140-9425-CB7CAD22FA34}"/>
            </ac:spMkLst>
          </pc:spChg>
          <pc:picChg chg="mod">
            <ac:chgData name="Tiffany Razzo" userId="eda5baf6a0dc2dbf" providerId="LiveId" clId="{9FD04458-ACDD-DF43-8256-73E996416D5B}" dt="2024-05-01T19:30:15.762" v="2"/>
            <ac:picMkLst>
              <pc:docMk/>
              <pc:sldMasterMk cId="1715985648" sldId="2147485069"/>
              <pc:sldLayoutMk cId="2754953243" sldId="2147485099"/>
              <ac:picMk id="7" creationId="{AAC34B9C-3969-4046-B7A4-D6E0256B27C5}"/>
            </ac:picMkLst>
          </pc:picChg>
          <pc:picChg chg="mod">
            <ac:chgData name="Tiffany Razzo" userId="eda5baf6a0dc2dbf" providerId="LiveId" clId="{9FD04458-ACDD-DF43-8256-73E996416D5B}" dt="2024-05-01T19:30:15.762" v="2"/>
            <ac:picMkLst>
              <pc:docMk/>
              <pc:sldMasterMk cId="1715985648" sldId="2147485069"/>
              <pc:sldLayoutMk cId="2754953243" sldId="2147485099"/>
              <ac:picMk id="9" creationId="{051C5675-17DE-8D41-A416-B341396C4D6F}"/>
            </ac:picMkLst>
          </pc:picChg>
          <pc:picChg chg="mod">
            <ac:chgData name="Tiffany Razzo" userId="eda5baf6a0dc2dbf" providerId="LiveId" clId="{9FD04458-ACDD-DF43-8256-73E996416D5B}" dt="2024-05-01T19:30:15.762" v="2"/>
            <ac:picMkLst>
              <pc:docMk/>
              <pc:sldMasterMk cId="1715985648" sldId="2147485069"/>
              <pc:sldLayoutMk cId="2754953243" sldId="2147485099"/>
              <ac:picMk id="21" creationId="{C7917EC6-6860-5145-8AA4-D1BBDE50BDCA}"/>
            </ac:picMkLst>
          </pc:picChg>
          <pc:cxnChg chg="mod">
            <ac:chgData name="Tiffany Razzo" userId="eda5baf6a0dc2dbf" providerId="LiveId" clId="{9FD04458-ACDD-DF43-8256-73E996416D5B}" dt="2024-05-01T19:30:15.762" v="2"/>
            <ac:cxnSpMkLst>
              <pc:docMk/>
              <pc:sldMasterMk cId="1715985648" sldId="2147485069"/>
              <pc:sldLayoutMk cId="2754953243" sldId="2147485099"/>
              <ac:cxnSpMk id="14" creationId="{0FD50136-E7F0-984E-AC91-FC1D0A0798E9}"/>
            </ac:cxnSpMkLst>
          </pc:cxnChg>
          <pc:cxnChg chg="mod">
            <ac:chgData name="Tiffany Razzo" userId="eda5baf6a0dc2dbf" providerId="LiveId" clId="{9FD04458-ACDD-DF43-8256-73E996416D5B}" dt="2024-05-01T19:30:15.762" v="2"/>
            <ac:cxnSpMkLst>
              <pc:docMk/>
              <pc:sldMasterMk cId="1715985648" sldId="2147485069"/>
              <pc:sldLayoutMk cId="2754953243" sldId="2147485099"/>
              <ac:cxnSpMk id="16" creationId="{9E68A76B-CD47-F64A-A7AA-02268A451A1E}"/>
            </ac:cxnSpMkLst>
          </pc:cxnChg>
          <pc:cxnChg chg="mod">
            <ac:chgData name="Tiffany Razzo" userId="eda5baf6a0dc2dbf" providerId="LiveId" clId="{9FD04458-ACDD-DF43-8256-73E996416D5B}" dt="2024-05-01T19:30:15.762" v="2"/>
            <ac:cxnSpMkLst>
              <pc:docMk/>
              <pc:sldMasterMk cId="1715985648" sldId="2147485069"/>
              <pc:sldLayoutMk cId="2754953243" sldId="2147485099"/>
              <ac:cxnSpMk id="18" creationId="{6C7AD8BF-3CD2-A642-83FA-0CAE9D069C3E}"/>
            </ac:cxnSpMkLst>
          </pc:cxnChg>
          <pc:cxnChg chg="mod">
            <ac:chgData name="Tiffany Razzo" userId="eda5baf6a0dc2dbf" providerId="LiveId" clId="{9FD04458-ACDD-DF43-8256-73E996416D5B}" dt="2024-05-01T19:30:15.762" v="2"/>
            <ac:cxnSpMkLst>
              <pc:docMk/>
              <pc:sldMasterMk cId="1715985648" sldId="2147485069"/>
              <pc:sldLayoutMk cId="2754953243" sldId="2147485099"/>
              <ac:cxnSpMk id="23" creationId="{93D6DE20-4A2D-D240-8AB5-244843593F2D}"/>
            </ac:cxnSpMkLst>
          </pc:cxnChg>
        </pc:sldLayoutChg>
        <pc:sldLayoutChg chg="modSp">
          <pc:chgData name="Tiffany Razzo" userId="eda5baf6a0dc2dbf" providerId="LiveId" clId="{9FD04458-ACDD-DF43-8256-73E996416D5B}" dt="2024-05-01T19:30:15.762" v="2"/>
          <pc:sldLayoutMkLst>
            <pc:docMk/>
            <pc:sldMasterMk cId="1715985648" sldId="2147485069"/>
            <pc:sldLayoutMk cId="2279759425" sldId="2147485100"/>
          </pc:sldLayoutMkLst>
          <pc:spChg chg="mod">
            <ac:chgData name="Tiffany Razzo" userId="eda5baf6a0dc2dbf" providerId="LiveId" clId="{9FD04458-ACDD-DF43-8256-73E996416D5B}" dt="2024-05-01T19:30:15.762" v="2"/>
            <ac:spMkLst>
              <pc:docMk/>
              <pc:sldMasterMk cId="1715985648" sldId="2147485069"/>
              <pc:sldLayoutMk cId="2279759425" sldId="2147485100"/>
              <ac:spMk id="5" creationId="{8BEBD3B7-E5A5-2B4E-94FA-B0515FFB3F87}"/>
            </ac:spMkLst>
          </pc:spChg>
          <pc:spChg chg="mod">
            <ac:chgData name="Tiffany Razzo" userId="eda5baf6a0dc2dbf" providerId="LiveId" clId="{9FD04458-ACDD-DF43-8256-73E996416D5B}" dt="2024-05-01T19:30:15.762" v="2"/>
            <ac:spMkLst>
              <pc:docMk/>
              <pc:sldMasterMk cId="1715985648" sldId="2147485069"/>
              <pc:sldLayoutMk cId="2279759425" sldId="2147485100"/>
              <ac:spMk id="7" creationId="{696A5226-2B04-F64F-A441-E2C36F58BB3E}"/>
            </ac:spMkLst>
          </pc:spChg>
          <pc:spChg chg="mod">
            <ac:chgData name="Tiffany Razzo" userId="eda5baf6a0dc2dbf" providerId="LiveId" clId="{9FD04458-ACDD-DF43-8256-73E996416D5B}" dt="2024-05-01T19:30:15.762" v="2"/>
            <ac:spMkLst>
              <pc:docMk/>
              <pc:sldMasterMk cId="1715985648" sldId="2147485069"/>
              <pc:sldLayoutMk cId="2279759425" sldId="2147485100"/>
              <ac:spMk id="8" creationId="{1F1C769C-2F82-FC41-A38E-767306B61583}"/>
            </ac:spMkLst>
          </pc:spChg>
          <pc:spChg chg="mod">
            <ac:chgData name="Tiffany Razzo" userId="eda5baf6a0dc2dbf" providerId="LiveId" clId="{9FD04458-ACDD-DF43-8256-73E996416D5B}" dt="2024-05-01T19:30:15.762" v="2"/>
            <ac:spMkLst>
              <pc:docMk/>
              <pc:sldMasterMk cId="1715985648" sldId="2147485069"/>
              <pc:sldLayoutMk cId="2279759425" sldId="2147485100"/>
              <ac:spMk id="11" creationId="{CD1CABD3-7FCB-0B4A-8F24-0357CE6C01A2}"/>
            </ac:spMkLst>
          </pc:spChg>
          <pc:spChg chg="mod">
            <ac:chgData name="Tiffany Razzo" userId="eda5baf6a0dc2dbf" providerId="LiveId" clId="{9FD04458-ACDD-DF43-8256-73E996416D5B}" dt="2024-05-01T19:30:15.762" v="2"/>
            <ac:spMkLst>
              <pc:docMk/>
              <pc:sldMasterMk cId="1715985648" sldId="2147485069"/>
              <pc:sldLayoutMk cId="2279759425" sldId="2147485100"/>
              <ac:spMk id="12" creationId="{BB858A58-8127-394C-A750-0BAA1AA81EBB}"/>
            </ac:spMkLst>
          </pc:spChg>
          <pc:picChg chg="mod">
            <ac:chgData name="Tiffany Razzo" userId="eda5baf6a0dc2dbf" providerId="LiveId" clId="{9FD04458-ACDD-DF43-8256-73E996416D5B}" dt="2024-05-01T19:30:15.762" v="2"/>
            <ac:picMkLst>
              <pc:docMk/>
              <pc:sldMasterMk cId="1715985648" sldId="2147485069"/>
              <pc:sldLayoutMk cId="2279759425" sldId="2147485100"/>
              <ac:picMk id="13" creationId="{807A804E-CCFC-43FB-8921-8866BAE81390}"/>
            </ac:picMkLst>
          </pc:picChg>
          <pc:picChg chg="mod">
            <ac:chgData name="Tiffany Razzo" userId="eda5baf6a0dc2dbf" providerId="LiveId" clId="{9FD04458-ACDD-DF43-8256-73E996416D5B}" dt="2024-05-01T19:30:15.762" v="2"/>
            <ac:picMkLst>
              <pc:docMk/>
              <pc:sldMasterMk cId="1715985648" sldId="2147485069"/>
              <pc:sldLayoutMk cId="2279759425" sldId="2147485100"/>
              <ac:picMk id="14" creationId="{C9A84F95-BA96-4E06-89FA-987A4BBB4FFF}"/>
            </ac:picMkLst>
          </pc:picChg>
          <pc:picChg chg="mod">
            <ac:chgData name="Tiffany Razzo" userId="eda5baf6a0dc2dbf" providerId="LiveId" clId="{9FD04458-ACDD-DF43-8256-73E996416D5B}" dt="2024-05-01T19:30:15.762" v="2"/>
            <ac:picMkLst>
              <pc:docMk/>
              <pc:sldMasterMk cId="1715985648" sldId="2147485069"/>
              <pc:sldLayoutMk cId="2279759425" sldId="2147485100"/>
              <ac:picMk id="16" creationId="{7D9258FA-5572-445D-B783-10EFE3425731}"/>
            </ac:picMkLst>
          </pc:picChg>
        </pc:sldLayoutChg>
        <pc:sldLayoutChg chg="modSp">
          <pc:chgData name="Tiffany Razzo" userId="eda5baf6a0dc2dbf" providerId="LiveId" clId="{9FD04458-ACDD-DF43-8256-73E996416D5B}" dt="2024-05-01T19:30:15.762" v="2"/>
          <pc:sldLayoutMkLst>
            <pc:docMk/>
            <pc:sldMasterMk cId="1715985648" sldId="2147485069"/>
            <pc:sldLayoutMk cId="3946068415" sldId="2147485101"/>
          </pc:sldLayoutMkLst>
          <pc:spChg chg="mod">
            <ac:chgData name="Tiffany Razzo" userId="eda5baf6a0dc2dbf" providerId="LiveId" clId="{9FD04458-ACDD-DF43-8256-73E996416D5B}" dt="2024-05-01T19:30:15.762" v="2"/>
            <ac:spMkLst>
              <pc:docMk/>
              <pc:sldMasterMk cId="1715985648" sldId="2147485069"/>
              <pc:sldLayoutMk cId="3946068415" sldId="2147485101"/>
              <ac:spMk id="6" creationId="{A0432598-67B1-6C4B-B100-766925039AA3}"/>
            </ac:spMkLst>
          </pc:spChg>
          <pc:spChg chg="mod">
            <ac:chgData name="Tiffany Razzo" userId="eda5baf6a0dc2dbf" providerId="LiveId" clId="{9FD04458-ACDD-DF43-8256-73E996416D5B}" dt="2024-05-01T19:30:15.762" v="2"/>
            <ac:spMkLst>
              <pc:docMk/>
              <pc:sldMasterMk cId="1715985648" sldId="2147485069"/>
              <pc:sldLayoutMk cId="3946068415" sldId="2147485101"/>
              <ac:spMk id="7" creationId="{696A5226-2B04-F64F-A441-E2C36F58BB3E}"/>
            </ac:spMkLst>
          </pc:spChg>
          <pc:spChg chg="mod">
            <ac:chgData name="Tiffany Razzo" userId="eda5baf6a0dc2dbf" providerId="LiveId" clId="{9FD04458-ACDD-DF43-8256-73E996416D5B}" dt="2024-05-01T19:30:15.762" v="2"/>
            <ac:spMkLst>
              <pc:docMk/>
              <pc:sldMasterMk cId="1715985648" sldId="2147485069"/>
              <pc:sldLayoutMk cId="3946068415" sldId="2147485101"/>
              <ac:spMk id="8" creationId="{60AB5D81-9EAC-4BE3-AA5D-62ACC7ACA759}"/>
            </ac:spMkLst>
          </pc:spChg>
          <pc:spChg chg="mod">
            <ac:chgData name="Tiffany Razzo" userId="eda5baf6a0dc2dbf" providerId="LiveId" clId="{9FD04458-ACDD-DF43-8256-73E996416D5B}" dt="2024-05-01T19:30:15.762" v="2"/>
            <ac:spMkLst>
              <pc:docMk/>
              <pc:sldMasterMk cId="1715985648" sldId="2147485069"/>
              <pc:sldLayoutMk cId="3946068415" sldId="2147485101"/>
              <ac:spMk id="9" creationId="{D7856A0A-7049-474B-87A1-732BD136125E}"/>
            </ac:spMkLst>
          </pc:spChg>
          <pc:spChg chg="mod">
            <ac:chgData name="Tiffany Razzo" userId="eda5baf6a0dc2dbf" providerId="LiveId" clId="{9FD04458-ACDD-DF43-8256-73E996416D5B}" dt="2024-05-01T19:30:15.762" v="2"/>
            <ac:spMkLst>
              <pc:docMk/>
              <pc:sldMasterMk cId="1715985648" sldId="2147485069"/>
              <pc:sldLayoutMk cId="3946068415" sldId="2147485101"/>
              <ac:spMk id="12" creationId="{2F7E6BA9-3322-924A-A7E5-CAA82885A027}"/>
            </ac:spMkLst>
          </pc:spChg>
          <pc:picChg chg="mod">
            <ac:chgData name="Tiffany Razzo" userId="eda5baf6a0dc2dbf" providerId="LiveId" clId="{9FD04458-ACDD-DF43-8256-73E996416D5B}" dt="2024-05-01T19:30:15.762" v="2"/>
            <ac:picMkLst>
              <pc:docMk/>
              <pc:sldMasterMk cId="1715985648" sldId="2147485069"/>
              <pc:sldLayoutMk cId="3946068415" sldId="2147485101"/>
              <ac:picMk id="4" creationId="{4BF31E52-D9E9-6146-A4BF-6F24037BC4C7}"/>
            </ac:picMkLst>
          </pc:picChg>
          <pc:picChg chg="mod">
            <ac:chgData name="Tiffany Razzo" userId="eda5baf6a0dc2dbf" providerId="LiveId" clId="{9FD04458-ACDD-DF43-8256-73E996416D5B}" dt="2024-05-01T19:30:15.762" v="2"/>
            <ac:picMkLst>
              <pc:docMk/>
              <pc:sldMasterMk cId="1715985648" sldId="2147485069"/>
              <pc:sldLayoutMk cId="3946068415" sldId="2147485101"/>
              <ac:picMk id="10" creationId="{DED56C7C-39B8-F944-B467-BD2117641F19}"/>
            </ac:picMkLst>
          </pc:picChg>
        </pc:sldLayoutChg>
        <pc:sldLayoutChg chg="modSp">
          <pc:chgData name="Tiffany Razzo" userId="eda5baf6a0dc2dbf" providerId="LiveId" clId="{9FD04458-ACDD-DF43-8256-73E996416D5B}" dt="2024-05-01T19:30:15.762" v="2"/>
          <pc:sldLayoutMkLst>
            <pc:docMk/>
            <pc:sldMasterMk cId="1715985648" sldId="2147485069"/>
            <pc:sldLayoutMk cId="2306743657" sldId="2147485102"/>
          </pc:sldLayoutMkLst>
          <pc:spChg chg="mod">
            <ac:chgData name="Tiffany Razzo" userId="eda5baf6a0dc2dbf" providerId="LiveId" clId="{9FD04458-ACDD-DF43-8256-73E996416D5B}" dt="2024-05-01T19:30:15.762" v="2"/>
            <ac:spMkLst>
              <pc:docMk/>
              <pc:sldMasterMk cId="1715985648" sldId="2147485069"/>
              <pc:sldLayoutMk cId="2306743657" sldId="2147485102"/>
              <ac:spMk id="5" creationId="{8BEBD3B7-E5A5-2B4E-94FA-B0515FFB3F87}"/>
            </ac:spMkLst>
          </pc:spChg>
          <pc:spChg chg="mod">
            <ac:chgData name="Tiffany Razzo" userId="eda5baf6a0dc2dbf" providerId="LiveId" clId="{9FD04458-ACDD-DF43-8256-73E996416D5B}" dt="2024-05-01T19:30:15.762" v="2"/>
            <ac:spMkLst>
              <pc:docMk/>
              <pc:sldMasterMk cId="1715985648" sldId="2147485069"/>
              <pc:sldLayoutMk cId="2306743657" sldId="2147485102"/>
              <ac:spMk id="11" creationId="{AEAC9615-2B1D-EB4F-BB8D-8C5D6574FA12}"/>
            </ac:spMkLst>
          </pc:spChg>
          <pc:spChg chg="mod">
            <ac:chgData name="Tiffany Razzo" userId="eda5baf6a0dc2dbf" providerId="LiveId" clId="{9FD04458-ACDD-DF43-8256-73E996416D5B}" dt="2024-05-01T19:30:15.762" v="2"/>
            <ac:spMkLst>
              <pc:docMk/>
              <pc:sldMasterMk cId="1715985648" sldId="2147485069"/>
              <pc:sldLayoutMk cId="2306743657" sldId="2147485102"/>
              <ac:spMk id="12" creationId="{63E50B03-C380-FA49-BBF6-7CC52B12E203}"/>
            </ac:spMkLst>
          </pc:spChg>
          <pc:spChg chg="mod">
            <ac:chgData name="Tiffany Razzo" userId="eda5baf6a0dc2dbf" providerId="LiveId" clId="{9FD04458-ACDD-DF43-8256-73E996416D5B}" dt="2024-05-01T19:30:15.762" v="2"/>
            <ac:spMkLst>
              <pc:docMk/>
              <pc:sldMasterMk cId="1715985648" sldId="2147485069"/>
              <pc:sldLayoutMk cId="2306743657" sldId="2147485102"/>
              <ac:spMk id="13" creationId="{71991A3A-DF63-094D-8F2C-7AF41EC46A34}"/>
            </ac:spMkLst>
          </pc:spChg>
          <pc:spChg chg="mod">
            <ac:chgData name="Tiffany Razzo" userId="eda5baf6a0dc2dbf" providerId="LiveId" clId="{9FD04458-ACDD-DF43-8256-73E996416D5B}" dt="2024-05-01T19:30:15.762" v="2"/>
            <ac:spMkLst>
              <pc:docMk/>
              <pc:sldMasterMk cId="1715985648" sldId="2147485069"/>
              <pc:sldLayoutMk cId="2306743657" sldId="2147485102"/>
              <ac:spMk id="15" creationId="{417F8725-14C8-449A-A5C0-E8E603B58763}"/>
            </ac:spMkLst>
          </pc:spChg>
          <pc:spChg chg="mod">
            <ac:chgData name="Tiffany Razzo" userId="eda5baf6a0dc2dbf" providerId="LiveId" clId="{9FD04458-ACDD-DF43-8256-73E996416D5B}" dt="2024-05-01T19:30:15.762" v="2"/>
            <ac:spMkLst>
              <pc:docMk/>
              <pc:sldMasterMk cId="1715985648" sldId="2147485069"/>
              <pc:sldLayoutMk cId="2306743657" sldId="2147485102"/>
              <ac:spMk id="18" creationId="{382B70D6-6887-4DB0-8115-331A59F188E1}"/>
            </ac:spMkLst>
          </pc:spChg>
          <pc:picChg chg="mod">
            <ac:chgData name="Tiffany Razzo" userId="eda5baf6a0dc2dbf" providerId="LiveId" clId="{9FD04458-ACDD-DF43-8256-73E996416D5B}" dt="2024-05-01T19:30:15.762" v="2"/>
            <ac:picMkLst>
              <pc:docMk/>
              <pc:sldMasterMk cId="1715985648" sldId="2147485069"/>
              <pc:sldLayoutMk cId="2306743657" sldId="2147485102"/>
              <ac:picMk id="10" creationId="{62F32633-BA30-4BFA-9FF1-C06EC6FB2F71}"/>
            </ac:picMkLst>
          </pc:picChg>
          <pc:picChg chg="mod">
            <ac:chgData name="Tiffany Razzo" userId="eda5baf6a0dc2dbf" providerId="LiveId" clId="{9FD04458-ACDD-DF43-8256-73E996416D5B}" dt="2024-05-01T19:30:15.762" v="2"/>
            <ac:picMkLst>
              <pc:docMk/>
              <pc:sldMasterMk cId="1715985648" sldId="2147485069"/>
              <pc:sldLayoutMk cId="2306743657" sldId="2147485102"/>
              <ac:picMk id="14" creationId="{695F29CE-89A9-45A0-B15F-56F4FA6BBA7E}"/>
            </ac:picMkLst>
          </pc:picChg>
        </pc:sldLayoutChg>
        <pc:sldLayoutChg chg="modSp">
          <pc:chgData name="Tiffany Razzo" userId="eda5baf6a0dc2dbf" providerId="LiveId" clId="{9FD04458-ACDD-DF43-8256-73E996416D5B}" dt="2024-05-01T19:30:15.762" v="2"/>
          <pc:sldLayoutMkLst>
            <pc:docMk/>
            <pc:sldMasterMk cId="1715985648" sldId="2147485069"/>
            <pc:sldLayoutMk cId="3640709199" sldId="2147485103"/>
          </pc:sldLayoutMkLst>
          <pc:spChg chg="mod">
            <ac:chgData name="Tiffany Razzo" userId="eda5baf6a0dc2dbf" providerId="LiveId" clId="{9FD04458-ACDD-DF43-8256-73E996416D5B}" dt="2024-05-01T19:30:15.762" v="2"/>
            <ac:spMkLst>
              <pc:docMk/>
              <pc:sldMasterMk cId="1715985648" sldId="2147485069"/>
              <pc:sldLayoutMk cId="3640709199" sldId="2147485103"/>
              <ac:spMk id="5" creationId="{8BEBD3B7-E5A5-2B4E-94FA-B0515FFB3F87}"/>
            </ac:spMkLst>
          </pc:spChg>
          <pc:spChg chg="mod">
            <ac:chgData name="Tiffany Razzo" userId="eda5baf6a0dc2dbf" providerId="LiveId" clId="{9FD04458-ACDD-DF43-8256-73E996416D5B}" dt="2024-05-01T19:30:15.762" v="2"/>
            <ac:spMkLst>
              <pc:docMk/>
              <pc:sldMasterMk cId="1715985648" sldId="2147485069"/>
              <pc:sldLayoutMk cId="3640709199" sldId="2147485103"/>
              <ac:spMk id="8" creationId="{1F1C769C-2F82-FC41-A38E-767306B61583}"/>
            </ac:spMkLst>
          </pc:spChg>
          <pc:spChg chg="mod">
            <ac:chgData name="Tiffany Razzo" userId="eda5baf6a0dc2dbf" providerId="LiveId" clId="{9FD04458-ACDD-DF43-8256-73E996416D5B}" dt="2024-05-01T19:30:15.762" v="2"/>
            <ac:spMkLst>
              <pc:docMk/>
              <pc:sldMasterMk cId="1715985648" sldId="2147485069"/>
              <pc:sldLayoutMk cId="3640709199" sldId="2147485103"/>
              <ac:spMk id="10" creationId="{FEC23239-3C08-9941-B793-2D4B9F47EE45}"/>
            </ac:spMkLst>
          </pc:spChg>
          <pc:spChg chg="mod">
            <ac:chgData name="Tiffany Razzo" userId="eda5baf6a0dc2dbf" providerId="LiveId" clId="{9FD04458-ACDD-DF43-8256-73E996416D5B}" dt="2024-05-01T19:30:15.762" v="2"/>
            <ac:spMkLst>
              <pc:docMk/>
              <pc:sldMasterMk cId="1715985648" sldId="2147485069"/>
              <pc:sldLayoutMk cId="3640709199" sldId="2147485103"/>
              <ac:spMk id="11" creationId="{CD1CABD3-7FCB-0B4A-8F24-0357CE6C01A2}"/>
            </ac:spMkLst>
          </pc:spChg>
          <pc:spChg chg="mod">
            <ac:chgData name="Tiffany Razzo" userId="eda5baf6a0dc2dbf" providerId="LiveId" clId="{9FD04458-ACDD-DF43-8256-73E996416D5B}" dt="2024-05-01T19:30:15.762" v="2"/>
            <ac:spMkLst>
              <pc:docMk/>
              <pc:sldMasterMk cId="1715985648" sldId="2147485069"/>
              <pc:sldLayoutMk cId="3640709199" sldId="2147485103"/>
              <ac:spMk id="12" creationId="{2CFA9555-C599-414B-A816-268FC12D43A5}"/>
            </ac:spMkLst>
          </pc:spChg>
          <pc:spChg chg="mod">
            <ac:chgData name="Tiffany Razzo" userId="eda5baf6a0dc2dbf" providerId="LiveId" clId="{9FD04458-ACDD-DF43-8256-73E996416D5B}" dt="2024-05-01T19:30:15.762" v="2"/>
            <ac:spMkLst>
              <pc:docMk/>
              <pc:sldMasterMk cId="1715985648" sldId="2147485069"/>
              <pc:sldLayoutMk cId="3640709199" sldId="2147485103"/>
              <ac:spMk id="14" creationId="{905F9431-D01B-CA49-83C2-6A09454B4291}"/>
            </ac:spMkLst>
          </pc:spChg>
          <pc:picChg chg="mod">
            <ac:chgData name="Tiffany Razzo" userId="eda5baf6a0dc2dbf" providerId="LiveId" clId="{9FD04458-ACDD-DF43-8256-73E996416D5B}" dt="2024-05-01T19:30:15.762" v="2"/>
            <ac:picMkLst>
              <pc:docMk/>
              <pc:sldMasterMk cId="1715985648" sldId="2147485069"/>
              <pc:sldLayoutMk cId="3640709199" sldId="2147485103"/>
              <ac:picMk id="13" creationId="{91130A1F-26B9-5449-8E3B-628ED9C6FA9C}"/>
            </ac:picMkLst>
          </pc:picChg>
          <pc:picChg chg="mod">
            <ac:chgData name="Tiffany Razzo" userId="eda5baf6a0dc2dbf" providerId="LiveId" clId="{9FD04458-ACDD-DF43-8256-73E996416D5B}" dt="2024-05-01T19:30:15.762" v="2"/>
            <ac:picMkLst>
              <pc:docMk/>
              <pc:sldMasterMk cId="1715985648" sldId="2147485069"/>
              <pc:sldLayoutMk cId="3640709199" sldId="2147485103"/>
              <ac:picMk id="17" creationId="{83DEE9FB-2CB2-4CE4-9A97-AC787C521EF3}"/>
            </ac:picMkLst>
          </pc:picChg>
        </pc:sldLayoutChg>
        <pc:sldLayoutChg chg="modSp">
          <pc:chgData name="Tiffany Razzo" userId="eda5baf6a0dc2dbf" providerId="LiveId" clId="{9FD04458-ACDD-DF43-8256-73E996416D5B}" dt="2024-05-01T19:30:15.762" v="2"/>
          <pc:sldLayoutMkLst>
            <pc:docMk/>
            <pc:sldMasterMk cId="1715985648" sldId="2147485069"/>
            <pc:sldLayoutMk cId="266893696" sldId="2147485104"/>
          </pc:sldLayoutMkLst>
          <pc:spChg chg="mod">
            <ac:chgData name="Tiffany Razzo" userId="eda5baf6a0dc2dbf" providerId="LiveId" clId="{9FD04458-ACDD-DF43-8256-73E996416D5B}" dt="2024-05-01T19:30:15.762" v="2"/>
            <ac:spMkLst>
              <pc:docMk/>
              <pc:sldMasterMk cId="1715985648" sldId="2147485069"/>
              <pc:sldLayoutMk cId="266893696" sldId="2147485104"/>
              <ac:spMk id="5" creationId="{D1D0B917-7AEC-4D84-A351-D9D66AC4FB77}"/>
            </ac:spMkLst>
          </pc:spChg>
          <pc:spChg chg="mod">
            <ac:chgData name="Tiffany Razzo" userId="eda5baf6a0dc2dbf" providerId="LiveId" clId="{9FD04458-ACDD-DF43-8256-73E996416D5B}" dt="2024-05-01T19:30:15.762" v="2"/>
            <ac:spMkLst>
              <pc:docMk/>
              <pc:sldMasterMk cId="1715985648" sldId="2147485069"/>
              <pc:sldLayoutMk cId="266893696" sldId="2147485104"/>
              <ac:spMk id="10" creationId="{32714771-AEB2-FE40-AD3E-E93DB8F4ADCD}"/>
            </ac:spMkLst>
          </pc:spChg>
          <pc:spChg chg="mod">
            <ac:chgData name="Tiffany Razzo" userId="eda5baf6a0dc2dbf" providerId="LiveId" clId="{9FD04458-ACDD-DF43-8256-73E996416D5B}" dt="2024-05-01T19:30:15.762" v="2"/>
            <ac:spMkLst>
              <pc:docMk/>
              <pc:sldMasterMk cId="1715985648" sldId="2147485069"/>
              <pc:sldLayoutMk cId="266893696" sldId="2147485104"/>
              <ac:spMk id="13" creationId="{329DFE97-3C37-2843-919B-76136B9C9557}"/>
            </ac:spMkLst>
          </pc:spChg>
          <pc:spChg chg="mod">
            <ac:chgData name="Tiffany Razzo" userId="eda5baf6a0dc2dbf" providerId="LiveId" clId="{9FD04458-ACDD-DF43-8256-73E996416D5B}" dt="2024-05-01T19:30:15.762" v="2"/>
            <ac:spMkLst>
              <pc:docMk/>
              <pc:sldMasterMk cId="1715985648" sldId="2147485069"/>
              <pc:sldLayoutMk cId="266893696" sldId="2147485104"/>
              <ac:spMk id="14" creationId="{57D9B4DA-E208-4D4F-A1E1-2BB4BA0AFEC8}"/>
            </ac:spMkLst>
          </pc:spChg>
          <pc:spChg chg="mod">
            <ac:chgData name="Tiffany Razzo" userId="eda5baf6a0dc2dbf" providerId="LiveId" clId="{9FD04458-ACDD-DF43-8256-73E996416D5B}" dt="2024-05-01T19:30:15.762" v="2"/>
            <ac:spMkLst>
              <pc:docMk/>
              <pc:sldMasterMk cId="1715985648" sldId="2147485069"/>
              <pc:sldLayoutMk cId="266893696" sldId="2147485104"/>
              <ac:spMk id="19" creationId="{00000000-0000-0000-0000-000000000000}"/>
            </ac:spMkLst>
          </pc:spChg>
          <pc:picChg chg="mod">
            <ac:chgData name="Tiffany Razzo" userId="eda5baf6a0dc2dbf" providerId="LiveId" clId="{9FD04458-ACDD-DF43-8256-73E996416D5B}" dt="2024-05-01T19:30:15.762" v="2"/>
            <ac:picMkLst>
              <pc:docMk/>
              <pc:sldMasterMk cId="1715985648" sldId="2147485069"/>
              <pc:sldLayoutMk cId="266893696" sldId="2147485104"/>
              <ac:picMk id="8" creationId="{E5447CB9-6489-4CA7-B0F4-BE2F567B79F6}"/>
            </ac:picMkLst>
          </pc:picChg>
        </pc:sldLayoutChg>
      </pc:sldMasterChg>
      <pc:sldMasterChg chg="modSp modSldLayout">
        <pc:chgData name="Tiffany Razzo" userId="eda5baf6a0dc2dbf" providerId="LiveId" clId="{9FD04458-ACDD-DF43-8256-73E996416D5B}" dt="2024-05-01T19:30:06.395" v="0"/>
        <pc:sldMasterMkLst>
          <pc:docMk/>
          <pc:sldMasterMk cId="2025635363" sldId="2147485108"/>
        </pc:sldMasterMkLst>
        <pc:picChg chg="mod">
          <ac:chgData name="Tiffany Razzo" userId="eda5baf6a0dc2dbf" providerId="LiveId" clId="{9FD04458-ACDD-DF43-8256-73E996416D5B}" dt="2024-05-01T19:30:06.395" v="0"/>
          <ac:picMkLst>
            <pc:docMk/>
            <pc:sldMasterMk cId="2025635363" sldId="2147485108"/>
            <ac:picMk id="3" creationId="{C86B8C99-FF4D-EFDE-C841-55E12CF78A6E}"/>
          </ac:picMkLst>
        </pc:picChg>
        <pc:sldLayoutChg chg="modSp">
          <pc:chgData name="Tiffany Razzo" userId="eda5baf6a0dc2dbf" providerId="LiveId" clId="{9FD04458-ACDD-DF43-8256-73E996416D5B}" dt="2024-05-01T19:30:06.395" v="0"/>
          <pc:sldLayoutMkLst>
            <pc:docMk/>
            <pc:sldMasterMk cId="2025635363" sldId="2147485108"/>
            <pc:sldLayoutMk cId="2034405756" sldId="2147485109"/>
          </pc:sldLayoutMkLst>
          <pc:spChg chg="mod">
            <ac:chgData name="Tiffany Razzo" userId="eda5baf6a0dc2dbf" providerId="LiveId" clId="{9FD04458-ACDD-DF43-8256-73E996416D5B}" dt="2024-05-01T19:30:06.395" v="0"/>
            <ac:spMkLst>
              <pc:docMk/>
              <pc:sldMasterMk cId="2025635363" sldId="2147485108"/>
              <pc:sldLayoutMk cId="2034405756" sldId="2147485109"/>
              <ac:spMk id="2" creationId="{F62B9886-0359-97BB-1BD7-10D7EAC65F3B}"/>
            </ac:spMkLst>
          </pc:spChg>
          <pc:spChg chg="mod">
            <ac:chgData name="Tiffany Razzo" userId="eda5baf6a0dc2dbf" providerId="LiveId" clId="{9FD04458-ACDD-DF43-8256-73E996416D5B}" dt="2024-05-01T19:30:06.395" v="0"/>
            <ac:spMkLst>
              <pc:docMk/>
              <pc:sldMasterMk cId="2025635363" sldId="2147485108"/>
              <pc:sldLayoutMk cId="2034405756" sldId="2147485109"/>
              <ac:spMk id="4" creationId="{36DFA42F-8C59-EA6D-8174-21A8703F4624}"/>
            </ac:spMkLst>
          </pc:spChg>
          <pc:picChg chg="mod">
            <ac:chgData name="Tiffany Razzo" userId="eda5baf6a0dc2dbf" providerId="LiveId" clId="{9FD04458-ACDD-DF43-8256-73E996416D5B}" dt="2024-05-01T19:30:06.395" v="0"/>
            <ac:picMkLst>
              <pc:docMk/>
              <pc:sldMasterMk cId="2025635363" sldId="2147485108"/>
              <pc:sldLayoutMk cId="2034405756" sldId="2147485109"/>
              <ac:picMk id="3" creationId="{4F602F07-760E-D848-F731-2648EF101E8D}"/>
            </ac:picMkLst>
          </pc:picChg>
        </pc:sldLayoutChg>
      </pc:sldMasterChg>
      <pc:sldMasterChg chg="modSp modSldLayout">
        <pc:chgData name="Tiffany Razzo" userId="eda5baf6a0dc2dbf" providerId="LiveId" clId="{9FD04458-ACDD-DF43-8256-73E996416D5B}" dt="2024-05-01T19:30:15.762" v="2"/>
        <pc:sldMasterMkLst>
          <pc:docMk/>
          <pc:sldMasterMk cId="3693319096" sldId="2147485112"/>
        </pc:sldMasterMkLst>
        <pc:spChg chg="mod">
          <ac:chgData name="Tiffany Razzo" userId="eda5baf6a0dc2dbf" providerId="LiveId" clId="{9FD04458-ACDD-DF43-8256-73E996416D5B}" dt="2024-05-01T19:30:15.762" v="2"/>
          <ac:spMkLst>
            <pc:docMk/>
            <pc:sldMasterMk cId="3693319096" sldId="2147485112"/>
            <ac:spMk id="2" creationId="{00000000-0000-0000-0000-000000000000}"/>
          </ac:spMkLst>
        </pc:spChg>
        <pc:spChg chg="mod">
          <ac:chgData name="Tiffany Razzo" userId="eda5baf6a0dc2dbf" providerId="LiveId" clId="{9FD04458-ACDD-DF43-8256-73E996416D5B}" dt="2024-05-01T19:30:15.762" v="2"/>
          <ac:spMkLst>
            <pc:docMk/>
            <pc:sldMasterMk cId="3693319096" sldId="2147485112"/>
            <ac:spMk id="3" creationId="{00000000-0000-0000-0000-000000000000}"/>
          </ac:spMkLst>
        </pc:spChg>
        <pc:picChg chg="mod">
          <ac:chgData name="Tiffany Razzo" userId="eda5baf6a0dc2dbf" providerId="LiveId" clId="{9FD04458-ACDD-DF43-8256-73E996416D5B}" dt="2024-05-01T19:30:15.762" v="2"/>
          <ac:picMkLst>
            <pc:docMk/>
            <pc:sldMasterMk cId="3693319096" sldId="2147485112"/>
            <ac:picMk id="7" creationId="{00000000-0000-0000-0000-000000000000}"/>
          </ac:picMkLst>
        </pc:picChg>
        <pc:sldLayoutChg chg="modSp">
          <pc:chgData name="Tiffany Razzo" userId="eda5baf6a0dc2dbf" providerId="LiveId" clId="{9FD04458-ACDD-DF43-8256-73E996416D5B}" dt="2024-05-01T19:30:15.762" v="2"/>
          <pc:sldLayoutMkLst>
            <pc:docMk/>
            <pc:sldMasterMk cId="3693319096" sldId="2147485112"/>
            <pc:sldLayoutMk cId="2753179899" sldId="2147485113"/>
          </pc:sldLayoutMkLst>
          <pc:spChg chg="mod">
            <ac:chgData name="Tiffany Razzo" userId="eda5baf6a0dc2dbf" providerId="LiveId" clId="{9FD04458-ACDD-DF43-8256-73E996416D5B}" dt="2024-05-01T19:30:15.762" v="2"/>
            <ac:spMkLst>
              <pc:docMk/>
              <pc:sldMasterMk cId="3693319096" sldId="2147485112"/>
              <pc:sldLayoutMk cId="2753179899" sldId="2147485113"/>
              <ac:spMk id="8" creationId="{00000000-0000-0000-0000-000000000000}"/>
            </ac:spMkLst>
          </pc:spChg>
          <pc:spChg chg="mod">
            <ac:chgData name="Tiffany Razzo" userId="eda5baf6a0dc2dbf" providerId="LiveId" clId="{9FD04458-ACDD-DF43-8256-73E996416D5B}" dt="2024-05-01T19:30:15.762" v="2"/>
            <ac:spMkLst>
              <pc:docMk/>
              <pc:sldMasterMk cId="3693319096" sldId="2147485112"/>
              <pc:sldLayoutMk cId="2753179899" sldId="2147485113"/>
              <ac:spMk id="10" creationId="{00000000-0000-0000-0000-000000000000}"/>
            </ac:spMkLst>
          </pc:spChg>
          <pc:spChg chg="mod">
            <ac:chgData name="Tiffany Razzo" userId="eda5baf6a0dc2dbf" providerId="LiveId" clId="{9FD04458-ACDD-DF43-8256-73E996416D5B}" dt="2024-05-01T19:30:15.762" v="2"/>
            <ac:spMkLst>
              <pc:docMk/>
              <pc:sldMasterMk cId="3693319096" sldId="2147485112"/>
              <pc:sldLayoutMk cId="2753179899" sldId="2147485113"/>
              <ac:spMk id="12" creationId="{00000000-0000-0000-0000-000000000000}"/>
            </ac:spMkLst>
          </pc:spChg>
          <pc:spChg chg="mod">
            <ac:chgData name="Tiffany Razzo" userId="eda5baf6a0dc2dbf" providerId="LiveId" clId="{9FD04458-ACDD-DF43-8256-73E996416D5B}" dt="2024-05-01T19:30:15.762" v="2"/>
            <ac:spMkLst>
              <pc:docMk/>
              <pc:sldMasterMk cId="3693319096" sldId="2147485112"/>
              <pc:sldLayoutMk cId="2753179899" sldId="2147485113"/>
              <ac:spMk id="13" creationId="{00000000-0000-0000-0000-000000000000}"/>
            </ac:spMkLst>
          </pc:spChg>
          <pc:picChg chg="mod">
            <ac:chgData name="Tiffany Razzo" userId="eda5baf6a0dc2dbf" providerId="LiveId" clId="{9FD04458-ACDD-DF43-8256-73E996416D5B}" dt="2024-05-01T19:30:15.762" v="2"/>
            <ac:picMkLst>
              <pc:docMk/>
              <pc:sldMasterMk cId="3693319096" sldId="2147485112"/>
              <pc:sldLayoutMk cId="2753179899" sldId="2147485113"/>
              <ac:picMk id="7" creationId="{00000000-0000-0000-0000-000000000000}"/>
            </ac:picMkLst>
          </pc:picChg>
          <pc:picChg chg="mod">
            <ac:chgData name="Tiffany Razzo" userId="eda5baf6a0dc2dbf" providerId="LiveId" clId="{9FD04458-ACDD-DF43-8256-73E996416D5B}" dt="2024-05-01T19:30:15.762" v="2"/>
            <ac:picMkLst>
              <pc:docMk/>
              <pc:sldMasterMk cId="3693319096" sldId="2147485112"/>
              <pc:sldLayoutMk cId="2753179899" sldId="2147485113"/>
              <ac:picMk id="9" creationId="{00000000-0000-0000-0000-000000000000}"/>
            </ac:picMkLst>
          </pc:picChg>
          <pc:picChg chg="mod">
            <ac:chgData name="Tiffany Razzo" userId="eda5baf6a0dc2dbf" providerId="LiveId" clId="{9FD04458-ACDD-DF43-8256-73E996416D5B}" dt="2024-05-01T19:30:15.762" v="2"/>
            <ac:picMkLst>
              <pc:docMk/>
              <pc:sldMasterMk cId="3693319096" sldId="2147485112"/>
              <pc:sldLayoutMk cId="2753179899" sldId="2147485113"/>
              <ac:picMk id="11" creationId="{00000000-0000-0000-0000-000000000000}"/>
            </ac:picMkLst>
          </pc:picChg>
        </pc:sldLayoutChg>
        <pc:sldLayoutChg chg="modSp">
          <pc:chgData name="Tiffany Razzo" userId="eda5baf6a0dc2dbf" providerId="LiveId" clId="{9FD04458-ACDD-DF43-8256-73E996416D5B}" dt="2024-05-01T19:30:15.762" v="2"/>
          <pc:sldLayoutMkLst>
            <pc:docMk/>
            <pc:sldMasterMk cId="3693319096" sldId="2147485112"/>
            <pc:sldLayoutMk cId="793056067" sldId="2147485114"/>
          </pc:sldLayoutMkLst>
          <pc:spChg chg="mod">
            <ac:chgData name="Tiffany Razzo" userId="eda5baf6a0dc2dbf" providerId="LiveId" clId="{9FD04458-ACDD-DF43-8256-73E996416D5B}" dt="2024-05-01T19:30:15.762" v="2"/>
            <ac:spMkLst>
              <pc:docMk/>
              <pc:sldMasterMk cId="3693319096" sldId="2147485112"/>
              <pc:sldLayoutMk cId="793056067" sldId="2147485114"/>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3693319096" sldId="2147485112"/>
            <pc:sldLayoutMk cId="488049589" sldId="2147485116"/>
          </pc:sldLayoutMkLst>
          <pc:spChg chg="mod">
            <ac:chgData name="Tiffany Razzo" userId="eda5baf6a0dc2dbf" providerId="LiveId" clId="{9FD04458-ACDD-DF43-8256-73E996416D5B}" dt="2024-05-01T19:30:15.762" v="2"/>
            <ac:spMkLst>
              <pc:docMk/>
              <pc:sldMasterMk cId="3693319096" sldId="2147485112"/>
              <pc:sldLayoutMk cId="488049589" sldId="2147485116"/>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3693319096" sldId="2147485112"/>
            <pc:sldLayoutMk cId="1900160386" sldId="2147485118"/>
          </pc:sldLayoutMkLst>
          <pc:spChg chg="mod">
            <ac:chgData name="Tiffany Razzo" userId="eda5baf6a0dc2dbf" providerId="LiveId" clId="{9FD04458-ACDD-DF43-8256-73E996416D5B}" dt="2024-05-01T19:30:15.762" v="2"/>
            <ac:spMkLst>
              <pc:docMk/>
              <pc:sldMasterMk cId="3693319096" sldId="2147485112"/>
              <pc:sldLayoutMk cId="1900160386" sldId="2147485118"/>
              <ac:spMk id="2" creationId="{00000000-0000-0000-0000-000000000000}"/>
            </ac:spMkLst>
          </pc:spChg>
          <pc:spChg chg="mod">
            <ac:chgData name="Tiffany Razzo" userId="eda5baf6a0dc2dbf" providerId="LiveId" clId="{9FD04458-ACDD-DF43-8256-73E996416D5B}" dt="2024-05-01T19:30:15.762" v="2"/>
            <ac:spMkLst>
              <pc:docMk/>
              <pc:sldMasterMk cId="3693319096" sldId="2147485112"/>
              <pc:sldLayoutMk cId="1900160386" sldId="2147485118"/>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3693319096" sldId="2147485112"/>
            <pc:sldLayoutMk cId="3544971733" sldId="2147485119"/>
          </pc:sldLayoutMkLst>
          <pc:spChg chg="mod">
            <ac:chgData name="Tiffany Razzo" userId="eda5baf6a0dc2dbf" providerId="LiveId" clId="{9FD04458-ACDD-DF43-8256-73E996416D5B}" dt="2024-05-01T19:30:15.762" v="2"/>
            <ac:spMkLst>
              <pc:docMk/>
              <pc:sldMasterMk cId="3693319096" sldId="2147485112"/>
              <pc:sldLayoutMk cId="3544971733" sldId="2147485119"/>
              <ac:spMk id="2" creationId="{00000000-0000-0000-0000-000000000000}"/>
            </ac:spMkLst>
          </pc:spChg>
          <pc:spChg chg="mod">
            <ac:chgData name="Tiffany Razzo" userId="eda5baf6a0dc2dbf" providerId="LiveId" clId="{9FD04458-ACDD-DF43-8256-73E996416D5B}" dt="2024-05-01T19:30:15.762" v="2"/>
            <ac:spMkLst>
              <pc:docMk/>
              <pc:sldMasterMk cId="3693319096" sldId="2147485112"/>
              <pc:sldLayoutMk cId="3544971733" sldId="2147485119"/>
              <ac:spMk id="3" creationId="{00000000-0000-0000-0000-000000000000}"/>
            </ac:spMkLst>
          </pc:spChg>
        </pc:sldLayoutChg>
      </pc:sldMasterChg>
      <pc:sldMasterChg chg="modSp modSldLayout">
        <pc:chgData name="Tiffany Razzo" userId="eda5baf6a0dc2dbf" providerId="LiveId" clId="{9FD04458-ACDD-DF43-8256-73E996416D5B}" dt="2024-05-01T19:30:15.762" v="2"/>
        <pc:sldMasterMkLst>
          <pc:docMk/>
          <pc:sldMasterMk cId="3393524821" sldId="2147485121"/>
        </pc:sldMasterMkLst>
        <pc:spChg chg="mod">
          <ac:chgData name="Tiffany Razzo" userId="eda5baf6a0dc2dbf" providerId="LiveId" clId="{9FD04458-ACDD-DF43-8256-73E996416D5B}" dt="2024-05-01T19:30:15.762" v="2"/>
          <ac:spMkLst>
            <pc:docMk/>
            <pc:sldMasterMk cId="3393524821" sldId="2147485121"/>
            <ac:spMk id="2" creationId="{00000000-0000-0000-0000-000000000000}"/>
          </ac:spMkLst>
        </pc:spChg>
        <pc:spChg chg="mod">
          <ac:chgData name="Tiffany Razzo" userId="eda5baf6a0dc2dbf" providerId="LiveId" clId="{9FD04458-ACDD-DF43-8256-73E996416D5B}" dt="2024-05-01T19:30:15.762" v="2"/>
          <ac:spMkLst>
            <pc:docMk/>
            <pc:sldMasterMk cId="3393524821" sldId="2147485121"/>
            <ac:spMk id="3" creationId="{00000000-0000-0000-0000-000000000000}"/>
          </ac:spMkLst>
        </pc:spChg>
        <pc:picChg chg="mod">
          <ac:chgData name="Tiffany Razzo" userId="eda5baf6a0dc2dbf" providerId="LiveId" clId="{9FD04458-ACDD-DF43-8256-73E996416D5B}" dt="2024-05-01T19:30:15.762" v="2"/>
          <ac:picMkLst>
            <pc:docMk/>
            <pc:sldMasterMk cId="3393524821" sldId="2147485121"/>
            <ac:picMk id="7" creationId="{00000000-0000-0000-0000-000000000000}"/>
          </ac:picMkLst>
        </pc:picChg>
        <pc:sldLayoutChg chg="modSp">
          <pc:chgData name="Tiffany Razzo" userId="eda5baf6a0dc2dbf" providerId="LiveId" clId="{9FD04458-ACDD-DF43-8256-73E996416D5B}" dt="2024-05-01T19:30:15.762" v="2"/>
          <pc:sldLayoutMkLst>
            <pc:docMk/>
            <pc:sldMasterMk cId="3393524821" sldId="2147485121"/>
            <pc:sldLayoutMk cId="2786690499" sldId="2147485122"/>
          </pc:sldLayoutMkLst>
          <pc:spChg chg="mod">
            <ac:chgData name="Tiffany Razzo" userId="eda5baf6a0dc2dbf" providerId="LiveId" clId="{9FD04458-ACDD-DF43-8256-73E996416D5B}" dt="2024-05-01T19:30:15.762" v="2"/>
            <ac:spMkLst>
              <pc:docMk/>
              <pc:sldMasterMk cId="3393524821" sldId="2147485121"/>
              <pc:sldLayoutMk cId="2786690499" sldId="2147485122"/>
              <ac:spMk id="8" creationId="{00000000-0000-0000-0000-000000000000}"/>
            </ac:spMkLst>
          </pc:spChg>
          <pc:spChg chg="mod">
            <ac:chgData name="Tiffany Razzo" userId="eda5baf6a0dc2dbf" providerId="LiveId" clId="{9FD04458-ACDD-DF43-8256-73E996416D5B}" dt="2024-05-01T19:30:15.762" v="2"/>
            <ac:spMkLst>
              <pc:docMk/>
              <pc:sldMasterMk cId="3393524821" sldId="2147485121"/>
              <pc:sldLayoutMk cId="2786690499" sldId="2147485122"/>
              <ac:spMk id="10" creationId="{00000000-0000-0000-0000-000000000000}"/>
            </ac:spMkLst>
          </pc:spChg>
          <pc:spChg chg="mod">
            <ac:chgData name="Tiffany Razzo" userId="eda5baf6a0dc2dbf" providerId="LiveId" clId="{9FD04458-ACDD-DF43-8256-73E996416D5B}" dt="2024-05-01T19:30:15.762" v="2"/>
            <ac:spMkLst>
              <pc:docMk/>
              <pc:sldMasterMk cId="3393524821" sldId="2147485121"/>
              <pc:sldLayoutMk cId="2786690499" sldId="2147485122"/>
              <ac:spMk id="12" creationId="{00000000-0000-0000-0000-000000000000}"/>
            </ac:spMkLst>
          </pc:spChg>
          <pc:spChg chg="mod">
            <ac:chgData name="Tiffany Razzo" userId="eda5baf6a0dc2dbf" providerId="LiveId" clId="{9FD04458-ACDD-DF43-8256-73E996416D5B}" dt="2024-05-01T19:30:15.762" v="2"/>
            <ac:spMkLst>
              <pc:docMk/>
              <pc:sldMasterMk cId="3393524821" sldId="2147485121"/>
              <pc:sldLayoutMk cId="2786690499" sldId="2147485122"/>
              <ac:spMk id="13" creationId="{00000000-0000-0000-0000-000000000000}"/>
            </ac:spMkLst>
          </pc:spChg>
          <pc:picChg chg="mod">
            <ac:chgData name="Tiffany Razzo" userId="eda5baf6a0dc2dbf" providerId="LiveId" clId="{9FD04458-ACDD-DF43-8256-73E996416D5B}" dt="2024-05-01T19:30:15.762" v="2"/>
            <ac:picMkLst>
              <pc:docMk/>
              <pc:sldMasterMk cId="3393524821" sldId="2147485121"/>
              <pc:sldLayoutMk cId="2786690499" sldId="2147485122"/>
              <ac:picMk id="7" creationId="{00000000-0000-0000-0000-000000000000}"/>
            </ac:picMkLst>
          </pc:picChg>
          <pc:picChg chg="mod">
            <ac:chgData name="Tiffany Razzo" userId="eda5baf6a0dc2dbf" providerId="LiveId" clId="{9FD04458-ACDD-DF43-8256-73E996416D5B}" dt="2024-05-01T19:30:15.762" v="2"/>
            <ac:picMkLst>
              <pc:docMk/>
              <pc:sldMasterMk cId="3393524821" sldId="2147485121"/>
              <pc:sldLayoutMk cId="2786690499" sldId="2147485122"/>
              <ac:picMk id="9" creationId="{00000000-0000-0000-0000-000000000000}"/>
            </ac:picMkLst>
          </pc:picChg>
          <pc:picChg chg="mod">
            <ac:chgData name="Tiffany Razzo" userId="eda5baf6a0dc2dbf" providerId="LiveId" clId="{9FD04458-ACDD-DF43-8256-73E996416D5B}" dt="2024-05-01T19:30:15.762" v="2"/>
            <ac:picMkLst>
              <pc:docMk/>
              <pc:sldMasterMk cId="3393524821" sldId="2147485121"/>
              <pc:sldLayoutMk cId="2786690499" sldId="2147485122"/>
              <ac:picMk id="11" creationId="{00000000-0000-0000-0000-000000000000}"/>
            </ac:picMkLst>
          </pc:picChg>
        </pc:sldLayoutChg>
        <pc:sldLayoutChg chg="modSp">
          <pc:chgData name="Tiffany Razzo" userId="eda5baf6a0dc2dbf" providerId="LiveId" clId="{9FD04458-ACDD-DF43-8256-73E996416D5B}" dt="2024-05-01T19:30:15.762" v="2"/>
          <pc:sldLayoutMkLst>
            <pc:docMk/>
            <pc:sldMasterMk cId="3393524821" sldId="2147485121"/>
            <pc:sldLayoutMk cId="1077614404" sldId="2147485123"/>
          </pc:sldLayoutMkLst>
          <pc:spChg chg="mod">
            <ac:chgData name="Tiffany Razzo" userId="eda5baf6a0dc2dbf" providerId="LiveId" clId="{9FD04458-ACDD-DF43-8256-73E996416D5B}" dt="2024-05-01T19:30:15.762" v="2"/>
            <ac:spMkLst>
              <pc:docMk/>
              <pc:sldMasterMk cId="3393524821" sldId="2147485121"/>
              <pc:sldLayoutMk cId="1077614404" sldId="2147485123"/>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3393524821" sldId="2147485121"/>
            <pc:sldLayoutMk cId="1637355252" sldId="2147485125"/>
          </pc:sldLayoutMkLst>
          <pc:spChg chg="mod">
            <ac:chgData name="Tiffany Razzo" userId="eda5baf6a0dc2dbf" providerId="LiveId" clId="{9FD04458-ACDD-DF43-8256-73E996416D5B}" dt="2024-05-01T19:30:15.762" v="2"/>
            <ac:spMkLst>
              <pc:docMk/>
              <pc:sldMasterMk cId="3393524821" sldId="2147485121"/>
              <pc:sldLayoutMk cId="1637355252" sldId="2147485125"/>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3393524821" sldId="2147485121"/>
            <pc:sldLayoutMk cId="1005598699" sldId="2147485127"/>
          </pc:sldLayoutMkLst>
          <pc:spChg chg="mod">
            <ac:chgData name="Tiffany Razzo" userId="eda5baf6a0dc2dbf" providerId="LiveId" clId="{9FD04458-ACDD-DF43-8256-73E996416D5B}" dt="2024-05-01T19:30:15.762" v="2"/>
            <ac:spMkLst>
              <pc:docMk/>
              <pc:sldMasterMk cId="3393524821" sldId="2147485121"/>
              <pc:sldLayoutMk cId="1005598699" sldId="2147485127"/>
              <ac:spMk id="2" creationId="{00000000-0000-0000-0000-000000000000}"/>
            </ac:spMkLst>
          </pc:spChg>
          <pc:spChg chg="mod">
            <ac:chgData name="Tiffany Razzo" userId="eda5baf6a0dc2dbf" providerId="LiveId" clId="{9FD04458-ACDD-DF43-8256-73E996416D5B}" dt="2024-05-01T19:30:15.762" v="2"/>
            <ac:spMkLst>
              <pc:docMk/>
              <pc:sldMasterMk cId="3393524821" sldId="2147485121"/>
              <pc:sldLayoutMk cId="1005598699" sldId="2147485127"/>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3393524821" sldId="2147485121"/>
            <pc:sldLayoutMk cId="3879655476" sldId="2147485128"/>
          </pc:sldLayoutMkLst>
          <pc:spChg chg="mod">
            <ac:chgData name="Tiffany Razzo" userId="eda5baf6a0dc2dbf" providerId="LiveId" clId="{9FD04458-ACDD-DF43-8256-73E996416D5B}" dt="2024-05-01T19:30:15.762" v="2"/>
            <ac:spMkLst>
              <pc:docMk/>
              <pc:sldMasterMk cId="3393524821" sldId="2147485121"/>
              <pc:sldLayoutMk cId="3879655476" sldId="2147485128"/>
              <ac:spMk id="2" creationId="{00000000-0000-0000-0000-000000000000}"/>
            </ac:spMkLst>
          </pc:spChg>
          <pc:spChg chg="mod">
            <ac:chgData name="Tiffany Razzo" userId="eda5baf6a0dc2dbf" providerId="LiveId" clId="{9FD04458-ACDD-DF43-8256-73E996416D5B}" dt="2024-05-01T19:30:15.762" v="2"/>
            <ac:spMkLst>
              <pc:docMk/>
              <pc:sldMasterMk cId="3393524821" sldId="2147485121"/>
              <pc:sldLayoutMk cId="3879655476" sldId="2147485128"/>
              <ac:spMk id="3" creationId="{00000000-0000-0000-0000-000000000000}"/>
            </ac:spMkLst>
          </pc:spChg>
        </pc:sldLayoutChg>
      </pc:sldMasterChg>
      <pc:sldMasterChg chg="modSp modSldLayout">
        <pc:chgData name="Tiffany Razzo" userId="eda5baf6a0dc2dbf" providerId="LiveId" clId="{9FD04458-ACDD-DF43-8256-73E996416D5B}" dt="2024-05-01T19:30:06.395" v="0"/>
        <pc:sldMasterMkLst>
          <pc:docMk/>
          <pc:sldMasterMk cId="2130205062" sldId="2147485130"/>
        </pc:sldMasterMkLst>
        <pc:spChg chg="mod">
          <ac:chgData name="Tiffany Razzo" userId="eda5baf6a0dc2dbf" providerId="LiveId" clId="{9FD04458-ACDD-DF43-8256-73E996416D5B}" dt="2024-05-01T19:30:06.395" v="0"/>
          <ac:spMkLst>
            <pc:docMk/>
            <pc:sldMasterMk cId="2130205062" sldId="2147485130"/>
            <ac:spMk id="3074" creationId="{FAC02A62-04D2-2CC2-55BA-A6B586D33DE9}"/>
          </ac:spMkLst>
        </pc:spChg>
        <pc:spChg chg="mod">
          <ac:chgData name="Tiffany Razzo" userId="eda5baf6a0dc2dbf" providerId="LiveId" clId="{9FD04458-ACDD-DF43-8256-73E996416D5B}" dt="2024-05-01T19:30:06.395" v="0"/>
          <ac:spMkLst>
            <pc:docMk/>
            <pc:sldMasterMk cId="2130205062" sldId="2147485130"/>
            <ac:spMk id="3075" creationId="{86913692-B450-8619-9BB1-FB5EB09719C2}"/>
          </ac:spMkLst>
        </pc:spChg>
        <pc:spChg chg="mod">
          <ac:chgData name="Tiffany Razzo" userId="eda5baf6a0dc2dbf" providerId="LiveId" clId="{9FD04458-ACDD-DF43-8256-73E996416D5B}" dt="2024-05-01T19:30:06.395" v="0"/>
          <ac:spMkLst>
            <pc:docMk/>
            <pc:sldMasterMk cId="2130205062" sldId="2147485130"/>
            <ac:spMk id="3076" creationId="{F29FDDF8-B000-60FE-C140-4F06D758BE13}"/>
          </ac:spMkLst>
        </pc:spChg>
        <pc:spChg chg="mod">
          <ac:chgData name="Tiffany Razzo" userId="eda5baf6a0dc2dbf" providerId="LiveId" clId="{9FD04458-ACDD-DF43-8256-73E996416D5B}" dt="2024-05-01T19:30:06.395" v="0"/>
          <ac:spMkLst>
            <pc:docMk/>
            <pc:sldMasterMk cId="2130205062" sldId="2147485130"/>
            <ac:spMk id="3077" creationId="{E23336B3-DD34-3E94-6266-C4BD809732D6}"/>
          </ac:spMkLst>
        </pc:spChg>
        <pc:spChg chg="mod">
          <ac:chgData name="Tiffany Razzo" userId="eda5baf6a0dc2dbf" providerId="LiveId" clId="{9FD04458-ACDD-DF43-8256-73E996416D5B}" dt="2024-05-01T19:30:06.395" v="0"/>
          <ac:spMkLst>
            <pc:docMk/>
            <pc:sldMasterMk cId="2130205062" sldId="2147485130"/>
            <ac:spMk id="3078" creationId="{69729893-DA0F-EAE9-A8A1-A4E6128E178F}"/>
          </ac:spMkLst>
        </pc:spChg>
        <pc:spChg chg="mod">
          <ac:chgData name="Tiffany Razzo" userId="eda5baf6a0dc2dbf" providerId="LiveId" clId="{9FD04458-ACDD-DF43-8256-73E996416D5B}" dt="2024-05-01T19:30:06.395" v="0"/>
          <ac:spMkLst>
            <pc:docMk/>
            <pc:sldMasterMk cId="2130205062" sldId="2147485130"/>
            <ac:spMk id="3079" creationId="{89806B3F-8D98-5416-A603-4668FAFF9265}"/>
          </ac:spMkLst>
        </pc:spChg>
        <pc:sldLayoutChg chg="modSp">
          <pc:chgData name="Tiffany Razzo" userId="eda5baf6a0dc2dbf" providerId="LiveId" clId="{9FD04458-ACDD-DF43-8256-73E996416D5B}" dt="2024-05-01T19:30:06.395" v="0"/>
          <pc:sldLayoutMkLst>
            <pc:docMk/>
            <pc:sldMasterMk cId="2130205062" sldId="2147485130"/>
            <pc:sldLayoutMk cId="1478412715" sldId="2147485131"/>
          </pc:sldLayoutMkLst>
          <pc:spChg chg="mod">
            <ac:chgData name="Tiffany Razzo" userId="eda5baf6a0dc2dbf" providerId="LiveId" clId="{9FD04458-ACDD-DF43-8256-73E996416D5B}" dt="2024-05-01T19:30:06.395" v="0"/>
            <ac:spMkLst>
              <pc:docMk/>
              <pc:sldMasterMk cId="2130205062" sldId="2147485130"/>
              <pc:sldLayoutMk cId="1478412715" sldId="2147485131"/>
              <ac:spMk id="2" creationId="{00000000-0000-0000-0000-000000000000}"/>
            </ac:spMkLst>
          </pc:spChg>
          <pc:spChg chg="mod">
            <ac:chgData name="Tiffany Razzo" userId="eda5baf6a0dc2dbf" providerId="LiveId" clId="{9FD04458-ACDD-DF43-8256-73E996416D5B}" dt="2024-05-01T19:30:06.395" v="0"/>
            <ac:spMkLst>
              <pc:docMk/>
              <pc:sldMasterMk cId="2130205062" sldId="2147485130"/>
              <pc:sldLayoutMk cId="1478412715" sldId="2147485131"/>
              <ac:spMk id="3" creationId="{00000000-0000-0000-0000-000000000000}"/>
            </ac:spMkLst>
          </pc:spChg>
        </pc:sldLayoutChg>
        <pc:sldLayoutChg chg="modSp">
          <pc:chgData name="Tiffany Razzo" userId="eda5baf6a0dc2dbf" providerId="LiveId" clId="{9FD04458-ACDD-DF43-8256-73E996416D5B}" dt="2024-05-01T19:30:06.395" v="0"/>
          <pc:sldLayoutMkLst>
            <pc:docMk/>
            <pc:sldMasterMk cId="2130205062" sldId="2147485130"/>
            <pc:sldLayoutMk cId="1991064383" sldId="2147485132"/>
          </pc:sldLayoutMkLst>
          <pc:spChg chg="mod">
            <ac:chgData name="Tiffany Razzo" userId="eda5baf6a0dc2dbf" providerId="LiveId" clId="{9FD04458-ACDD-DF43-8256-73E996416D5B}" dt="2024-05-01T19:30:06.395" v="0"/>
            <ac:spMkLst>
              <pc:docMk/>
              <pc:sldMasterMk cId="2130205062" sldId="2147485130"/>
              <pc:sldLayoutMk cId="1991064383" sldId="2147485132"/>
              <ac:spMk id="2" creationId="{00000000-0000-0000-0000-000000000000}"/>
            </ac:spMkLst>
          </pc:spChg>
          <pc:spChg chg="mod">
            <ac:chgData name="Tiffany Razzo" userId="eda5baf6a0dc2dbf" providerId="LiveId" clId="{9FD04458-ACDD-DF43-8256-73E996416D5B}" dt="2024-05-01T19:30:06.395" v="0"/>
            <ac:spMkLst>
              <pc:docMk/>
              <pc:sldMasterMk cId="2130205062" sldId="2147485130"/>
              <pc:sldLayoutMk cId="1991064383" sldId="2147485132"/>
              <ac:spMk id="3" creationId="{00000000-0000-0000-0000-000000000000}"/>
            </ac:spMkLst>
          </pc:spChg>
        </pc:sldLayoutChg>
        <pc:sldLayoutChg chg="modSp">
          <pc:chgData name="Tiffany Razzo" userId="eda5baf6a0dc2dbf" providerId="LiveId" clId="{9FD04458-ACDD-DF43-8256-73E996416D5B}" dt="2024-05-01T19:30:06.395" v="0"/>
          <pc:sldLayoutMkLst>
            <pc:docMk/>
            <pc:sldMasterMk cId="2130205062" sldId="2147485130"/>
            <pc:sldLayoutMk cId="557196309" sldId="2147485133"/>
          </pc:sldLayoutMkLst>
          <pc:spChg chg="mod">
            <ac:chgData name="Tiffany Razzo" userId="eda5baf6a0dc2dbf" providerId="LiveId" clId="{9FD04458-ACDD-DF43-8256-73E996416D5B}" dt="2024-05-01T19:30:06.395" v="0"/>
            <ac:spMkLst>
              <pc:docMk/>
              <pc:sldMasterMk cId="2130205062" sldId="2147485130"/>
              <pc:sldLayoutMk cId="557196309" sldId="2147485133"/>
              <ac:spMk id="2" creationId="{00000000-0000-0000-0000-000000000000}"/>
            </ac:spMkLst>
          </pc:spChg>
          <pc:spChg chg="mod">
            <ac:chgData name="Tiffany Razzo" userId="eda5baf6a0dc2dbf" providerId="LiveId" clId="{9FD04458-ACDD-DF43-8256-73E996416D5B}" dt="2024-05-01T19:30:06.395" v="0"/>
            <ac:spMkLst>
              <pc:docMk/>
              <pc:sldMasterMk cId="2130205062" sldId="2147485130"/>
              <pc:sldLayoutMk cId="557196309" sldId="2147485133"/>
              <ac:spMk id="3" creationId="{00000000-0000-0000-0000-000000000000}"/>
            </ac:spMkLst>
          </pc:spChg>
        </pc:sldLayoutChg>
        <pc:sldLayoutChg chg="modSp">
          <pc:chgData name="Tiffany Razzo" userId="eda5baf6a0dc2dbf" providerId="LiveId" clId="{9FD04458-ACDD-DF43-8256-73E996416D5B}" dt="2024-05-01T19:30:06.395" v="0"/>
          <pc:sldLayoutMkLst>
            <pc:docMk/>
            <pc:sldMasterMk cId="2130205062" sldId="2147485130"/>
            <pc:sldLayoutMk cId="2080718698" sldId="2147485134"/>
          </pc:sldLayoutMkLst>
          <pc:spChg chg="mod">
            <ac:chgData name="Tiffany Razzo" userId="eda5baf6a0dc2dbf" providerId="LiveId" clId="{9FD04458-ACDD-DF43-8256-73E996416D5B}" dt="2024-05-01T19:30:06.395" v="0"/>
            <ac:spMkLst>
              <pc:docMk/>
              <pc:sldMasterMk cId="2130205062" sldId="2147485130"/>
              <pc:sldLayoutMk cId="2080718698" sldId="2147485134"/>
              <ac:spMk id="2" creationId="{00000000-0000-0000-0000-000000000000}"/>
            </ac:spMkLst>
          </pc:spChg>
          <pc:spChg chg="mod">
            <ac:chgData name="Tiffany Razzo" userId="eda5baf6a0dc2dbf" providerId="LiveId" clId="{9FD04458-ACDD-DF43-8256-73E996416D5B}" dt="2024-05-01T19:30:06.395" v="0"/>
            <ac:spMkLst>
              <pc:docMk/>
              <pc:sldMasterMk cId="2130205062" sldId="2147485130"/>
              <pc:sldLayoutMk cId="2080718698" sldId="2147485134"/>
              <ac:spMk id="3" creationId="{00000000-0000-0000-0000-000000000000}"/>
            </ac:spMkLst>
          </pc:spChg>
          <pc:spChg chg="mod">
            <ac:chgData name="Tiffany Razzo" userId="eda5baf6a0dc2dbf" providerId="LiveId" clId="{9FD04458-ACDD-DF43-8256-73E996416D5B}" dt="2024-05-01T19:30:06.395" v="0"/>
            <ac:spMkLst>
              <pc:docMk/>
              <pc:sldMasterMk cId="2130205062" sldId="2147485130"/>
              <pc:sldLayoutMk cId="2080718698" sldId="2147485134"/>
              <ac:spMk id="4" creationId="{00000000-0000-0000-0000-000000000000}"/>
            </ac:spMkLst>
          </pc:spChg>
        </pc:sldLayoutChg>
        <pc:sldLayoutChg chg="modSp">
          <pc:chgData name="Tiffany Razzo" userId="eda5baf6a0dc2dbf" providerId="LiveId" clId="{9FD04458-ACDD-DF43-8256-73E996416D5B}" dt="2024-05-01T19:30:06.395" v="0"/>
          <pc:sldLayoutMkLst>
            <pc:docMk/>
            <pc:sldMasterMk cId="2130205062" sldId="2147485130"/>
            <pc:sldLayoutMk cId="1775173424" sldId="2147485135"/>
          </pc:sldLayoutMkLst>
          <pc:spChg chg="mod">
            <ac:chgData name="Tiffany Razzo" userId="eda5baf6a0dc2dbf" providerId="LiveId" clId="{9FD04458-ACDD-DF43-8256-73E996416D5B}" dt="2024-05-01T19:30:06.395" v="0"/>
            <ac:spMkLst>
              <pc:docMk/>
              <pc:sldMasterMk cId="2130205062" sldId="2147485130"/>
              <pc:sldLayoutMk cId="1775173424" sldId="2147485135"/>
              <ac:spMk id="2" creationId="{00000000-0000-0000-0000-000000000000}"/>
            </ac:spMkLst>
          </pc:spChg>
          <pc:spChg chg="mod">
            <ac:chgData name="Tiffany Razzo" userId="eda5baf6a0dc2dbf" providerId="LiveId" clId="{9FD04458-ACDD-DF43-8256-73E996416D5B}" dt="2024-05-01T19:30:06.395" v="0"/>
            <ac:spMkLst>
              <pc:docMk/>
              <pc:sldMasterMk cId="2130205062" sldId="2147485130"/>
              <pc:sldLayoutMk cId="1775173424" sldId="2147485135"/>
              <ac:spMk id="3" creationId="{00000000-0000-0000-0000-000000000000}"/>
            </ac:spMkLst>
          </pc:spChg>
          <pc:spChg chg="mod">
            <ac:chgData name="Tiffany Razzo" userId="eda5baf6a0dc2dbf" providerId="LiveId" clId="{9FD04458-ACDD-DF43-8256-73E996416D5B}" dt="2024-05-01T19:30:06.395" v="0"/>
            <ac:spMkLst>
              <pc:docMk/>
              <pc:sldMasterMk cId="2130205062" sldId="2147485130"/>
              <pc:sldLayoutMk cId="1775173424" sldId="2147485135"/>
              <ac:spMk id="4" creationId="{00000000-0000-0000-0000-000000000000}"/>
            </ac:spMkLst>
          </pc:spChg>
          <pc:spChg chg="mod">
            <ac:chgData name="Tiffany Razzo" userId="eda5baf6a0dc2dbf" providerId="LiveId" clId="{9FD04458-ACDD-DF43-8256-73E996416D5B}" dt="2024-05-01T19:30:06.395" v="0"/>
            <ac:spMkLst>
              <pc:docMk/>
              <pc:sldMasterMk cId="2130205062" sldId="2147485130"/>
              <pc:sldLayoutMk cId="1775173424" sldId="2147485135"/>
              <ac:spMk id="5" creationId="{00000000-0000-0000-0000-000000000000}"/>
            </ac:spMkLst>
          </pc:spChg>
          <pc:spChg chg="mod">
            <ac:chgData name="Tiffany Razzo" userId="eda5baf6a0dc2dbf" providerId="LiveId" clId="{9FD04458-ACDD-DF43-8256-73E996416D5B}" dt="2024-05-01T19:30:06.395" v="0"/>
            <ac:spMkLst>
              <pc:docMk/>
              <pc:sldMasterMk cId="2130205062" sldId="2147485130"/>
              <pc:sldLayoutMk cId="1775173424" sldId="2147485135"/>
              <ac:spMk id="6" creationId="{00000000-0000-0000-0000-000000000000}"/>
            </ac:spMkLst>
          </pc:spChg>
        </pc:sldLayoutChg>
        <pc:sldLayoutChg chg="modSp">
          <pc:chgData name="Tiffany Razzo" userId="eda5baf6a0dc2dbf" providerId="LiveId" clId="{9FD04458-ACDD-DF43-8256-73E996416D5B}" dt="2024-05-01T19:30:06.395" v="0"/>
          <pc:sldLayoutMkLst>
            <pc:docMk/>
            <pc:sldMasterMk cId="2130205062" sldId="2147485130"/>
            <pc:sldLayoutMk cId="1530693073" sldId="2147485136"/>
          </pc:sldLayoutMkLst>
          <pc:spChg chg="mod">
            <ac:chgData name="Tiffany Razzo" userId="eda5baf6a0dc2dbf" providerId="LiveId" clId="{9FD04458-ACDD-DF43-8256-73E996416D5B}" dt="2024-05-01T19:30:06.395" v="0"/>
            <ac:spMkLst>
              <pc:docMk/>
              <pc:sldMasterMk cId="2130205062" sldId="2147485130"/>
              <pc:sldLayoutMk cId="1530693073" sldId="2147485136"/>
              <ac:spMk id="2" creationId="{00000000-0000-0000-0000-000000000000}"/>
            </ac:spMkLst>
          </pc:spChg>
        </pc:sldLayoutChg>
        <pc:sldLayoutChg chg="modSp">
          <pc:chgData name="Tiffany Razzo" userId="eda5baf6a0dc2dbf" providerId="LiveId" clId="{9FD04458-ACDD-DF43-8256-73E996416D5B}" dt="2024-05-01T19:30:06.395" v="0"/>
          <pc:sldLayoutMkLst>
            <pc:docMk/>
            <pc:sldMasterMk cId="2130205062" sldId="2147485130"/>
            <pc:sldLayoutMk cId="3787185082" sldId="2147485138"/>
          </pc:sldLayoutMkLst>
          <pc:spChg chg="mod">
            <ac:chgData name="Tiffany Razzo" userId="eda5baf6a0dc2dbf" providerId="LiveId" clId="{9FD04458-ACDD-DF43-8256-73E996416D5B}" dt="2024-05-01T19:30:06.395" v="0"/>
            <ac:spMkLst>
              <pc:docMk/>
              <pc:sldMasterMk cId="2130205062" sldId="2147485130"/>
              <pc:sldLayoutMk cId="3787185082" sldId="2147485138"/>
              <ac:spMk id="2" creationId="{00000000-0000-0000-0000-000000000000}"/>
            </ac:spMkLst>
          </pc:spChg>
          <pc:spChg chg="mod">
            <ac:chgData name="Tiffany Razzo" userId="eda5baf6a0dc2dbf" providerId="LiveId" clId="{9FD04458-ACDD-DF43-8256-73E996416D5B}" dt="2024-05-01T19:30:06.395" v="0"/>
            <ac:spMkLst>
              <pc:docMk/>
              <pc:sldMasterMk cId="2130205062" sldId="2147485130"/>
              <pc:sldLayoutMk cId="3787185082" sldId="2147485138"/>
              <ac:spMk id="3" creationId="{00000000-0000-0000-0000-000000000000}"/>
            </ac:spMkLst>
          </pc:spChg>
          <pc:spChg chg="mod">
            <ac:chgData name="Tiffany Razzo" userId="eda5baf6a0dc2dbf" providerId="LiveId" clId="{9FD04458-ACDD-DF43-8256-73E996416D5B}" dt="2024-05-01T19:30:06.395" v="0"/>
            <ac:spMkLst>
              <pc:docMk/>
              <pc:sldMasterMk cId="2130205062" sldId="2147485130"/>
              <pc:sldLayoutMk cId="3787185082" sldId="2147485138"/>
              <ac:spMk id="4" creationId="{00000000-0000-0000-0000-000000000000}"/>
            </ac:spMkLst>
          </pc:spChg>
        </pc:sldLayoutChg>
        <pc:sldLayoutChg chg="modSp">
          <pc:chgData name="Tiffany Razzo" userId="eda5baf6a0dc2dbf" providerId="LiveId" clId="{9FD04458-ACDD-DF43-8256-73E996416D5B}" dt="2024-05-01T19:30:06.395" v="0"/>
          <pc:sldLayoutMkLst>
            <pc:docMk/>
            <pc:sldMasterMk cId="2130205062" sldId="2147485130"/>
            <pc:sldLayoutMk cId="3716057571" sldId="2147485139"/>
          </pc:sldLayoutMkLst>
          <pc:spChg chg="mod">
            <ac:chgData name="Tiffany Razzo" userId="eda5baf6a0dc2dbf" providerId="LiveId" clId="{9FD04458-ACDD-DF43-8256-73E996416D5B}" dt="2024-05-01T19:30:06.395" v="0"/>
            <ac:spMkLst>
              <pc:docMk/>
              <pc:sldMasterMk cId="2130205062" sldId="2147485130"/>
              <pc:sldLayoutMk cId="3716057571" sldId="2147485139"/>
              <ac:spMk id="2" creationId="{00000000-0000-0000-0000-000000000000}"/>
            </ac:spMkLst>
          </pc:spChg>
          <pc:spChg chg="mod">
            <ac:chgData name="Tiffany Razzo" userId="eda5baf6a0dc2dbf" providerId="LiveId" clId="{9FD04458-ACDD-DF43-8256-73E996416D5B}" dt="2024-05-01T19:30:06.395" v="0"/>
            <ac:spMkLst>
              <pc:docMk/>
              <pc:sldMasterMk cId="2130205062" sldId="2147485130"/>
              <pc:sldLayoutMk cId="3716057571" sldId="2147485139"/>
              <ac:spMk id="3" creationId="{00000000-0000-0000-0000-000000000000}"/>
            </ac:spMkLst>
          </pc:spChg>
          <pc:spChg chg="mod">
            <ac:chgData name="Tiffany Razzo" userId="eda5baf6a0dc2dbf" providerId="LiveId" clId="{9FD04458-ACDD-DF43-8256-73E996416D5B}" dt="2024-05-01T19:30:06.395" v="0"/>
            <ac:spMkLst>
              <pc:docMk/>
              <pc:sldMasterMk cId="2130205062" sldId="2147485130"/>
              <pc:sldLayoutMk cId="3716057571" sldId="2147485139"/>
              <ac:spMk id="4" creationId="{00000000-0000-0000-0000-000000000000}"/>
            </ac:spMkLst>
          </pc:spChg>
        </pc:sldLayoutChg>
        <pc:sldLayoutChg chg="modSp">
          <pc:chgData name="Tiffany Razzo" userId="eda5baf6a0dc2dbf" providerId="LiveId" clId="{9FD04458-ACDD-DF43-8256-73E996416D5B}" dt="2024-05-01T19:30:06.395" v="0"/>
          <pc:sldLayoutMkLst>
            <pc:docMk/>
            <pc:sldMasterMk cId="2130205062" sldId="2147485130"/>
            <pc:sldLayoutMk cId="3889501373" sldId="2147485140"/>
          </pc:sldLayoutMkLst>
          <pc:spChg chg="mod">
            <ac:chgData name="Tiffany Razzo" userId="eda5baf6a0dc2dbf" providerId="LiveId" clId="{9FD04458-ACDD-DF43-8256-73E996416D5B}" dt="2024-05-01T19:30:06.395" v="0"/>
            <ac:spMkLst>
              <pc:docMk/>
              <pc:sldMasterMk cId="2130205062" sldId="2147485130"/>
              <pc:sldLayoutMk cId="3889501373" sldId="2147485140"/>
              <ac:spMk id="2" creationId="{00000000-0000-0000-0000-000000000000}"/>
            </ac:spMkLst>
          </pc:spChg>
          <pc:spChg chg="mod">
            <ac:chgData name="Tiffany Razzo" userId="eda5baf6a0dc2dbf" providerId="LiveId" clId="{9FD04458-ACDD-DF43-8256-73E996416D5B}" dt="2024-05-01T19:30:06.395" v="0"/>
            <ac:spMkLst>
              <pc:docMk/>
              <pc:sldMasterMk cId="2130205062" sldId="2147485130"/>
              <pc:sldLayoutMk cId="3889501373" sldId="2147485140"/>
              <ac:spMk id="3" creationId="{00000000-0000-0000-0000-000000000000}"/>
            </ac:spMkLst>
          </pc:spChg>
        </pc:sldLayoutChg>
        <pc:sldLayoutChg chg="modSp">
          <pc:chgData name="Tiffany Razzo" userId="eda5baf6a0dc2dbf" providerId="LiveId" clId="{9FD04458-ACDD-DF43-8256-73E996416D5B}" dt="2024-05-01T19:30:06.395" v="0"/>
          <pc:sldLayoutMkLst>
            <pc:docMk/>
            <pc:sldMasterMk cId="2130205062" sldId="2147485130"/>
            <pc:sldLayoutMk cId="1938887630" sldId="2147485141"/>
          </pc:sldLayoutMkLst>
          <pc:spChg chg="mod">
            <ac:chgData name="Tiffany Razzo" userId="eda5baf6a0dc2dbf" providerId="LiveId" clId="{9FD04458-ACDD-DF43-8256-73E996416D5B}" dt="2024-05-01T19:30:06.395" v="0"/>
            <ac:spMkLst>
              <pc:docMk/>
              <pc:sldMasterMk cId="2130205062" sldId="2147485130"/>
              <pc:sldLayoutMk cId="1938887630" sldId="2147485141"/>
              <ac:spMk id="2" creationId="{00000000-0000-0000-0000-000000000000}"/>
            </ac:spMkLst>
          </pc:spChg>
          <pc:spChg chg="mod">
            <ac:chgData name="Tiffany Razzo" userId="eda5baf6a0dc2dbf" providerId="LiveId" clId="{9FD04458-ACDD-DF43-8256-73E996416D5B}" dt="2024-05-01T19:30:06.395" v="0"/>
            <ac:spMkLst>
              <pc:docMk/>
              <pc:sldMasterMk cId="2130205062" sldId="2147485130"/>
              <pc:sldLayoutMk cId="1938887630" sldId="2147485141"/>
              <ac:spMk id="3" creationId="{00000000-0000-0000-0000-000000000000}"/>
            </ac:spMkLst>
          </pc:spChg>
        </pc:sldLayoutChg>
      </pc:sldMasterChg>
      <pc:sldMasterChg chg="modSp modSldLayout">
        <pc:chgData name="Tiffany Razzo" userId="eda5baf6a0dc2dbf" providerId="LiveId" clId="{9FD04458-ACDD-DF43-8256-73E996416D5B}" dt="2024-05-01T19:30:15.762" v="2"/>
        <pc:sldMasterMkLst>
          <pc:docMk/>
          <pc:sldMasterMk cId="2362138155" sldId="2147485142"/>
        </pc:sldMasterMkLst>
        <pc:spChg chg="mod">
          <ac:chgData name="Tiffany Razzo" userId="eda5baf6a0dc2dbf" providerId="LiveId" clId="{9FD04458-ACDD-DF43-8256-73E996416D5B}" dt="2024-05-01T19:30:15.762" v="2"/>
          <ac:spMkLst>
            <pc:docMk/>
            <pc:sldMasterMk cId="2362138155" sldId="2147485142"/>
            <ac:spMk id="2" creationId="{00000000-0000-0000-0000-000000000000}"/>
          </ac:spMkLst>
        </pc:spChg>
        <pc:spChg chg="mod">
          <ac:chgData name="Tiffany Razzo" userId="eda5baf6a0dc2dbf" providerId="LiveId" clId="{9FD04458-ACDD-DF43-8256-73E996416D5B}" dt="2024-05-01T19:30:15.762" v="2"/>
          <ac:spMkLst>
            <pc:docMk/>
            <pc:sldMasterMk cId="2362138155" sldId="2147485142"/>
            <ac:spMk id="3" creationId="{00000000-0000-0000-0000-000000000000}"/>
          </ac:spMkLst>
        </pc:spChg>
        <pc:spChg chg="mod">
          <ac:chgData name="Tiffany Razzo" userId="eda5baf6a0dc2dbf" providerId="LiveId" clId="{9FD04458-ACDD-DF43-8256-73E996416D5B}" dt="2024-05-01T19:30:15.762" v="2"/>
          <ac:spMkLst>
            <pc:docMk/>
            <pc:sldMasterMk cId="2362138155" sldId="2147485142"/>
            <ac:spMk id="4" creationId="{00000000-0000-0000-0000-000000000000}"/>
          </ac:spMkLst>
        </pc:spChg>
        <pc:spChg chg="mod">
          <ac:chgData name="Tiffany Razzo" userId="eda5baf6a0dc2dbf" providerId="LiveId" clId="{9FD04458-ACDD-DF43-8256-73E996416D5B}" dt="2024-05-01T19:30:15.762" v="2"/>
          <ac:spMkLst>
            <pc:docMk/>
            <pc:sldMasterMk cId="2362138155" sldId="2147485142"/>
            <ac:spMk id="5" creationId="{00000000-0000-0000-0000-000000000000}"/>
          </ac:spMkLst>
        </pc:spChg>
        <pc:spChg chg="mod">
          <ac:chgData name="Tiffany Razzo" userId="eda5baf6a0dc2dbf" providerId="LiveId" clId="{9FD04458-ACDD-DF43-8256-73E996416D5B}" dt="2024-05-01T19:30:15.762" v="2"/>
          <ac:spMkLst>
            <pc:docMk/>
            <pc:sldMasterMk cId="2362138155" sldId="2147485142"/>
            <ac:spMk id="6" creationId="{00000000-0000-0000-0000-000000000000}"/>
          </ac:spMkLst>
        </pc:spChg>
        <pc:sldLayoutChg chg="modSp">
          <pc:chgData name="Tiffany Razzo" userId="eda5baf6a0dc2dbf" providerId="LiveId" clId="{9FD04458-ACDD-DF43-8256-73E996416D5B}" dt="2024-05-01T19:30:15.762" v="2"/>
          <pc:sldLayoutMkLst>
            <pc:docMk/>
            <pc:sldMasterMk cId="2362138155" sldId="2147485142"/>
            <pc:sldLayoutMk cId="616344484" sldId="2147485143"/>
          </pc:sldLayoutMkLst>
          <pc:spChg chg="mod">
            <ac:chgData name="Tiffany Razzo" userId="eda5baf6a0dc2dbf" providerId="LiveId" clId="{9FD04458-ACDD-DF43-8256-73E996416D5B}" dt="2024-05-01T19:30:15.762" v="2"/>
            <ac:spMkLst>
              <pc:docMk/>
              <pc:sldMasterMk cId="2362138155" sldId="2147485142"/>
              <pc:sldLayoutMk cId="616344484" sldId="2147485143"/>
              <ac:spMk id="2" creationId="{00000000-0000-0000-0000-000000000000}"/>
            </ac:spMkLst>
          </pc:spChg>
          <pc:spChg chg="mod">
            <ac:chgData name="Tiffany Razzo" userId="eda5baf6a0dc2dbf" providerId="LiveId" clId="{9FD04458-ACDD-DF43-8256-73E996416D5B}" dt="2024-05-01T19:30:15.762" v="2"/>
            <ac:spMkLst>
              <pc:docMk/>
              <pc:sldMasterMk cId="2362138155" sldId="2147485142"/>
              <pc:sldLayoutMk cId="616344484" sldId="2147485143"/>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2362138155" sldId="2147485142"/>
            <pc:sldLayoutMk cId="1668963677" sldId="2147485145"/>
          </pc:sldLayoutMkLst>
          <pc:spChg chg="mod">
            <ac:chgData name="Tiffany Razzo" userId="eda5baf6a0dc2dbf" providerId="LiveId" clId="{9FD04458-ACDD-DF43-8256-73E996416D5B}" dt="2024-05-01T19:30:15.762" v="2"/>
            <ac:spMkLst>
              <pc:docMk/>
              <pc:sldMasterMk cId="2362138155" sldId="2147485142"/>
              <pc:sldLayoutMk cId="1668963677" sldId="2147485145"/>
              <ac:spMk id="2" creationId="{00000000-0000-0000-0000-000000000000}"/>
            </ac:spMkLst>
          </pc:spChg>
          <pc:spChg chg="mod">
            <ac:chgData name="Tiffany Razzo" userId="eda5baf6a0dc2dbf" providerId="LiveId" clId="{9FD04458-ACDD-DF43-8256-73E996416D5B}" dt="2024-05-01T19:30:15.762" v="2"/>
            <ac:spMkLst>
              <pc:docMk/>
              <pc:sldMasterMk cId="2362138155" sldId="2147485142"/>
              <pc:sldLayoutMk cId="1668963677" sldId="2147485145"/>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2362138155" sldId="2147485142"/>
            <pc:sldLayoutMk cId="3903500819" sldId="2147485146"/>
          </pc:sldLayoutMkLst>
          <pc:spChg chg="mod">
            <ac:chgData name="Tiffany Razzo" userId="eda5baf6a0dc2dbf" providerId="LiveId" clId="{9FD04458-ACDD-DF43-8256-73E996416D5B}" dt="2024-05-01T19:30:15.762" v="2"/>
            <ac:spMkLst>
              <pc:docMk/>
              <pc:sldMasterMk cId="2362138155" sldId="2147485142"/>
              <pc:sldLayoutMk cId="3903500819" sldId="2147485146"/>
              <ac:spMk id="3" creationId="{00000000-0000-0000-0000-000000000000}"/>
            </ac:spMkLst>
          </pc:spChg>
          <pc:spChg chg="mod">
            <ac:chgData name="Tiffany Razzo" userId="eda5baf6a0dc2dbf" providerId="LiveId" clId="{9FD04458-ACDD-DF43-8256-73E996416D5B}" dt="2024-05-01T19:30:15.762" v="2"/>
            <ac:spMkLst>
              <pc:docMk/>
              <pc:sldMasterMk cId="2362138155" sldId="2147485142"/>
              <pc:sldLayoutMk cId="3903500819" sldId="2147485146"/>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2362138155" sldId="2147485142"/>
            <pc:sldLayoutMk cId="2625886021" sldId="2147485147"/>
          </pc:sldLayoutMkLst>
          <pc:spChg chg="mod">
            <ac:chgData name="Tiffany Razzo" userId="eda5baf6a0dc2dbf" providerId="LiveId" clId="{9FD04458-ACDD-DF43-8256-73E996416D5B}" dt="2024-05-01T19:30:15.762" v="2"/>
            <ac:spMkLst>
              <pc:docMk/>
              <pc:sldMasterMk cId="2362138155" sldId="2147485142"/>
              <pc:sldLayoutMk cId="2625886021" sldId="2147485147"/>
              <ac:spMk id="2" creationId="{00000000-0000-0000-0000-000000000000}"/>
            </ac:spMkLst>
          </pc:spChg>
          <pc:spChg chg="mod">
            <ac:chgData name="Tiffany Razzo" userId="eda5baf6a0dc2dbf" providerId="LiveId" clId="{9FD04458-ACDD-DF43-8256-73E996416D5B}" dt="2024-05-01T19:30:15.762" v="2"/>
            <ac:spMkLst>
              <pc:docMk/>
              <pc:sldMasterMk cId="2362138155" sldId="2147485142"/>
              <pc:sldLayoutMk cId="2625886021" sldId="2147485147"/>
              <ac:spMk id="3" creationId="{00000000-0000-0000-0000-000000000000}"/>
            </ac:spMkLst>
          </pc:spChg>
          <pc:spChg chg="mod">
            <ac:chgData name="Tiffany Razzo" userId="eda5baf6a0dc2dbf" providerId="LiveId" clId="{9FD04458-ACDD-DF43-8256-73E996416D5B}" dt="2024-05-01T19:30:15.762" v="2"/>
            <ac:spMkLst>
              <pc:docMk/>
              <pc:sldMasterMk cId="2362138155" sldId="2147485142"/>
              <pc:sldLayoutMk cId="2625886021" sldId="2147485147"/>
              <ac:spMk id="4" creationId="{00000000-0000-0000-0000-000000000000}"/>
            </ac:spMkLst>
          </pc:spChg>
          <pc:spChg chg="mod">
            <ac:chgData name="Tiffany Razzo" userId="eda5baf6a0dc2dbf" providerId="LiveId" clId="{9FD04458-ACDD-DF43-8256-73E996416D5B}" dt="2024-05-01T19:30:15.762" v="2"/>
            <ac:spMkLst>
              <pc:docMk/>
              <pc:sldMasterMk cId="2362138155" sldId="2147485142"/>
              <pc:sldLayoutMk cId="2625886021" sldId="2147485147"/>
              <ac:spMk id="5" creationId="{00000000-0000-0000-0000-000000000000}"/>
            </ac:spMkLst>
          </pc:spChg>
          <pc:spChg chg="mod">
            <ac:chgData name="Tiffany Razzo" userId="eda5baf6a0dc2dbf" providerId="LiveId" clId="{9FD04458-ACDD-DF43-8256-73E996416D5B}" dt="2024-05-01T19:30:15.762" v="2"/>
            <ac:spMkLst>
              <pc:docMk/>
              <pc:sldMasterMk cId="2362138155" sldId="2147485142"/>
              <pc:sldLayoutMk cId="2625886021" sldId="2147485147"/>
              <ac:spMk id="6" creationId="{00000000-0000-0000-0000-000000000000}"/>
            </ac:spMkLst>
          </pc:spChg>
        </pc:sldLayoutChg>
        <pc:sldLayoutChg chg="modSp">
          <pc:chgData name="Tiffany Razzo" userId="eda5baf6a0dc2dbf" providerId="LiveId" clId="{9FD04458-ACDD-DF43-8256-73E996416D5B}" dt="2024-05-01T19:30:15.762" v="2"/>
          <pc:sldLayoutMkLst>
            <pc:docMk/>
            <pc:sldMasterMk cId="2362138155" sldId="2147485142"/>
            <pc:sldLayoutMk cId="802133558" sldId="2147485150"/>
          </pc:sldLayoutMkLst>
          <pc:spChg chg="mod">
            <ac:chgData name="Tiffany Razzo" userId="eda5baf6a0dc2dbf" providerId="LiveId" clId="{9FD04458-ACDD-DF43-8256-73E996416D5B}" dt="2024-05-01T19:30:15.762" v="2"/>
            <ac:spMkLst>
              <pc:docMk/>
              <pc:sldMasterMk cId="2362138155" sldId="2147485142"/>
              <pc:sldLayoutMk cId="802133558" sldId="2147485150"/>
              <ac:spMk id="2" creationId="{00000000-0000-0000-0000-000000000000}"/>
            </ac:spMkLst>
          </pc:spChg>
          <pc:spChg chg="mod">
            <ac:chgData name="Tiffany Razzo" userId="eda5baf6a0dc2dbf" providerId="LiveId" clId="{9FD04458-ACDD-DF43-8256-73E996416D5B}" dt="2024-05-01T19:30:15.762" v="2"/>
            <ac:spMkLst>
              <pc:docMk/>
              <pc:sldMasterMk cId="2362138155" sldId="2147485142"/>
              <pc:sldLayoutMk cId="802133558" sldId="2147485150"/>
              <ac:spMk id="3" creationId="{00000000-0000-0000-0000-000000000000}"/>
            </ac:spMkLst>
          </pc:spChg>
          <pc:spChg chg="mod">
            <ac:chgData name="Tiffany Razzo" userId="eda5baf6a0dc2dbf" providerId="LiveId" clId="{9FD04458-ACDD-DF43-8256-73E996416D5B}" dt="2024-05-01T19:30:15.762" v="2"/>
            <ac:spMkLst>
              <pc:docMk/>
              <pc:sldMasterMk cId="2362138155" sldId="2147485142"/>
              <pc:sldLayoutMk cId="802133558" sldId="2147485150"/>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2362138155" sldId="2147485142"/>
            <pc:sldLayoutMk cId="334018036" sldId="2147485151"/>
          </pc:sldLayoutMkLst>
          <pc:spChg chg="mod">
            <ac:chgData name="Tiffany Razzo" userId="eda5baf6a0dc2dbf" providerId="LiveId" clId="{9FD04458-ACDD-DF43-8256-73E996416D5B}" dt="2024-05-01T19:30:15.762" v="2"/>
            <ac:spMkLst>
              <pc:docMk/>
              <pc:sldMasterMk cId="2362138155" sldId="2147485142"/>
              <pc:sldLayoutMk cId="334018036" sldId="2147485151"/>
              <ac:spMk id="2" creationId="{00000000-0000-0000-0000-000000000000}"/>
            </ac:spMkLst>
          </pc:spChg>
          <pc:spChg chg="mod">
            <ac:chgData name="Tiffany Razzo" userId="eda5baf6a0dc2dbf" providerId="LiveId" clId="{9FD04458-ACDD-DF43-8256-73E996416D5B}" dt="2024-05-01T19:30:15.762" v="2"/>
            <ac:spMkLst>
              <pc:docMk/>
              <pc:sldMasterMk cId="2362138155" sldId="2147485142"/>
              <pc:sldLayoutMk cId="334018036" sldId="2147485151"/>
              <ac:spMk id="3" creationId="{00000000-0000-0000-0000-000000000000}"/>
            </ac:spMkLst>
          </pc:spChg>
          <pc:spChg chg="mod">
            <ac:chgData name="Tiffany Razzo" userId="eda5baf6a0dc2dbf" providerId="LiveId" clId="{9FD04458-ACDD-DF43-8256-73E996416D5B}" dt="2024-05-01T19:30:15.762" v="2"/>
            <ac:spMkLst>
              <pc:docMk/>
              <pc:sldMasterMk cId="2362138155" sldId="2147485142"/>
              <pc:sldLayoutMk cId="334018036" sldId="2147485151"/>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2362138155" sldId="2147485142"/>
            <pc:sldLayoutMk cId="2016646195" sldId="2147485153"/>
          </pc:sldLayoutMkLst>
          <pc:spChg chg="mod">
            <ac:chgData name="Tiffany Razzo" userId="eda5baf6a0dc2dbf" providerId="LiveId" clId="{9FD04458-ACDD-DF43-8256-73E996416D5B}" dt="2024-05-01T19:30:15.762" v="2"/>
            <ac:spMkLst>
              <pc:docMk/>
              <pc:sldMasterMk cId="2362138155" sldId="2147485142"/>
              <pc:sldLayoutMk cId="2016646195" sldId="2147485153"/>
              <ac:spMk id="2" creationId="{00000000-0000-0000-0000-000000000000}"/>
            </ac:spMkLst>
          </pc:spChg>
          <pc:spChg chg="mod">
            <ac:chgData name="Tiffany Razzo" userId="eda5baf6a0dc2dbf" providerId="LiveId" clId="{9FD04458-ACDD-DF43-8256-73E996416D5B}" dt="2024-05-01T19:30:15.762" v="2"/>
            <ac:spMkLst>
              <pc:docMk/>
              <pc:sldMasterMk cId="2362138155" sldId="2147485142"/>
              <pc:sldLayoutMk cId="2016646195" sldId="2147485153"/>
              <ac:spMk id="3" creationId="{00000000-0000-0000-0000-000000000000}"/>
            </ac:spMkLst>
          </pc:spChg>
        </pc:sldLayoutChg>
      </pc:sldMasterChg>
      <pc:sldMasterChg chg="modSp modSldLayout">
        <pc:chgData name="Tiffany Razzo" userId="eda5baf6a0dc2dbf" providerId="LiveId" clId="{9FD04458-ACDD-DF43-8256-73E996416D5B}" dt="2024-05-01T19:30:15.762" v="2"/>
        <pc:sldMasterMkLst>
          <pc:docMk/>
          <pc:sldMasterMk cId="225101024" sldId="2147485154"/>
        </pc:sldMasterMkLst>
        <pc:spChg chg="mod">
          <ac:chgData name="Tiffany Razzo" userId="eda5baf6a0dc2dbf" providerId="LiveId" clId="{9FD04458-ACDD-DF43-8256-73E996416D5B}" dt="2024-05-01T19:30:15.762" v="2"/>
          <ac:spMkLst>
            <pc:docMk/>
            <pc:sldMasterMk cId="225101024" sldId="2147485154"/>
            <ac:spMk id="2" creationId="{00000000-0000-0000-0000-000000000000}"/>
          </ac:spMkLst>
        </pc:spChg>
        <pc:spChg chg="mod">
          <ac:chgData name="Tiffany Razzo" userId="eda5baf6a0dc2dbf" providerId="LiveId" clId="{9FD04458-ACDD-DF43-8256-73E996416D5B}" dt="2024-05-01T19:30:15.762" v="2"/>
          <ac:spMkLst>
            <pc:docMk/>
            <pc:sldMasterMk cId="225101024" sldId="2147485154"/>
            <ac:spMk id="3" creationId="{00000000-0000-0000-0000-000000000000}"/>
          </ac:spMkLst>
        </pc:spChg>
        <pc:spChg chg="mod">
          <ac:chgData name="Tiffany Razzo" userId="eda5baf6a0dc2dbf" providerId="LiveId" clId="{9FD04458-ACDD-DF43-8256-73E996416D5B}" dt="2024-05-01T19:30:15.762" v="2"/>
          <ac:spMkLst>
            <pc:docMk/>
            <pc:sldMasterMk cId="225101024" sldId="2147485154"/>
            <ac:spMk id="4" creationId="{00000000-0000-0000-0000-000000000000}"/>
          </ac:spMkLst>
        </pc:spChg>
        <pc:spChg chg="mod">
          <ac:chgData name="Tiffany Razzo" userId="eda5baf6a0dc2dbf" providerId="LiveId" clId="{9FD04458-ACDD-DF43-8256-73E996416D5B}" dt="2024-05-01T19:30:15.762" v="2"/>
          <ac:spMkLst>
            <pc:docMk/>
            <pc:sldMasterMk cId="225101024" sldId="2147485154"/>
            <ac:spMk id="5" creationId="{00000000-0000-0000-0000-000000000000}"/>
          </ac:spMkLst>
        </pc:spChg>
        <pc:spChg chg="mod">
          <ac:chgData name="Tiffany Razzo" userId="eda5baf6a0dc2dbf" providerId="LiveId" clId="{9FD04458-ACDD-DF43-8256-73E996416D5B}" dt="2024-05-01T19:30:15.762" v="2"/>
          <ac:spMkLst>
            <pc:docMk/>
            <pc:sldMasterMk cId="225101024" sldId="2147485154"/>
            <ac:spMk id="6" creationId="{00000000-0000-0000-0000-000000000000}"/>
          </ac:spMkLst>
        </pc:spChg>
        <pc:sldLayoutChg chg="modSp">
          <pc:chgData name="Tiffany Razzo" userId="eda5baf6a0dc2dbf" providerId="LiveId" clId="{9FD04458-ACDD-DF43-8256-73E996416D5B}" dt="2024-05-01T19:30:15.762" v="2"/>
          <pc:sldLayoutMkLst>
            <pc:docMk/>
            <pc:sldMasterMk cId="225101024" sldId="2147485154"/>
            <pc:sldLayoutMk cId="3444434624" sldId="2147485155"/>
          </pc:sldLayoutMkLst>
          <pc:spChg chg="mod">
            <ac:chgData name="Tiffany Razzo" userId="eda5baf6a0dc2dbf" providerId="LiveId" clId="{9FD04458-ACDD-DF43-8256-73E996416D5B}" dt="2024-05-01T19:30:15.762" v="2"/>
            <ac:spMkLst>
              <pc:docMk/>
              <pc:sldMasterMk cId="225101024" sldId="2147485154"/>
              <pc:sldLayoutMk cId="3444434624" sldId="2147485155"/>
              <ac:spMk id="2" creationId="{00000000-0000-0000-0000-000000000000}"/>
            </ac:spMkLst>
          </pc:spChg>
          <pc:spChg chg="mod">
            <ac:chgData name="Tiffany Razzo" userId="eda5baf6a0dc2dbf" providerId="LiveId" clId="{9FD04458-ACDD-DF43-8256-73E996416D5B}" dt="2024-05-01T19:30:15.762" v="2"/>
            <ac:spMkLst>
              <pc:docMk/>
              <pc:sldMasterMk cId="225101024" sldId="2147485154"/>
              <pc:sldLayoutMk cId="3444434624" sldId="2147485155"/>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225101024" sldId="2147485154"/>
            <pc:sldLayoutMk cId="1734001771" sldId="2147485157"/>
          </pc:sldLayoutMkLst>
          <pc:spChg chg="mod">
            <ac:chgData name="Tiffany Razzo" userId="eda5baf6a0dc2dbf" providerId="LiveId" clId="{9FD04458-ACDD-DF43-8256-73E996416D5B}" dt="2024-05-01T19:30:15.762" v="2"/>
            <ac:spMkLst>
              <pc:docMk/>
              <pc:sldMasterMk cId="225101024" sldId="2147485154"/>
              <pc:sldLayoutMk cId="1734001771" sldId="2147485157"/>
              <ac:spMk id="2" creationId="{00000000-0000-0000-0000-000000000000}"/>
            </ac:spMkLst>
          </pc:spChg>
          <pc:spChg chg="mod">
            <ac:chgData name="Tiffany Razzo" userId="eda5baf6a0dc2dbf" providerId="LiveId" clId="{9FD04458-ACDD-DF43-8256-73E996416D5B}" dt="2024-05-01T19:30:15.762" v="2"/>
            <ac:spMkLst>
              <pc:docMk/>
              <pc:sldMasterMk cId="225101024" sldId="2147485154"/>
              <pc:sldLayoutMk cId="1734001771" sldId="2147485157"/>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225101024" sldId="2147485154"/>
            <pc:sldLayoutMk cId="1390319127" sldId="2147485158"/>
          </pc:sldLayoutMkLst>
          <pc:spChg chg="mod">
            <ac:chgData name="Tiffany Razzo" userId="eda5baf6a0dc2dbf" providerId="LiveId" clId="{9FD04458-ACDD-DF43-8256-73E996416D5B}" dt="2024-05-01T19:30:15.762" v="2"/>
            <ac:spMkLst>
              <pc:docMk/>
              <pc:sldMasterMk cId="225101024" sldId="2147485154"/>
              <pc:sldLayoutMk cId="1390319127" sldId="2147485158"/>
              <ac:spMk id="3" creationId="{00000000-0000-0000-0000-000000000000}"/>
            </ac:spMkLst>
          </pc:spChg>
          <pc:spChg chg="mod">
            <ac:chgData name="Tiffany Razzo" userId="eda5baf6a0dc2dbf" providerId="LiveId" clId="{9FD04458-ACDD-DF43-8256-73E996416D5B}" dt="2024-05-01T19:30:15.762" v="2"/>
            <ac:spMkLst>
              <pc:docMk/>
              <pc:sldMasterMk cId="225101024" sldId="2147485154"/>
              <pc:sldLayoutMk cId="1390319127" sldId="2147485158"/>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225101024" sldId="2147485154"/>
            <pc:sldLayoutMk cId="3616180386" sldId="2147485159"/>
          </pc:sldLayoutMkLst>
          <pc:spChg chg="mod">
            <ac:chgData name="Tiffany Razzo" userId="eda5baf6a0dc2dbf" providerId="LiveId" clId="{9FD04458-ACDD-DF43-8256-73E996416D5B}" dt="2024-05-01T19:30:15.762" v="2"/>
            <ac:spMkLst>
              <pc:docMk/>
              <pc:sldMasterMk cId="225101024" sldId="2147485154"/>
              <pc:sldLayoutMk cId="3616180386" sldId="2147485159"/>
              <ac:spMk id="2" creationId="{00000000-0000-0000-0000-000000000000}"/>
            </ac:spMkLst>
          </pc:spChg>
          <pc:spChg chg="mod">
            <ac:chgData name="Tiffany Razzo" userId="eda5baf6a0dc2dbf" providerId="LiveId" clId="{9FD04458-ACDD-DF43-8256-73E996416D5B}" dt="2024-05-01T19:30:15.762" v="2"/>
            <ac:spMkLst>
              <pc:docMk/>
              <pc:sldMasterMk cId="225101024" sldId="2147485154"/>
              <pc:sldLayoutMk cId="3616180386" sldId="2147485159"/>
              <ac:spMk id="3" creationId="{00000000-0000-0000-0000-000000000000}"/>
            </ac:spMkLst>
          </pc:spChg>
          <pc:spChg chg="mod">
            <ac:chgData name="Tiffany Razzo" userId="eda5baf6a0dc2dbf" providerId="LiveId" clId="{9FD04458-ACDD-DF43-8256-73E996416D5B}" dt="2024-05-01T19:30:15.762" v="2"/>
            <ac:spMkLst>
              <pc:docMk/>
              <pc:sldMasterMk cId="225101024" sldId="2147485154"/>
              <pc:sldLayoutMk cId="3616180386" sldId="2147485159"/>
              <ac:spMk id="4" creationId="{00000000-0000-0000-0000-000000000000}"/>
            </ac:spMkLst>
          </pc:spChg>
          <pc:spChg chg="mod">
            <ac:chgData name="Tiffany Razzo" userId="eda5baf6a0dc2dbf" providerId="LiveId" clId="{9FD04458-ACDD-DF43-8256-73E996416D5B}" dt="2024-05-01T19:30:15.762" v="2"/>
            <ac:spMkLst>
              <pc:docMk/>
              <pc:sldMasterMk cId="225101024" sldId="2147485154"/>
              <pc:sldLayoutMk cId="3616180386" sldId="2147485159"/>
              <ac:spMk id="5" creationId="{00000000-0000-0000-0000-000000000000}"/>
            </ac:spMkLst>
          </pc:spChg>
          <pc:spChg chg="mod">
            <ac:chgData name="Tiffany Razzo" userId="eda5baf6a0dc2dbf" providerId="LiveId" clId="{9FD04458-ACDD-DF43-8256-73E996416D5B}" dt="2024-05-01T19:30:15.762" v="2"/>
            <ac:spMkLst>
              <pc:docMk/>
              <pc:sldMasterMk cId="225101024" sldId="2147485154"/>
              <pc:sldLayoutMk cId="3616180386" sldId="2147485159"/>
              <ac:spMk id="6" creationId="{00000000-0000-0000-0000-000000000000}"/>
            </ac:spMkLst>
          </pc:spChg>
        </pc:sldLayoutChg>
        <pc:sldLayoutChg chg="modSp">
          <pc:chgData name="Tiffany Razzo" userId="eda5baf6a0dc2dbf" providerId="LiveId" clId="{9FD04458-ACDD-DF43-8256-73E996416D5B}" dt="2024-05-01T19:30:15.762" v="2"/>
          <pc:sldLayoutMkLst>
            <pc:docMk/>
            <pc:sldMasterMk cId="225101024" sldId="2147485154"/>
            <pc:sldLayoutMk cId="2777860061" sldId="2147485162"/>
          </pc:sldLayoutMkLst>
          <pc:spChg chg="mod">
            <ac:chgData name="Tiffany Razzo" userId="eda5baf6a0dc2dbf" providerId="LiveId" clId="{9FD04458-ACDD-DF43-8256-73E996416D5B}" dt="2024-05-01T19:30:15.762" v="2"/>
            <ac:spMkLst>
              <pc:docMk/>
              <pc:sldMasterMk cId="225101024" sldId="2147485154"/>
              <pc:sldLayoutMk cId="2777860061" sldId="2147485162"/>
              <ac:spMk id="2" creationId="{00000000-0000-0000-0000-000000000000}"/>
            </ac:spMkLst>
          </pc:spChg>
          <pc:spChg chg="mod">
            <ac:chgData name="Tiffany Razzo" userId="eda5baf6a0dc2dbf" providerId="LiveId" clId="{9FD04458-ACDD-DF43-8256-73E996416D5B}" dt="2024-05-01T19:30:15.762" v="2"/>
            <ac:spMkLst>
              <pc:docMk/>
              <pc:sldMasterMk cId="225101024" sldId="2147485154"/>
              <pc:sldLayoutMk cId="2777860061" sldId="2147485162"/>
              <ac:spMk id="3" creationId="{00000000-0000-0000-0000-000000000000}"/>
            </ac:spMkLst>
          </pc:spChg>
          <pc:spChg chg="mod">
            <ac:chgData name="Tiffany Razzo" userId="eda5baf6a0dc2dbf" providerId="LiveId" clId="{9FD04458-ACDD-DF43-8256-73E996416D5B}" dt="2024-05-01T19:30:15.762" v="2"/>
            <ac:spMkLst>
              <pc:docMk/>
              <pc:sldMasterMk cId="225101024" sldId="2147485154"/>
              <pc:sldLayoutMk cId="2777860061" sldId="2147485162"/>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225101024" sldId="2147485154"/>
            <pc:sldLayoutMk cId="4266841386" sldId="2147485163"/>
          </pc:sldLayoutMkLst>
          <pc:spChg chg="mod">
            <ac:chgData name="Tiffany Razzo" userId="eda5baf6a0dc2dbf" providerId="LiveId" clId="{9FD04458-ACDD-DF43-8256-73E996416D5B}" dt="2024-05-01T19:30:15.762" v="2"/>
            <ac:spMkLst>
              <pc:docMk/>
              <pc:sldMasterMk cId="225101024" sldId="2147485154"/>
              <pc:sldLayoutMk cId="4266841386" sldId="2147485163"/>
              <ac:spMk id="2" creationId="{00000000-0000-0000-0000-000000000000}"/>
            </ac:spMkLst>
          </pc:spChg>
          <pc:spChg chg="mod">
            <ac:chgData name="Tiffany Razzo" userId="eda5baf6a0dc2dbf" providerId="LiveId" clId="{9FD04458-ACDD-DF43-8256-73E996416D5B}" dt="2024-05-01T19:30:15.762" v="2"/>
            <ac:spMkLst>
              <pc:docMk/>
              <pc:sldMasterMk cId="225101024" sldId="2147485154"/>
              <pc:sldLayoutMk cId="4266841386" sldId="2147485163"/>
              <ac:spMk id="3" creationId="{00000000-0000-0000-0000-000000000000}"/>
            </ac:spMkLst>
          </pc:spChg>
          <pc:spChg chg="mod">
            <ac:chgData name="Tiffany Razzo" userId="eda5baf6a0dc2dbf" providerId="LiveId" clId="{9FD04458-ACDD-DF43-8256-73E996416D5B}" dt="2024-05-01T19:30:15.762" v="2"/>
            <ac:spMkLst>
              <pc:docMk/>
              <pc:sldMasterMk cId="225101024" sldId="2147485154"/>
              <pc:sldLayoutMk cId="4266841386" sldId="2147485163"/>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225101024" sldId="2147485154"/>
            <pc:sldLayoutMk cId="3576064344" sldId="2147485165"/>
          </pc:sldLayoutMkLst>
          <pc:spChg chg="mod">
            <ac:chgData name="Tiffany Razzo" userId="eda5baf6a0dc2dbf" providerId="LiveId" clId="{9FD04458-ACDD-DF43-8256-73E996416D5B}" dt="2024-05-01T19:30:15.762" v="2"/>
            <ac:spMkLst>
              <pc:docMk/>
              <pc:sldMasterMk cId="225101024" sldId="2147485154"/>
              <pc:sldLayoutMk cId="3576064344" sldId="2147485165"/>
              <ac:spMk id="2" creationId="{00000000-0000-0000-0000-000000000000}"/>
            </ac:spMkLst>
          </pc:spChg>
          <pc:spChg chg="mod">
            <ac:chgData name="Tiffany Razzo" userId="eda5baf6a0dc2dbf" providerId="LiveId" clId="{9FD04458-ACDD-DF43-8256-73E996416D5B}" dt="2024-05-01T19:30:15.762" v="2"/>
            <ac:spMkLst>
              <pc:docMk/>
              <pc:sldMasterMk cId="225101024" sldId="2147485154"/>
              <pc:sldLayoutMk cId="3576064344" sldId="2147485165"/>
              <ac:spMk id="3" creationId="{00000000-0000-0000-0000-000000000000}"/>
            </ac:spMkLst>
          </pc:spChg>
        </pc:sldLayoutChg>
      </pc:sldMasterChg>
      <pc:sldMasterChg chg="addSp modSp modTransition modSldLayout">
        <pc:chgData name="Tiffany Razzo" userId="eda5baf6a0dc2dbf" providerId="LiveId" clId="{9FD04458-ACDD-DF43-8256-73E996416D5B}" dt="2024-05-01T19:30:15.762" v="2"/>
        <pc:sldMasterMkLst>
          <pc:docMk/>
          <pc:sldMasterMk cId="2720947637" sldId="2147485166"/>
        </pc:sldMasterMkLst>
        <pc:spChg chg="mod">
          <ac:chgData name="Tiffany Razzo" userId="eda5baf6a0dc2dbf" providerId="LiveId" clId="{9FD04458-ACDD-DF43-8256-73E996416D5B}" dt="2024-05-01T19:30:15.762" v="2"/>
          <ac:spMkLst>
            <pc:docMk/>
            <pc:sldMasterMk cId="2720947637" sldId="2147485166"/>
            <ac:spMk id="2" creationId="{00000000-0000-0000-0000-000000000000}"/>
          </ac:spMkLst>
        </pc:spChg>
        <pc:spChg chg="mod">
          <ac:chgData name="Tiffany Razzo" userId="eda5baf6a0dc2dbf" providerId="LiveId" clId="{9FD04458-ACDD-DF43-8256-73E996416D5B}" dt="2024-05-01T19:30:15.762" v="2"/>
          <ac:spMkLst>
            <pc:docMk/>
            <pc:sldMasterMk cId="2720947637" sldId="2147485166"/>
            <ac:spMk id="3" creationId="{00000000-0000-0000-0000-000000000000}"/>
          </ac:spMkLst>
        </pc:spChg>
        <pc:spChg chg="mod">
          <ac:chgData name="Tiffany Razzo" userId="eda5baf6a0dc2dbf" providerId="LiveId" clId="{9FD04458-ACDD-DF43-8256-73E996416D5B}" dt="2024-05-01T19:30:15.762" v="2"/>
          <ac:spMkLst>
            <pc:docMk/>
            <pc:sldMasterMk cId="2720947637" sldId="2147485166"/>
            <ac:spMk id="4" creationId="{00000000-0000-0000-0000-000000000000}"/>
          </ac:spMkLst>
        </pc:spChg>
        <pc:spChg chg="mod">
          <ac:chgData name="Tiffany Razzo" userId="eda5baf6a0dc2dbf" providerId="LiveId" clId="{9FD04458-ACDD-DF43-8256-73E996416D5B}" dt="2024-05-01T19:30:15.762" v="2"/>
          <ac:spMkLst>
            <pc:docMk/>
            <pc:sldMasterMk cId="2720947637" sldId="2147485166"/>
            <ac:spMk id="5" creationId="{00000000-0000-0000-0000-000000000000}"/>
          </ac:spMkLst>
        </pc:spChg>
        <pc:spChg chg="mod">
          <ac:chgData name="Tiffany Razzo" userId="eda5baf6a0dc2dbf" providerId="LiveId" clId="{9FD04458-ACDD-DF43-8256-73E996416D5B}" dt="2024-05-01T19:30:15.762" v="2"/>
          <ac:spMkLst>
            <pc:docMk/>
            <pc:sldMasterMk cId="2720947637" sldId="2147485166"/>
            <ac:spMk id="6" creationId="{00000000-0000-0000-0000-000000000000}"/>
          </ac:spMkLst>
        </pc:spChg>
        <pc:picChg chg="add mod">
          <ac:chgData name="Tiffany Razzo" userId="eda5baf6a0dc2dbf" providerId="LiveId" clId="{9FD04458-ACDD-DF43-8256-73E996416D5B}" dt="2024-05-01T19:30:15.762" v="2"/>
          <ac:picMkLst>
            <pc:docMk/>
            <pc:sldMasterMk cId="2720947637" sldId="2147485166"/>
            <ac:picMk id="7" creationId="{CF3D1720-B05C-F65F-A1B2-366A1109828F}"/>
          </ac:picMkLst>
        </pc:picChg>
        <pc:sldLayoutChg chg="modSp">
          <pc:chgData name="Tiffany Razzo" userId="eda5baf6a0dc2dbf" providerId="LiveId" clId="{9FD04458-ACDD-DF43-8256-73E996416D5B}" dt="2024-05-01T19:30:15.762" v="2"/>
          <pc:sldLayoutMkLst>
            <pc:docMk/>
            <pc:sldMasterMk cId="2720947637" sldId="2147485166"/>
            <pc:sldLayoutMk cId="3878183194" sldId="2147485167"/>
          </pc:sldLayoutMkLst>
          <pc:spChg chg="mod">
            <ac:chgData name="Tiffany Razzo" userId="eda5baf6a0dc2dbf" providerId="LiveId" clId="{9FD04458-ACDD-DF43-8256-73E996416D5B}" dt="2024-05-01T19:30:15.762" v="2"/>
            <ac:spMkLst>
              <pc:docMk/>
              <pc:sldMasterMk cId="2720947637" sldId="2147485166"/>
              <pc:sldLayoutMk cId="3878183194" sldId="2147485167"/>
              <ac:spMk id="2" creationId="{00000000-0000-0000-0000-000000000000}"/>
            </ac:spMkLst>
          </pc:spChg>
          <pc:spChg chg="mod">
            <ac:chgData name="Tiffany Razzo" userId="eda5baf6a0dc2dbf" providerId="LiveId" clId="{9FD04458-ACDD-DF43-8256-73E996416D5B}" dt="2024-05-01T19:30:15.762" v="2"/>
            <ac:spMkLst>
              <pc:docMk/>
              <pc:sldMasterMk cId="2720947637" sldId="2147485166"/>
              <pc:sldLayoutMk cId="3878183194" sldId="2147485167"/>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2720947637" sldId="2147485166"/>
            <pc:sldLayoutMk cId="3412823707" sldId="2147485169"/>
          </pc:sldLayoutMkLst>
          <pc:spChg chg="mod">
            <ac:chgData name="Tiffany Razzo" userId="eda5baf6a0dc2dbf" providerId="LiveId" clId="{9FD04458-ACDD-DF43-8256-73E996416D5B}" dt="2024-05-01T19:30:15.762" v="2"/>
            <ac:spMkLst>
              <pc:docMk/>
              <pc:sldMasterMk cId="2720947637" sldId="2147485166"/>
              <pc:sldLayoutMk cId="3412823707" sldId="2147485169"/>
              <ac:spMk id="2" creationId="{00000000-0000-0000-0000-000000000000}"/>
            </ac:spMkLst>
          </pc:spChg>
          <pc:spChg chg="mod">
            <ac:chgData name="Tiffany Razzo" userId="eda5baf6a0dc2dbf" providerId="LiveId" clId="{9FD04458-ACDD-DF43-8256-73E996416D5B}" dt="2024-05-01T19:30:15.762" v="2"/>
            <ac:spMkLst>
              <pc:docMk/>
              <pc:sldMasterMk cId="2720947637" sldId="2147485166"/>
              <pc:sldLayoutMk cId="3412823707" sldId="2147485169"/>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2720947637" sldId="2147485166"/>
            <pc:sldLayoutMk cId="63657788" sldId="2147485170"/>
          </pc:sldLayoutMkLst>
          <pc:spChg chg="mod">
            <ac:chgData name="Tiffany Razzo" userId="eda5baf6a0dc2dbf" providerId="LiveId" clId="{9FD04458-ACDD-DF43-8256-73E996416D5B}" dt="2024-05-01T19:30:15.762" v="2"/>
            <ac:spMkLst>
              <pc:docMk/>
              <pc:sldMasterMk cId="2720947637" sldId="2147485166"/>
              <pc:sldLayoutMk cId="63657788" sldId="2147485170"/>
              <ac:spMk id="3" creationId="{00000000-0000-0000-0000-000000000000}"/>
            </ac:spMkLst>
          </pc:spChg>
          <pc:spChg chg="mod">
            <ac:chgData name="Tiffany Razzo" userId="eda5baf6a0dc2dbf" providerId="LiveId" clId="{9FD04458-ACDD-DF43-8256-73E996416D5B}" dt="2024-05-01T19:30:15.762" v="2"/>
            <ac:spMkLst>
              <pc:docMk/>
              <pc:sldMasterMk cId="2720947637" sldId="2147485166"/>
              <pc:sldLayoutMk cId="63657788" sldId="2147485170"/>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2720947637" sldId="2147485166"/>
            <pc:sldLayoutMk cId="19720563" sldId="2147485171"/>
          </pc:sldLayoutMkLst>
          <pc:spChg chg="mod">
            <ac:chgData name="Tiffany Razzo" userId="eda5baf6a0dc2dbf" providerId="LiveId" clId="{9FD04458-ACDD-DF43-8256-73E996416D5B}" dt="2024-05-01T19:30:15.762" v="2"/>
            <ac:spMkLst>
              <pc:docMk/>
              <pc:sldMasterMk cId="2720947637" sldId="2147485166"/>
              <pc:sldLayoutMk cId="19720563" sldId="2147485171"/>
              <ac:spMk id="2" creationId="{00000000-0000-0000-0000-000000000000}"/>
            </ac:spMkLst>
          </pc:spChg>
          <pc:spChg chg="mod">
            <ac:chgData name="Tiffany Razzo" userId="eda5baf6a0dc2dbf" providerId="LiveId" clId="{9FD04458-ACDD-DF43-8256-73E996416D5B}" dt="2024-05-01T19:30:15.762" v="2"/>
            <ac:spMkLst>
              <pc:docMk/>
              <pc:sldMasterMk cId="2720947637" sldId="2147485166"/>
              <pc:sldLayoutMk cId="19720563" sldId="2147485171"/>
              <ac:spMk id="3" creationId="{00000000-0000-0000-0000-000000000000}"/>
            </ac:spMkLst>
          </pc:spChg>
          <pc:spChg chg="mod">
            <ac:chgData name="Tiffany Razzo" userId="eda5baf6a0dc2dbf" providerId="LiveId" clId="{9FD04458-ACDD-DF43-8256-73E996416D5B}" dt="2024-05-01T19:30:15.762" v="2"/>
            <ac:spMkLst>
              <pc:docMk/>
              <pc:sldMasterMk cId="2720947637" sldId="2147485166"/>
              <pc:sldLayoutMk cId="19720563" sldId="2147485171"/>
              <ac:spMk id="4" creationId="{00000000-0000-0000-0000-000000000000}"/>
            </ac:spMkLst>
          </pc:spChg>
          <pc:spChg chg="mod">
            <ac:chgData name="Tiffany Razzo" userId="eda5baf6a0dc2dbf" providerId="LiveId" clId="{9FD04458-ACDD-DF43-8256-73E996416D5B}" dt="2024-05-01T19:30:15.762" v="2"/>
            <ac:spMkLst>
              <pc:docMk/>
              <pc:sldMasterMk cId="2720947637" sldId="2147485166"/>
              <pc:sldLayoutMk cId="19720563" sldId="2147485171"/>
              <ac:spMk id="5" creationId="{00000000-0000-0000-0000-000000000000}"/>
            </ac:spMkLst>
          </pc:spChg>
          <pc:spChg chg="mod">
            <ac:chgData name="Tiffany Razzo" userId="eda5baf6a0dc2dbf" providerId="LiveId" clId="{9FD04458-ACDD-DF43-8256-73E996416D5B}" dt="2024-05-01T19:30:15.762" v="2"/>
            <ac:spMkLst>
              <pc:docMk/>
              <pc:sldMasterMk cId="2720947637" sldId="2147485166"/>
              <pc:sldLayoutMk cId="19720563" sldId="2147485171"/>
              <ac:spMk id="6" creationId="{00000000-0000-0000-0000-000000000000}"/>
            </ac:spMkLst>
          </pc:spChg>
        </pc:sldLayoutChg>
        <pc:sldLayoutChg chg="modSp">
          <pc:chgData name="Tiffany Razzo" userId="eda5baf6a0dc2dbf" providerId="LiveId" clId="{9FD04458-ACDD-DF43-8256-73E996416D5B}" dt="2024-05-01T19:30:15.762" v="2"/>
          <pc:sldLayoutMkLst>
            <pc:docMk/>
            <pc:sldMasterMk cId="2720947637" sldId="2147485166"/>
            <pc:sldLayoutMk cId="2749301501" sldId="2147485174"/>
          </pc:sldLayoutMkLst>
          <pc:spChg chg="mod">
            <ac:chgData name="Tiffany Razzo" userId="eda5baf6a0dc2dbf" providerId="LiveId" clId="{9FD04458-ACDD-DF43-8256-73E996416D5B}" dt="2024-05-01T19:30:15.762" v="2"/>
            <ac:spMkLst>
              <pc:docMk/>
              <pc:sldMasterMk cId="2720947637" sldId="2147485166"/>
              <pc:sldLayoutMk cId="2749301501" sldId="2147485174"/>
              <ac:spMk id="2" creationId="{00000000-0000-0000-0000-000000000000}"/>
            </ac:spMkLst>
          </pc:spChg>
          <pc:spChg chg="mod">
            <ac:chgData name="Tiffany Razzo" userId="eda5baf6a0dc2dbf" providerId="LiveId" clId="{9FD04458-ACDD-DF43-8256-73E996416D5B}" dt="2024-05-01T19:30:15.762" v="2"/>
            <ac:spMkLst>
              <pc:docMk/>
              <pc:sldMasterMk cId="2720947637" sldId="2147485166"/>
              <pc:sldLayoutMk cId="2749301501" sldId="2147485174"/>
              <ac:spMk id="3" creationId="{00000000-0000-0000-0000-000000000000}"/>
            </ac:spMkLst>
          </pc:spChg>
          <pc:spChg chg="mod">
            <ac:chgData name="Tiffany Razzo" userId="eda5baf6a0dc2dbf" providerId="LiveId" clId="{9FD04458-ACDD-DF43-8256-73E996416D5B}" dt="2024-05-01T19:30:15.762" v="2"/>
            <ac:spMkLst>
              <pc:docMk/>
              <pc:sldMasterMk cId="2720947637" sldId="2147485166"/>
              <pc:sldLayoutMk cId="2749301501" sldId="2147485174"/>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2720947637" sldId="2147485166"/>
            <pc:sldLayoutMk cId="3102801530" sldId="2147485175"/>
          </pc:sldLayoutMkLst>
          <pc:spChg chg="mod">
            <ac:chgData name="Tiffany Razzo" userId="eda5baf6a0dc2dbf" providerId="LiveId" clId="{9FD04458-ACDD-DF43-8256-73E996416D5B}" dt="2024-05-01T19:30:15.762" v="2"/>
            <ac:spMkLst>
              <pc:docMk/>
              <pc:sldMasterMk cId="2720947637" sldId="2147485166"/>
              <pc:sldLayoutMk cId="3102801530" sldId="2147485175"/>
              <ac:spMk id="2" creationId="{00000000-0000-0000-0000-000000000000}"/>
            </ac:spMkLst>
          </pc:spChg>
          <pc:spChg chg="mod">
            <ac:chgData name="Tiffany Razzo" userId="eda5baf6a0dc2dbf" providerId="LiveId" clId="{9FD04458-ACDD-DF43-8256-73E996416D5B}" dt="2024-05-01T19:30:15.762" v="2"/>
            <ac:spMkLst>
              <pc:docMk/>
              <pc:sldMasterMk cId="2720947637" sldId="2147485166"/>
              <pc:sldLayoutMk cId="3102801530" sldId="2147485175"/>
              <ac:spMk id="3" creationId="{00000000-0000-0000-0000-000000000000}"/>
            </ac:spMkLst>
          </pc:spChg>
          <pc:spChg chg="mod">
            <ac:chgData name="Tiffany Razzo" userId="eda5baf6a0dc2dbf" providerId="LiveId" clId="{9FD04458-ACDD-DF43-8256-73E996416D5B}" dt="2024-05-01T19:30:15.762" v="2"/>
            <ac:spMkLst>
              <pc:docMk/>
              <pc:sldMasterMk cId="2720947637" sldId="2147485166"/>
              <pc:sldLayoutMk cId="3102801530" sldId="2147485175"/>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2720947637" sldId="2147485166"/>
            <pc:sldLayoutMk cId="1871471877" sldId="2147485177"/>
          </pc:sldLayoutMkLst>
          <pc:spChg chg="mod">
            <ac:chgData name="Tiffany Razzo" userId="eda5baf6a0dc2dbf" providerId="LiveId" clId="{9FD04458-ACDD-DF43-8256-73E996416D5B}" dt="2024-05-01T19:30:15.762" v="2"/>
            <ac:spMkLst>
              <pc:docMk/>
              <pc:sldMasterMk cId="2720947637" sldId="2147485166"/>
              <pc:sldLayoutMk cId="1871471877" sldId="2147485177"/>
              <ac:spMk id="2" creationId="{00000000-0000-0000-0000-000000000000}"/>
            </ac:spMkLst>
          </pc:spChg>
          <pc:spChg chg="mod">
            <ac:chgData name="Tiffany Razzo" userId="eda5baf6a0dc2dbf" providerId="LiveId" clId="{9FD04458-ACDD-DF43-8256-73E996416D5B}" dt="2024-05-01T19:30:15.762" v="2"/>
            <ac:spMkLst>
              <pc:docMk/>
              <pc:sldMasterMk cId="2720947637" sldId="2147485166"/>
              <pc:sldLayoutMk cId="1871471877" sldId="2147485177"/>
              <ac:spMk id="3" creationId="{00000000-0000-0000-0000-000000000000}"/>
            </ac:spMkLst>
          </pc:spChg>
        </pc:sldLayoutChg>
      </pc:sldMasterChg>
      <pc:sldMasterChg chg="modSp modSldLayout">
        <pc:chgData name="Tiffany Razzo" userId="eda5baf6a0dc2dbf" providerId="LiveId" clId="{9FD04458-ACDD-DF43-8256-73E996416D5B}" dt="2024-05-01T19:30:15.762" v="2"/>
        <pc:sldMasterMkLst>
          <pc:docMk/>
          <pc:sldMasterMk cId="3457360526" sldId="2147485179"/>
        </pc:sldMasterMkLst>
        <pc:spChg chg="mod">
          <ac:chgData name="Tiffany Razzo" userId="eda5baf6a0dc2dbf" providerId="LiveId" clId="{9FD04458-ACDD-DF43-8256-73E996416D5B}" dt="2024-05-01T19:30:15.762" v="2"/>
          <ac:spMkLst>
            <pc:docMk/>
            <pc:sldMasterMk cId="3457360526" sldId="2147485179"/>
            <ac:spMk id="2" creationId="{00000000-0000-0000-0000-000000000000}"/>
          </ac:spMkLst>
        </pc:spChg>
        <pc:spChg chg="mod">
          <ac:chgData name="Tiffany Razzo" userId="eda5baf6a0dc2dbf" providerId="LiveId" clId="{9FD04458-ACDD-DF43-8256-73E996416D5B}" dt="2024-05-01T19:30:15.762" v="2"/>
          <ac:spMkLst>
            <pc:docMk/>
            <pc:sldMasterMk cId="3457360526" sldId="2147485179"/>
            <ac:spMk id="3" creationId="{00000000-0000-0000-0000-000000000000}"/>
          </ac:spMkLst>
        </pc:spChg>
        <pc:spChg chg="mod">
          <ac:chgData name="Tiffany Razzo" userId="eda5baf6a0dc2dbf" providerId="LiveId" clId="{9FD04458-ACDD-DF43-8256-73E996416D5B}" dt="2024-05-01T19:30:15.762" v="2"/>
          <ac:spMkLst>
            <pc:docMk/>
            <pc:sldMasterMk cId="3457360526" sldId="2147485179"/>
            <ac:spMk id="4" creationId="{00000000-0000-0000-0000-000000000000}"/>
          </ac:spMkLst>
        </pc:spChg>
        <pc:spChg chg="mod">
          <ac:chgData name="Tiffany Razzo" userId="eda5baf6a0dc2dbf" providerId="LiveId" clId="{9FD04458-ACDD-DF43-8256-73E996416D5B}" dt="2024-05-01T19:30:15.762" v="2"/>
          <ac:spMkLst>
            <pc:docMk/>
            <pc:sldMasterMk cId="3457360526" sldId="2147485179"/>
            <ac:spMk id="5" creationId="{00000000-0000-0000-0000-000000000000}"/>
          </ac:spMkLst>
        </pc:spChg>
        <pc:spChg chg="mod">
          <ac:chgData name="Tiffany Razzo" userId="eda5baf6a0dc2dbf" providerId="LiveId" clId="{9FD04458-ACDD-DF43-8256-73E996416D5B}" dt="2024-05-01T19:30:15.762" v="2"/>
          <ac:spMkLst>
            <pc:docMk/>
            <pc:sldMasterMk cId="3457360526" sldId="2147485179"/>
            <ac:spMk id="6" creationId="{00000000-0000-0000-0000-000000000000}"/>
          </ac:spMkLst>
        </pc:spChg>
        <pc:sldLayoutChg chg="modSp">
          <pc:chgData name="Tiffany Razzo" userId="eda5baf6a0dc2dbf" providerId="LiveId" clId="{9FD04458-ACDD-DF43-8256-73E996416D5B}" dt="2024-05-01T19:30:15.762" v="2"/>
          <pc:sldLayoutMkLst>
            <pc:docMk/>
            <pc:sldMasterMk cId="3334115551" sldId="2147485267"/>
            <pc:sldLayoutMk cId="4227525899" sldId="2147484971"/>
          </pc:sldLayoutMkLst>
          <pc:spChg chg="mod">
            <ac:chgData name="Tiffany Razzo" userId="eda5baf6a0dc2dbf" providerId="LiveId" clId="{9FD04458-ACDD-DF43-8256-73E996416D5B}" dt="2024-05-01T19:30:15.762" v="2"/>
            <ac:spMkLst>
              <pc:docMk/>
              <pc:sldMasterMk cId="3334115551" sldId="2147485267"/>
              <pc:sldLayoutMk cId="4227525899" sldId="2147484971"/>
              <ac:spMk id="4" creationId="{00000000-0000-0000-0000-000000000000}"/>
            </ac:spMkLst>
          </pc:spChg>
          <pc:spChg chg="mod">
            <ac:chgData name="Tiffany Razzo" userId="eda5baf6a0dc2dbf" providerId="LiveId" clId="{9FD04458-ACDD-DF43-8256-73E996416D5B}" dt="2024-05-01T19:30:15.762" v="2"/>
            <ac:spMkLst>
              <pc:docMk/>
              <pc:sldMasterMk cId="3334115551" sldId="2147485267"/>
              <pc:sldLayoutMk cId="4227525899" sldId="2147484971"/>
              <ac:spMk id="5" creationId="{00000000-0000-0000-0000-000000000000}"/>
            </ac:spMkLst>
          </pc:spChg>
          <pc:spChg chg="mod">
            <ac:chgData name="Tiffany Razzo" userId="eda5baf6a0dc2dbf" providerId="LiveId" clId="{9FD04458-ACDD-DF43-8256-73E996416D5B}" dt="2024-05-01T19:30:15.762" v="2"/>
            <ac:spMkLst>
              <pc:docMk/>
              <pc:sldMasterMk cId="3334115551" sldId="2147485267"/>
              <pc:sldLayoutMk cId="4227525899" sldId="2147484971"/>
              <ac:spMk id="7" creationId="{00000000-0000-0000-0000-000000000000}"/>
            </ac:spMkLst>
          </pc:spChg>
        </pc:sldLayoutChg>
        <pc:sldLayoutChg chg="modSp">
          <pc:chgData name="Tiffany Razzo" userId="eda5baf6a0dc2dbf" providerId="LiveId" clId="{9FD04458-ACDD-DF43-8256-73E996416D5B}" dt="2024-05-01T19:30:15.762" v="2"/>
          <pc:sldLayoutMkLst>
            <pc:docMk/>
            <pc:sldMasterMk cId="3334115551" sldId="2147485267"/>
            <pc:sldLayoutMk cId="90653142" sldId="2147484972"/>
          </pc:sldLayoutMkLst>
          <pc:spChg chg="mod">
            <ac:chgData name="Tiffany Razzo" userId="eda5baf6a0dc2dbf" providerId="LiveId" clId="{9FD04458-ACDD-DF43-8256-73E996416D5B}" dt="2024-05-01T19:30:15.762" v="2"/>
            <ac:spMkLst>
              <pc:docMk/>
              <pc:sldMasterMk cId="3334115551" sldId="2147485267"/>
              <pc:sldLayoutMk cId="90653142" sldId="2147484972"/>
              <ac:spMk id="9" creationId="{00000000-0000-0000-0000-000000000000}"/>
            </ac:spMkLst>
          </pc:spChg>
          <pc:spChg chg="mod">
            <ac:chgData name="Tiffany Razzo" userId="eda5baf6a0dc2dbf" providerId="LiveId" clId="{9FD04458-ACDD-DF43-8256-73E996416D5B}" dt="2024-05-01T19:30:15.762" v="2"/>
            <ac:spMkLst>
              <pc:docMk/>
              <pc:sldMasterMk cId="3334115551" sldId="2147485267"/>
              <pc:sldLayoutMk cId="90653142" sldId="2147484972"/>
              <ac:spMk id="10" creationId="{00000000-0000-0000-0000-000000000000}"/>
            </ac:spMkLst>
          </pc:spChg>
          <pc:spChg chg="mod">
            <ac:chgData name="Tiffany Razzo" userId="eda5baf6a0dc2dbf" providerId="LiveId" clId="{9FD04458-ACDD-DF43-8256-73E996416D5B}" dt="2024-05-01T19:30:15.762" v="2"/>
            <ac:spMkLst>
              <pc:docMk/>
              <pc:sldMasterMk cId="3334115551" sldId="2147485267"/>
              <pc:sldLayoutMk cId="90653142" sldId="2147484972"/>
              <ac:spMk id="12" creationId="{00000000-0000-0000-0000-000000000000}"/>
            </ac:spMkLst>
          </pc:spChg>
          <pc:spChg chg="mod">
            <ac:chgData name="Tiffany Razzo" userId="eda5baf6a0dc2dbf" providerId="LiveId" clId="{9FD04458-ACDD-DF43-8256-73E996416D5B}" dt="2024-05-01T19:30:15.762" v="2"/>
            <ac:spMkLst>
              <pc:docMk/>
              <pc:sldMasterMk cId="3334115551" sldId="2147485267"/>
              <pc:sldLayoutMk cId="90653142" sldId="2147484972"/>
              <ac:spMk id="21" creationId="{00000000-0000-0000-0000-000000000000}"/>
            </ac:spMkLst>
          </pc:spChg>
          <pc:spChg chg="mod">
            <ac:chgData name="Tiffany Razzo" userId="eda5baf6a0dc2dbf" providerId="LiveId" clId="{9FD04458-ACDD-DF43-8256-73E996416D5B}" dt="2024-05-01T19:30:15.762" v="2"/>
            <ac:spMkLst>
              <pc:docMk/>
              <pc:sldMasterMk cId="3334115551" sldId="2147485267"/>
              <pc:sldLayoutMk cId="90653142" sldId="2147484972"/>
              <ac:spMk id="22" creationId="{00000000-0000-0000-0000-000000000000}"/>
            </ac:spMkLst>
          </pc:spChg>
          <pc:spChg chg="mod">
            <ac:chgData name="Tiffany Razzo" userId="eda5baf6a0dc2dbf" providerId="LiveId" clId="{9FD04458-ACDD-DF43-8256-73E996416D5B}" dt="2024-05-01T19:30:15.762" v="2"/>
            <ac:spMkLst>
              <pc:docMk/>
              <pc:sldMasterMk cId="3334115551" sldId="2147485267"/>
              <pc:sldLayoutMk cId="90653142" sldId="2147484972"/>
              <ac:spMk id="23" creationId="{00000000-0000-0000-0000-000000000000}"/>
            </ac:spMkLst>
          </pc:spChg>
          <pc:picChg chg="mod">
            <ac:chgData name="Tiffany Razzo" userId="eda5baf6a0dc2dbf" providerId="LiveId" clId="{9FD04458-ACDD-DF43-8256-73E996416D5B}" dt="2024-05-01T19:30:15.762" v="2"/>
            <ac:picMkLst>
              <pc:docMk/>
              <pc:sldMasterMk cId="3334115551" sldId="2147485267"/>
              <pc:sldLayoutMk cId="90653142" sldId="2147484972"/>
              <ac:picMk id="13" creationId="{00000000-0000-0000-0000-000000000000}"/>
            </ac:picMkLst>
          </pc:picChg>
        </pc:sldLayoutChg>
        <pc:sldLayoutChg chg="modSp">
          <pc:chgData name="Tiffany Razzo" userId="eda5baf6a0dc2dbf" providerId="LiveId" clId="{9FD04458-ACDD-DF43-8256-73E996416D5B}" dt="2024-05-01T19:30:15.762" v="2"/>
          <pc:sldLayoutMkLst>
            <pc:docMk/>
            <pc:sldMasterMk cId="3457360526" sldId="2147485179"/>
            <pc:sldLayoutMk cId="616312780" sldId="2147485180"/>
          </pc:sldLayoutMkLst>
          <pc:spChg chg="mod">
            <ac:chgData name="Tiffany Razzo" userId="eda5baf6a0dc2dbf" providerId="LiveId" clId="{9FD04458-ACDD-DF43-8256-73E996416D5B}" dt="2024-05-01T19:30:15.762" v="2"/>
            <ac:spMkLst>
              <pc:docMk/>
              <pc:sldMasterMk cId="3457360526" sldId="2147485179"/>
              <pc:sldLayoutMk cId="616312780" sldId="2147485180"/>
              <ac:spMk id="2" creationId="{00000000-0000-0000-0000-000000000000}"/>
            </ac:spMkLst>
          </pc:spChg>
          <pc:spChg chg="mod">
            <ac:chgData name="Tiffany Razzo" userId="eda5baf6a0dc2dbf" providerId="LiveId" clId="{9FD04458-ACDD-DF43-8256-73E996416D5B}" dt="2024-05-01T19:30:15.762" v="2"/>
            <ac:spMkLst>
              <pc:docMk/>
              <pc:sldMasterMk cId="3457360526" sldId="2147485179"/>
              <pc:sldLayoutMk cId="616312780" sldId="2147485180"/>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3457360526" sldId="2147485179"/>
            <pc:sldLayoutMk cId="3017540352" sldId="2147485182"/>
          </pc:sldLayoutMkLst>
          <pc:spChg chg="mod">
            <ac:chgData name="Tiffany Razzo" userId="eda5baf6a0dc2dbf" providerId="LiveId" clId="{9FD04458-ACDD-DF43-8256-73E996416D5B}" dt="2024-05-01T19:30:15.762" v="2"/>
            <ac:spMkLst>
              <pc:docMk/>
              <pc:sldMasterMk cId="3457360526" sldId="2147485179"/>
              <pc:sldLayoutMk cId="3017540352" sldId="2147485182"/>
              <ac:spMk id="2" creationId="{00000000-0000-0000-0000-000000000000}"/>
            </ac:spMkLst>
          </pc:spChg>
          <pc:spChg chg="mod">
            <ac:chgData name="Tiffany Razzo" userId="eda5baf6a0dc2dbf" providerId="LiveId" clId="{9FD04458-ACDD-DF43-8256-73E996416D5B}" dt="2024-05-01T19:30:15.762" v="2"/>
            <ac:spMkLst>
              <pc:docMk/>
              <pc:sldMasterMk cId="3457360526" sldId="2147485179"/>
              <pc:sldLayoutMk cId="3017540352" sldId="2147485182"/>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3457360526" sldId="2147485179"/>
            <pc:sldLayoutMk cId="1114687275" sldId="2147485183"/>
          </pc:sldLayoutMkLst>
          <pc:spChg chg="mod">
            <ac:chgData name="Tiffany Razzo" userId="eda5baf6a0dc2dbf" providerId="LiveId" clId="{9FD04458-ACDD-DF43-8256-73E996416D5B}" dt="2024-05-01T19:30:15.762" v="2"/>
            <ac:spMkLst>
              <pc:docMk/>
              <pc:sldMasterMk cId="3457360526" sldId="2147485179"/>
              <pc:sldLayoutMk cId="1114687275" sldId="2147485183"/>
              <ac:spMk id="3" creationId="{00000000-0000-0000-0000-000000000000}"/>
            </ac:spMkLst>
          </pc:spChg>
          <pc:spChg chg="mod">
            <ac:chgData name="Tiffany Razzo" userId="eda5baf6a0dc2dbf" providerId="LiveId" clId="{9FD04458-ACDD-DF43-8256-73E996416D5B}" dt="2024-05-01T19:30:15.762" v="2"/>
            <ac:spMkLst>
              <pc:docMk/>
              <pc:sldMasterMk cId="3457360526" sldId="2147485179"/>
              <pc:sldLayoutMk cId="1114687275" sldId="2147485183"/>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3457360526" sldId="2147485179"/>
            <pc:sldLayoutMk cId="2508576950" sldId="2147485184"/>
          </pc:sldLayoutMkLst>
          <pc:spChg chg="mod">
            <ac:chgData name="Tiffany Razzo" userId="eda5baf6a0dc2dbf" providerId="LiveId" clId="{9FD04458-ACDD-DF43-8256-73E996416D5B}" dt="2024-05-01T19:30:15.762" v="2"/>
            <ac:spMkLst>
              <pc:docMk/>
              <pc:sldMasterMk cId="3457360526" sldId="2147485179"/>
              <pc:sldLayoutMk cId="2508576950" sldId="2147485184"/>
              <ac:spMk id="2" creationId="{00000000-0000-0000-0000-000000000000}"/>
            </ac:spMkLst>
          </pc:spChg>
          <pc:spChg chg="mod">
            <ac:chgData name="Tiffany Razzo" userId="eda5baf6a0dc2dbf" providerId="LiveId" clId="{9FD04458-ACDD-DF43-8256-73E996416D5B}" dt="2024-05-01T19:30:15.762" v="2"/>
            <ac:spMkLst>
              <pc:docMk/>
              <pc:sldMasterMk cId="3457360526" sldId="2147485179"/>
              <pc:sldLayoutMk cId="2508576950" sldId="2147485184"/>
              <ac:spMk id="3" creationId="{00000000-0000-0000-0000-000000000000}"/>
            </ac:spMkLst>
          </pc:spChg>
          <pc:spChg chg="mod">
            <ac:chgData name="Tiffany Razzo" userId="eda5baf6a0dc2dbf" providerId="LiveId" clId="{9FD04458-ACDD-DF43-8256-73E996416D5B}" dt="2024-05-01T19:30:15.762" v="2"/>
            <ac:spMkLst>
              <pc:docMk/>
              <pc:sldMasterMk cId="3457360526" sldId="2147485179"/>
              <pc:sldLayoutMk cId="2508576950" sldId="2147485184"/>
              <ac:spMk id="4" creationId="{00000000-0000-0000-0000-000000000000}"/>
            </ac:spMkLst>
          </pc:spChg>
          <pc:spChg chg="mod">
            <ac:chgData name="Tiffany Razzo" userId="eda5baf6a0dc2dbf" providerId="LiveId" clId="{9FD04458-ACDD-DF43-8256-73E996416D5B}" dt="2024-05-01T19:30:15.762" v="2"/>
            <ac:spMkLst>
              <pc:docMk/>
              <pc:sldMasterMk cId="3457360526" sldId="2147485179"/>
              <pc:sldLayoutMk cId="2508576950" sldId="2147485184"/>
              <ac:spMk id="5" creationId="{00000000-0000-0000-0000-000000000000}"/>
            </ac:spMkLst>
          </pc:spChg>
          <pc:spChg chg="mod">
            <ac:chgData name="Tiffany Razzo" userId="eda5baf6a0dc2dbf" providerId="LiveId" clId="{9FD04458-ACDD-DF43-8256-73E996416D5B}" dt="2024-05-01T19:30:15.762" v="2"/>
            <ac:spMkLst>
              <pc:docMk/>
              <pc:sldMasterMk cId="3457360526" sldId="2147485179"/>
              <pc:sldLayoutMk cId="2508576950" sldId="2147485184"/>
              <ac:spMk id="6" creationId="{00000000-0000-0000-0000-000000000000}"/>
            </ac:spMkLst>
          </pc:spChg>
        </pc:sldLayoutChg>
        <pc:sldLayoutChg chg="modSp">
          <pc:chgData name="Tiffany Razzo" userId="eda5baf6a0dc2dbf" providerId="LiveId" clId="{9FD04458-ACDD-DF43-8256-73E996416D5B}" dt="2024-05-01T19:30:15.762" v="2"/>
          <pc:sldLayoutMkLst>
            <pc:docMk/>
            <pc:sldMasterMk cId="3457360526" sldId="2147485179"/>
            <pc:sldLayoutMk cId="3047116415" sldId="2147485187"/>
          </pc:sldLayoutMkLst>
          <pc:spChg chg="mod">
            <ac:chgData name="Tiffany Razzo" userId="eda5baf6a0dc2dbf" providerId="LiveId" clId="{9FD04458-ACDD-DF43-8256-73E996416D5B}" dt="2024-05-01T19:30:15.762" v="2"/>
            <ac:spMkLst>
              <pc:docMk/>
              <pc:sldMasterMk cId="3457360526" sldId="2147485179"/>
              <pc:sldLayoutMk cId="3047116415" sldId="2147485187"/>
              <ac:spMk id="2" creationId="{00000000-0000-0000-0000-000000000000}"/>
            </ac:spMkLst>
          </pc:spChg>
          <pc:spChg chg="mod">
            <ac:chgData name="Tiffany Razzo" userId="eda5baf6a0dc2dbf" providerId="LiveId" clId="{9FD04458-ACDD-DF43-8256-73E996416D5B}" dt="2024-05-01T19:30:15.762" v="2"/>
            <ac:spMkLst>
              <pc:docMk/>
              <pc:sldMasterMk cId="3457360526" sldId="2147485179"/>
              <pc:sldLayoutMk cId="3047116415" sldId="2147485187"/>
              <ac:spMk id="3" creationId="{00000000-0000-0000-0000-000000000000}"/>
            </ac:spMkLst>
          </pc:spChg>
          <pc:spChg chg="mod">
            <ac:chgData name="Tiffany Razzo" userId="eda5baf6a0dc2dbf" providerId="LiveId" clId="{9FD04458-ACDD-DF43-8256-73E996416D5B}" dt="2024-05-01T19:30:15.762" v="2"/>
            <ac:spMkLst>
              <pc:docMk/>
              <pc:sldMasterMk cId="3457360526" sldId="2147485179"/>
              <pc:sldLayoutMk cId="3047116415" sldId="2147485187"/>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3457360526" sldId="2147485179"/>
            <pc:sldLayoutMk cId="2759768081" sldId="2147485188"/>
          </pc:sldLayoutMkLst>
          <pc:spChg chg="mod">
            <ac:chgData name="Tiffany Razzo" userId="eda5baf6a0dc2dbf" providerId="LiveId" clId="{9FD04458-ACDD-DF43-8256-73E996416D5B}" dt="2024-05-01T19:30:15.762" v="2"/>
            <ac:spMkLst>
              <pc:docMk/>
              <pc:sldMasterMk cId="3457360526" sldId="2147485179"/>
              <pc:sldLayoutMk cId="2759768081" sldId="2147485188"/>
              <ac:spMk id="2" creationId="{00000000-0000-0000-0000-000000000000}"/>
            </ac:spMkLst>
          </pc:spChg>
          <pc:spChg chg="mod">
            <ac:chgData name="Tiffany Razzo" userId="eda5baf6a0dc2dbf" providerId="LiveId" clId="{9FD04458-ACDD-DF43-8256-73E996416D5B}" dt="2024-05-01T19:30:15.762" v="2"/>
            <ac:spMkLst>
              <pc:docMk/>
              <pc:sldMasterMk cId="3457360526" sldId="2147485179"/>
              <pc:sldLayoutMk cId="2759768081" sldId="2147485188"/>
              <ac:spMk id="3" creationId="{00000000-0000-0000-0000-000000000000}"/>
            </ac:spMkLst>
          </pc:spChg>
          <pc:spChg chg="mod">
            <ac:chgData name="Tiffany Razzo" userId="eda5baf6a0dc2dbf" providerId="LiveId" clId="{9FD04458-ACDD-DF43-8256-73E996416D5B}" dt="2024-05-01T19:30:15.762" v="2"/>
            <ac:spMkLst>
              <pc:docMk/>
              <pc:sldMasterMk cId="3457360526" sldId="2147485179"/>
              <pc:sldLayoutMk cId="2759768081" sldId="2147485188"/>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3457360526" sldId="2147485179"/>
            <pc:sldLayoutMk cId="3952702773" sldId="2147485190"/>
          </pc:sldLayoutMkLst>
          <pc:spChg chg="mod">
            <ac:chgData name="Tiffany Razzo" userId="eda5baf6a0dc2dbf" providerId="LiveId" clId="{9FD04458-ACDD-DF43-8256-73E996416D5B}" dt="2024-05-01T19:30:15.762" v="2"/>
            <ac:spMkLst>
              <pc:docMk/>
              <pc:sldMasterMk cId="3457360526" sldId="2147485179"/>
              <pc:sldLayoutMk cId="3952702773" sldId="2147485190"/>
              <ac:spMk id="2" creationId="{00000000-0000-0000-0000-000000000000}"/>
            </ac:spMkLst>
          </pc:spChg>
          <pc:spChg chg="mod">
            <ac:chgData name="Tiffany Razzo" userId="eda5baf6a0dc2dbf" providerId="LiveId" clId="{9FD04458-ACDD-DF43-8256-73E996416D5B}" dt="2024-05-01T19:30:15.762" v="2"/>
            <ac:spMkLst>
              <pc:docMk/>
              <pc:sldMasterMk cId="3457360526" sldId="2147485179"/>
              <pc:sldLayoutMk cId="3952702773" sldId="2147485190"/>
              <ac:spMk id="3" creationId="{00000000-0000-0000-0000-000000000000}"/>
            </ac:spMkLst>
          </pc:spChg>
        </pc:sldLayoutChg>
      </pc:sldMasterChg>
      <pc:sldMasterChg chg="addSp modSp modTransition modSldLayout">
        <pc:chgData name="Tiffany Razzo" userId="eda5baf6a0dc2dbf" providerId="LiveId" clId="{9FD04458-ACDD-DF43-8256-73E996416D5B}" dt="2024-05-01T19:30:15.762" v="2"/>
        <pc:sldMasterMkLst>
          <pc:docMk/>
          <pc:sldMasterMk cId="3394697732" sldId="2147485192"/>
        </pc:sldMasterMkLst>
        <pc:spChg chg="mod">
          <ac:chgData name="Tiffany Razzo" userId="eda5baf6a0dc2dbf" providerId="LiveId" clId="{9FD04458-ACDD-DF43-8256-73E996416D5B}" dt="2024-05-01T19:30:15.762" v="2"/>
          <ac:spMkLst>
            <pc:docMk/>
            <pc:sldMasterMk cId="3394697732" sldId="2147485192"/>
            <ac:spMk id="2" creationId="{00000000-0000-0000-0000-000000000000}"/>
          </ac:spMkLst>
        </pc:spChg>
        <pc:spChg chg="mod">
          <ac:chgData name="Tiffany Razzo" userId="eda5baf6a0dc2dbf" providerId="LiveId" clId="{9FD04458-ACDD-DF43-8256-73E996416D5B}" dt="2024-05-01T19:30:15.762" v="2"/>
          <ac:spMkLst>
            <pc:docMk/>
            <pc:sldMasterMk cId="3394697732" sldId="2147485192"/>
            <ac:spMk id="3" creationId="{00000000-0000-0000-0000-000000000000}"/>
          </ac:spMkLst>
        </pc:spChg>
        <pc:spChg chg="mod">
          <ac:chgData name="Tiffany Razzo" userId="eda5baf6a0dc2dbf" providerId="LiveId" clId="{9FD04458-ACDD-DF43-8256-73E996416D5B}" dt="2024-05-01T19:30:15.762" v="2"/>
          <ac:spMkLst>
            <pc:docMk/>
            <pc:sldMasterMk cId="3394697732" sldId="2147485192"/>
            <ac:spMk id="4" creationId="{00000000-0000-0000-0000-000000000000}"/>
          </ac:spMkLst>
        </pc:spChg>
        <pc:spChg chg="mod">
          <ac:chgData name="Tiffany Razzo" userId="eda5baf6a0dc2dbf" providerId="LiveId" clId="{9FD04458-ACDD-DF43-8256-73E996416D5B}" dt="2024-05-01T19:30:15.762" v="2"/>
          <ac:spMkLst>
            <pc:docMk/>
            <pc:sldMasterMk cId="3394697732" sldId="2147485192"/>
            <ac:spMk id="5" creationId="{00000000-0000-0000-0000-000000000000}"/>
          </ac:spMkLst>
        </pc:spChg>
        <pc:spChg chg="mod">
          <ac:chgData name="Tiffany Razzo" userId="eda5baf6a0dc2dbf" providerId="LiveId" clId="{9FD04458-ACDD-DF43-8256-73E996416D5B}" dt="2024-05-01T19:30:15.762" v="2"/>
          <ac:spMkLst>
            <pc:docMk/>
            <pc:sldMasterMk cId="3394697732" sldId="2147485192"/>
            <ac:spMk id="6" creationId="{00000000-0000-0000-0000-000000000000}"/>
          </ac:spMkLst>
        </pc:spChg>
        <pc:picChg chg="add mod">
          <ac:chgData name="Tiffany Razzo" userId="eda5baf6a0dc2dbf" providerId="LiveId" clId="{9FD04458-ACDD-DF43-8256-73E996416D5B}" dt="2024-05-01T19:30:15.762" v="2"/>
          <ac:picMkLst>
            <pc:docMk/>
            <pc:sldMasterMk cId="3394697732" sldId="2147485192"/>
            <ac:picMk id="7" creationId="{07788093-E321-185C-CE03-92ADFD6C2216}"/>
          </ac:picMkLst>
        </pc:picChg>
        <pc:sldLayoutChg chg="modSp">
          <pc:chgData name="Tiffany Razzo" userId="eda5baf6a0dc2dbf" providerId="LiveId" clId="{9FD04458-ACDD-DF43-8256-73E996416D5B}" dt="2024-05-01T19:30:15.762" v="2"/>
          <pc:sldLayoutMkLst>
            <pc:docMk/>
            <pc:sldMasterMk cId="3394697732" sldId="2147485192"/>
            <pc:sldLayoutMk cId="3303278645" sldId="2147485193"/>
          </pc:sldLayoutMkLst>
          <pc:spChg chg="mod">
            <ac:chgData name="Tiffany Razzo" userId="eda5baf6a0dc2dbf" providerId="LiveId" clId="{9FD04458-ACDD-DF43-8256-73E996416D5B}" dt="2024-05-01T19:30:15.762" v="2"/>
            <ac:spMkLst>
              <pc:docMk/>
              <pc:sldMasterMk cId="3394697732" sldId="2147485192"/>
              <pc:sldLayoutMk cId="3303278645" sldId="2147485193"/>
              <ac:spMk id="2" creationId="{00000000-0000-0000-0000-000000000000}"/>
            </ac:spMkLst>
          </pc:spChg>
          <pc:spChg chg="mod">
            <ac:chgData name="Tiffany Razzo" userId="eda5baf6a0dc2dbf" providerId="LiveId" clId="{9FD04458-ACDD-DF43-8256-73E996416D5B}" dt="2024-05-01T19:30:15.762" v="2"/>
            <ac:spMkLst>
              <pc:docMk/>
              <pc:sldMasterMk cId="3394697732" sldId="2147485192"/>
              <pc:sldLayoutMk cId="3303278645" sldId="2147485193"/>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3394697732" sldId="2147485192"/>
            <pc:sldLayoutMk cId="4059471560" sldId="2147485195"/>
          </pc:sldLayoutMkLst>
          <pc:spChg chg="mod">
            <ac:chgData name="Tiffany Razzo" userId="eda5baf6a0dc2dbf" providerId="LiveId" clId="{9FD04458-ACDD-DF43-8256-73E996416D5B}" dt="2024-05-01T19:30:15.762" v="2"/>
            <ac:spMkLst>
              <pc:docMk/>
              <pc:sldMasterMk cId="3394697732" sldId="2147485192"/>
              <pc:sldLayoutMk cId="4059471560" sldId="2147485195"/>
              <ac:spMk id="2" creationId="{00000000-0000-0000-0000-000000000000}"/>
            </ac:spMkLst>
          </pc:spChg>
          <pc:spChg chg="mod">
            <ac:chgData name="Tiffany Razzo" userId="eda5baf6a0dc2dbf" providerId="LiveId" clId="{9FD04458-ACDD-DF43-8256-73E996416D5B}" dt="2024-05-01T19:30:15.762" v="2"/>
            <ac:spMkLst>
              <pc:docMk/>
              <pc:sldMasterMk cId="3394697732" sldId="2147485192"/>
              <pc:sldLayoutMk cId="4059471560" sldId="2147485195"/>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3394697732" sldId="2147485192"/>
            <pc:sldLayoutMk cId="1343395838" sldId="2147485196"/>
          </pc:sldLayoutMkLst>
          <pc:spChg chg="mod">
            <ac:chgData name="Tiffany Razzo" userId="eda5baf6a0dc2dbf" providerId="LiveId" clId="{9FD04458-ACDD-DF43-8256-73E996416D5B}" dt="2024-05-01T19:30:15.762" v="2"/>
            <ac:spMkLst>
              <pc:docMk/>
              <pc:sldMasterMk cId="3394697732" sldId="2147485192"/>
              <pc:sldLayoutMk cId="1343395838" sldId="2147485196"/>
              <ac:spMk id="3" creationId="{00000000-0000-0000-0000-000000000000}"/>
            </ac:spMkLst>
          </pc:spChg>
          <pc:spChg chg="mod">
            <ac:chgData name="Tiffany Razzo" userId="eda5baf6a0dc2dbf" providerId="LiveId" clId="{9FD04458-ACDD-DF43-8256-73E996416D5B}" dt="2024-05-01T19:30:15.762" v="2"/>
            <ac:spMkLst>
              <pc:docMk/>
              <pc:sldMasterMk cId="3394697732" sldId="2147485192"/>
              <pc:sldLayoutMk cId="1343395838" sldId="2147485196"/>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3394697732" sldId="2147485192"/>
            <pc:sldLayoutMk cId="3160441109" sldId="2147485197"/>
          </pc:sldLayoutMkLst>
          <pc:spChg chg="mod">
            <ac:chgData name="Tiffany Razzo" userId="eda5baf6a0dc2dbf" providerId="LiveId" clId="{9FD04458-ACDD-DF43-8256-73E996416D5B}" dt="2024-05-01T19:30:15.762" v="2"/>
            <ac:spMkLst>
              <pc:docMk/>
              <pc:sldMasterMk cId="3394697732" sldId="2147485192"/>
              <pc:sldLayoutMk cId="3160441109" sldId="2147485197"/>
              <ac:spMk id="2" creationId="{00000000-0000-0000-0000-000000000000}"/>
            </ac:spMkLst>
          </pc:spChg>
          <pc:spChg chg="mod">
            <ac:chgData name="Tiffany Razzo" userId="eda5baf6a0dc2dbf" providerId="LiveId" clId="{9FD04458-ACDD-DF43-8256-73E996416D5B}" dt="2024-05-01T19:30:15.762" v="2"/>
            <ac:spMkLst>
              <pc:docMk/>
              <pc:sldMasterMk cId="3394697732" sldId="2147485192"/>
              <pc:sldLayoutMk cId="3160441109" sldId="2147485197"/>
              <ac:spMk id="3" creationId="{00000000-0000-0000-0000-000000000000}"/>
            </ac:spMkLst>
          </pc:spChg>
          <pc:spChg chg="mod">
            <ac:chgData name="Tiffany Razzo" userId="eda5baf6a0dc2dbf" providerId="LiveId" clId="{9FD04458-ACDD-DF43-8256-73E996416D5B}" dt="2024-05-01T19:30:15.762" v="2"/>
            <ac:spMkLst>
              <pc:docMk/>
              <pc:sldMasterMk cId="3394697732" sldId="2147485192"/>
              <pc:sldLayoutMk cId="3160441109" sldId="2147485197"/>
              <ac:spMk id="4" creationId="{00000000-0000-0000-0000-000000000000}"/>
            </ac:spMkLst>
          </pc:spChg>
          <pc:spChg chg="mod">
            <ac:chgData name="Tiffany Razzo" userId="eda5baf6a0dc2dbf" providerId="LiveId" clId="{9FD04458-ACDD-DF43-8256-73E996416D5B}" dt="2024-05-01T19:30:15.762" v="2"/>
            <ac:spMkLst>
              <pc:docMk/>
              <pc:sldMasterMk cId="3394697732" sldId="2147485192"/>
              <pc:sldLayoutMk cId="3160441109" sldId="2147485197"/>
              <ac:spMk id="5" creationId="{00000000-0000-0000-0000-000000000000}"/>
            </ac:spMkLst>
          </pc:spChg>
          <pc:spChg chg="mod">
            <ac:chgData name="Tiffany Razzo" userId="eda5baf6a0dc2dbf" providerId="LiveId" clId="{9FD04458-ACDD-DF43-8256-73E996416D5B}" dt="2024-05-01T19:30:15.762" v="2"/>
            <ac:spMkLst>
              <pc:docMk/>
              <pc:sldMasterMk cId="3394697732" sldId="2147485192"/>
              <pc:sldLayoutMk cId="3160441109" sldId="2147485197"/>
              <ac:spMk id="6" creationId="{00000000-0000-0000-0000-000000000000}"/>
            </ac:spMkLst>
          </pc:spChg>
        </pc:sldLayoutChg>
        <pc:sldLayoutChg chg="modSp">
          <pc:chgData name="Tiffany Razzo" userId="eda5baf6a0dc2dbf" providerId="LiveId" clId="{9FD04458-ACDD-DF43-8256-73E996416D5B}" dt="2024-05-01T19:30:15.762" v="2"/>
          <pc:sldLayoutMkLst>
            <pc:docMk/>
            <pc:sldMasterMk cId="3394697732" sldId="2147485192"/>
            <pc:sldLayoutMk cId="2880133656" sldId="2147485200"/>
          </pc:sldLayoutMkLst>
          <pc:spChg chg="mod">
            <ac:chgData name="Tiffany Razzo" userId="eda5baf6a0dc2dbf" providerId="LiveId" clId="{9FD04458-ACDD-DF43-8256-73E996416D5B}" dt="2024-05-01T19:30:15.762" v="2"/>
            <ac:spMkLst>
              <pc:docMk/>
              <pc:sldMasterMk cId="3394697732" sldId="2147485192"/>
              <pc:sldLayoutMk cId="2880133656" sldId="2147485200"/>
              <ac:spMk id="2" creationId="{00000000-0000-0000-0000-000000000000}"/>
            </ac:spMkLst>
          </pc:spChg>
          <pc:spChg chg="mod">
            <ac:chgData name="Tiffany Razzo" userId="eda5baf6a0dc2dbf" providerId="LiveId" clId="{9FD04458-ACDD-DF43-8256-73E996416D5B}" dt="2024-05-01T19:30:15.762" v="2"/>
            <ac:spMkLst>
              <pc:docMk/>
              <pc:sldMasterMk cId="3394697732" sldId="2147485192"/>
              <pc:sldLayoutMk cId="2880133656" sldId="2147485200"/>
              <ac:spMk id="3" creationId="{00000000-0000-0000-0000-000000000000}"/>
            </ac:spMkLst>
          </pc:spChg>
          <pc:spChg chg="mod">
            <ac:chgData name="Tiffany Razzo" userId="eda5baf6a0dc2dbf" providerId="LiveId" clId="{9FD04458-ACDD-DF43-8256-73E996416D5B}" dt="2024-05-01T19:30:15.762" v="2"/>
            <ac:spMkLst>
              <pc:docMk/>
              <pc:sldMasterMk cId="3394697732" sldId="2147485192"/>
              <pc:sldLayoutMk cId="2880133656" sldId="2147485200"/>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3394697732" sldId="2147485192"/>
            <pc:sldLayoutMk cId="1727388064" sldId="2147485201"/>
          </pc:sldLayoutMkLst>
          <pc:spChg chg="mod">
            <ac:chgData name="Tiffany Razzo" userId="eda5baf6a0dc2dbf" providerId="LiveId" clId="{9FD04458-ACDD-DF43-8256-73E996416D5B}" dt="2024-05-01T19:30:15.762" v="2"/>
            <ac:spMkLst>
              <pc:docMk/>
              <pc:sldMasterMk cId="3394697732" sldId="2147485192"/>
              <pc:sldLayoutMk cId="1727388064" sldId="2147485201"/>
              <ac:spMk id="2" creationId="{00000000-0000-0000-0000-000000000000}"/>
            </ac:spMkLst>
          </pc:spChg>
          <pc:spChg chg="mod">
            <ac:chgData name="Tiffany Razzo" userId="eda5baf6a0dc2dbf" providerId="LiveId" clId="{9FD04458-ACDD-DF43-8256-73E996416D5B}" dt="2024-05-01T19:30:15.762" v="2"/>
            <ac:spMkLst>
              <pc:docMk/>
              <pc:sldMasterMk cId="3394697732" sldId="2147485192"/>
              <pc:sldLayoutMk cId="1727388064" sldId="2147485201"/>
              <ac:spMk id="3" creationId="{00000000-0000-0000-0000-000000000000}"/>
            </ac:spMkLst>
          </pc:spChg>
          <pc:spChg chg="mod">
            <ac:chgData name="Tiffany Razzo" userId="eda5baf6a0dc2dbf" providerId="LiveId" clId="{9FD04458-ACDD-DF43-8256-73E996416D5B}" dt="2024-05-01T19:30:15.762" v="2"/>
            <ac:spMkLst>
              <pc:docMk/>
              <pc:sldMasterMk cId="3394697732" sldId="2147485192"/>
              <pc:sldLayoutMk cId="1727388064" sldId="2147485201"/>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3394697732" sldId="2147485192"/>
            <pc:sldLayoutMk cId="3401789145" sldId="2147485203"/>
          </pc:sldLayoutMkLst>
          <pc:spChg chg="mod">
            <ac:chgData name="Tiffany Razzo" userId="eda5baf6a0dc2dbf" providerId="LiveId" clId="{9FD04458-ACDD-DF43-8256-73E996416D5B}" dt="2024-05-01T19:30:15.762" v="2"/>
            <ac:spMkLst>
              <pc:docMk/>
              <pc:sldMasterMk cId="3394697732" sldId="2147485192"/>
              <pc:sldLayoutMk cId="3401789145" sldId="2147485203"/>
              <ac:spMk id="2" creationId="{00000000-0000-0000-0000-000000000000}"/>
            </ac:spMkLst>
          </pc:spChg>
          <pc:spChg chg="mod">
            <ac:chgData name="Tiffany Razzo" userId="eda5baf6a0dc2dbf" providerId="LiveId" clId="{9FD04458-ACDD-DF43-8256-73E996416D5B}" dt="2024-05-01T19:30:15.762" v="2"/>
            <ac:spMkLst>
              <pc:docMk/>
              <pc:sldMasterMk cId="3394697732" sldId="2147485192"/>
              <pc:sldLayoutMk cId="3401789145" sldId="2147485203"/>
              <ac:spMk id="3" creationId="{00000000-0000-0000-0000-000000000000}"/>
            </ac:spMkLst>
          </pc:spChg>
        </pc:sldLayoutChg>
      </pc:sldMasterChg>
      <pc:sldMasterChg chg="addSp modSp modSldLayout">
        <pc:chgData name="Tiffany Razzo" userId="eda5baf6a0dc2dbf" providerId="LiveId" clId="{9FD04458-ACDD-DF43-8256-73E996416D5B}" dt="2024-05-01T19:30:15.762" v="2"/>
        <pc:sldMasterMkLst>
          <pc:docMk/>
          <pc:sldMasterMk cId="3148446301" sldId="2147485205"/>
        </pc:sldMasterMkLst>
        <pc:spChg chg="mod">
          <ac:chgData name="Tiffany Razzo" userId="eda5baf6a0dc2dbf" providerId="LiveId" clId="{9FD04458-ACDD-DF43-8256-73E996416D5B}" dt="2024-05-01T19:30:15.762" v="2"/>
          <ac:spMkLst>
            <pc:docMk/>
            <pc:sldMasterMk cId="3148446301" sldId="2147485205"/>
            <ac:spMk id="2" creationId="{00000000-0000-0000-0000-000000000000}"/>
          </ac:spMkLst>
        </pc:spChg>
        <pc:spChg chg="mod">
          <ac:chgData name="Tiffany Razzo" userId="eda5baf6a0dc2dbf" providerId="LiveId" clId="{9FD04458-ACDD-DF43-8256-73E996416D5B}" dt="2024-05-01T19:30:15.762" v="2"/>
          <ac:spMkLst>
            <pc:docMk/>
            <pc:sldMasterMk cId="3148446301" sldId="2147485205"/>
            <ac:spMk id="3" creationId="{00000000-0000-0000-0000-000000000000}"/>
          </ac:spMkLst>
        </pc:spChg>
        <pc:spChg chg="mod">
          <ac:chgData name="Tiffany Razzo" userId="eda5baf6a0dc2dbf" providerId="LiveId" clId="{9FD04458-ACDD-DF43-8256-73E996416D5B}" dt="2024-05-01T19:30:15.762" v="2"/>
          <ac:spMkLst>
            <pc:docMk/>
            <pc:sldMasterMk cId="3148446301" sldId="2147485205"/>
            <ac:spMk id="4" creationId="{00000000-0000-0000-0000-000000000000}"/>
          </ac:spMkLst>
        </pc:spChg>
        <pc:spChg chg="mod">
          <ac:chgData name="Tiffany Razzo" userId="eda5baf6a0dc2dbf" providerId="LiveId" clId="{9FD04458-ACDD-DF43-8256-73E996416D5B}" dt="2024-05-01T19:30:15.762" v="2"/>
          <ac:spMkLst>
            <pc:docMk/>
            <pc:sldMasterMk cId="3148446301" sldId="2147485205"/>
            <ac:spMk id="5" creationId="{00000000-0000-0000-0000-000000000000}"/>
          </ac:spMkLst>
        </pc:spChg>
        <pc:spChg chg="mod">
          <ac:chgData name="Tiffany Razzo" userId="eda5baf6a0dc2dbf" providerId="LiveId" clId="{9FD04458-ACDD-DF43-8256-73E996416D5B}" dt="2024-05-01T19:30:15.762" v="2"/>
          <ac:spMkLst>
            <pc:docMk/>
            <pc:sldMasterMk cId="3148446301" sldId="2147485205"/>
            <ac:spMk id="6" creationId="{00000000-0000-0000-0000-000000000000}"/>
          </ac:spMkLst>
        </pc:spChg>
        <pc:picChg chg="add mod">
          <ac:chgData name="Tiffany Razzo" userId="eda5baf6a0dc2dbf" providerId="LiveId" clId="{9FD04458-ACDD-DF43-8256-73E996416D5B}" dt="2024-05-01T19:30:15.762" v="2"/>
          <ac:picMkLst>
            <pc:docMk/>
            <pc:sldMasterMk cId="3148446301" sldId="2147485205"/>
            <ac:picMk id="7" creationId="{0F44DB51-C8F7-1A1B-2813-DFB744A57DB9}"/>
          </ac:picMkLst>
        </pc:picChg>
        <pc:sldLayoutChg chg="modSp">
          <pc:chgData name="Tiffany Razzo" userId="eda5baf6a0dc2dbf" providerId="LiveId" clId="{9FD04458-ACDD-DF43-8256-73E996416D5B}" dt="2024-05-01T19:30:15.762" v="2"/>
          <pc:sldLayoutMkLst>
            <pc:docMk/>
            <pc:sldMasterMk cId="3148446301" sldId="2147485205"/>
            <pc:sldLayoutMk cId="2123608273" sldId="2147485206"/>
          </pc:sldLayoutMkLst>
          <pc:spChg chg="mod">
            <ac:chgData name="Tiffany Razzo" userId="eda5baf6a0dc2dbf" providerId="LiveId" clId="{9FD04458-ACDD-DF43-8256-73E996416D5B}" dt="2024-05-01T19:30:15.762" v="2"/>
            <ac:spMkLst>
              <pc:docMk/>
              <pc:sldMasterMk cId="3148446301" sldId="2147485205"/>
              <pc:sldLayoutMk cId="2123608273" sldId="2147485206"/>
              <ac:spMk id="2" creationId="{00000000-0000-0000-0000-000000000000}"/>
            </ac:spMkLst>
          </pc:spChg>
          <pc:spChg chg="mod">
            <ac:chgData name="Tiffany Razzo" userId="eda5baf6a0dc2dbf" providerId="LiveId" clId="{9FD04458-ACDD-DF43-8256-73E996416D5B}" dt="2024-05-01T19:30:15.762" v="2"/>
            <ac:spMkLst>
              <pc:docMk/>
              <pc:sldMasterMk cId="3148446301" sldId="2147485205"/>
              <pc:sldLayoutMk cId="2123608273" sldId="2147485206"/>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3148446301" sldId="2147485205"/>
            <pc:sldLayoutMk cId="1566270052" sldId="2147485208"/>
          </pc:sldLayoutMkLst>
          <pc:spChg chg="mod">
            <ac:chgData name="Tiffany Razzo" userId="eda5baf6a0dc2dbf" providerId="LiveId" clId="{9FD04458-ACDD-DF43-8256-73E996416D5B}" dt="2024-05-01T19:30:15.762" v="2"/>
            <ac:spMkLst>
              <pc:docMk/>
              <pc:sldMasterMk cId="3148446301" sldId="2147485205"/>
              <pc:sldLayoutMk cId="1566270052" sldId="2147485208"/>
              <ac:spMk id="2" creationId="{00000000-0000-0000-0000-000000000000}"/>
            </ac:spMkLst>
          </pc:spChg>
          <pc:spChg chg="mod">
            <ac:chgData name="Tiffany Razzo" userId="eda5baf6a0dc2dbf" providerId="LiveId" clId="{9FD04458-ACDD-DF43-8256-73E996416D5B}" dt="2024-05-01T19:30:15.762" v="2"/>
            <ac:spMkLst>
              <pc:docMk/>
              <pc:sldMasterMk cId="3148446301" sldId="2147485205"/>
              <pc:sldLayoutMk cId="1566270052" sldId="2147485208"/>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3148446301" sldId="2147485205"/>
            <pc:sldLayoutMk cId="2296044211" sldId="2147485209"/>
          </pc:sldLayoutMkLst>
          <pc:spChg chg="mod">
            <ac:chgData name="Tiffany Razzo" userId="eda5baf6a0dc2dbf" providerId="LiveId" clId="{9FD04458-ACDD-DF43-8256-73E996416D5B}" dt="2024-05-01T19:30:15.762" v="2"/>
            <ac:spMkLst>
              <pc:docMk/>
              <pc:sldMasterMk cId="3148446301" sldId="2147485205"/>
              <pc:sldLayoutMk cId="2296044211" sldId="2147485209"/>
              <ac:spMk id="3" creationId="{00000000-0000-0000-0000-000000000000}"/>
            </ac:spMkLst>
          </pc:spChg>
          <pc:spChg chg="mod">
            <ac:chgData name="Tiffany Razzo" userId="eda5baf6a0dc2dbf" providerId="LiveId" clId="{9FD04458-ACDD-DF43-8256-73E996416D5B}" dt="2024-05-01T19:30:15.762" v="2"/>
            <ac:spMkLst>
              <pc:docMk/>
              <pc:sldMasterMk cId="3148446301" sldId="2147485205"/>
              <pc:sldLayoutMk cId="2296044211" sldId="2147485209"/>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3148446301" sldId="2147485205"/>
            <pc:sldLayoutMk cId="3363377398" sldId="2147485210"/>
          </pc:sldLayoutMkLst>
          <pc:spChg chg="mod">
            <ac:chgData name="Tiffany Razzo" userId="eda5baf6a0dc2dbf" providerId="LiveId" clId="{9FD04458-ACDD-DF43-8256-73E996416D5B}" dt="2024-05-01T19:30:15.762" v="2"/>
            <ac:spMkLst>
              <pc:docMk/>
              <pc:sldMasterMk cId="3148446301" sldId="2147485205"/>
              <pc:sldLayoutMk cId="3363377398" sldId="2147485210"/>
              <ac:spMk id="2" creationId="{00000000-0000-0000-0000-000000000000}"/>
            </ac:spMkLst>
          </pc:spChg>
          <pc:spChg chg="mod">
            <ac:chgData name="Tiffany Razzo" userId="eda5baf6a0dc2dbf" providerId="LiveId" clId="{9FD04458-ACDD-DF43-8256-73E996416D5B}" dt="2024-05-01T19:30:15.762" v="2"/>
            <ac:spMkLst>
              <pc:docMk/>
              <pc:sldMasterMk cId="3148446301" sldId="2147485205"/>
              <pc:sldLayoutMk cId="3363377398" sldId="2147485210"/>
              <ac:spMk id="3" creationId="{00000000-0000-0000-0000-000000000000}"/>
            </ac:spMkLst>
          </pc:spChg>
          <pc:spChg chg="mod">
            <ac:chgData name="Tiffany Razzo" userId="eda5baf6a0dc2dbf" providerId="LiveId" clId="{9FD04458-ACDD-DF43-8256-73E996416D5B}" dt="2024-05-01T19:30:15.762" v="2"/>
            <ac:spMkLst>
              <pc:docMk/>
              <pc:sldMasterMk cId="3148446301" sldId="2147485205"/>
              <pc:sldLayoutMk cId="3363377398" sldId="2147485210"/>
              <ac:spMk id="4" creationId="{00000000-0000-0000-0000-000000000000}"/>
            </ac:spMkLst>
          </pc:spChg>
          <pc:spChg chg="mod">
            <ac:chgData name="Tiffany Razzo" userId="eda5baf6a0dc2dbf" providerId="LiveId" clId="{9FD04458-ACDD-DF43-8256-73E996416D5B}" dt="2024-05-01T19:30:15.762" v="2"/>
            <ac:spMkLst>
              <pc:docMk/>
              <pc:sldMasterMk cId="3148446301" sldId="2147485205"/>
              <pc:sldLayoutMk cId="3363377398" sldId="2147485210"/>
              <ac:spMk id="5" creationId="{00000000-0000-0000-0000-000000000000}"/>
            </ac:spMkLst>
          </pc:spChg>
          <pc:spChg chg="mod">
            <ac:chgData name="Tiffany Razzo" userId="eda5baf6a0dc2dbf" providerId="LiveId" clId="{9FD04458-ACDD-DF43-8256-73E996416D5B}" dt="2024-05-01T19:30:15.762" v="2"/>
            <ac:spMkLst>
              <pc:docMk/>
              <pc:sldMasterMk cId="3148446301" sldId="2147485205"/>
              <pc:sldLayoutMk cId="3363377398" sldId="2147485210"/>
              <ac:spMk id="6" creationId="{00000000-0000-0000-0000-000000000000}"/>
            </ac:spMkLst>
          </pc:spChg>
        </pc:sldLayoutChg>
        <pc:sldLayoutChg chg="modSp">
          <pc:chgData name="Tiffany Razzo" userId="eda5baf6a0dc2dbf" providerId="LiveId" clId="{9FD04458-ACDD-DF43-8256-73E996416D5B}" dt="2024-05-01T19:30:15.762" v="2"/>
          <pc:sldLayoutMkLst>
            <pc:docMk/>
            <pc:sldMasterMk cId="3148446301" sldId="2147485205"/>
            <pc:sldLayoutMk cId="2808633434" sldId="2147485213"/>
          </pc:sldLayoutMkLst>
          <pc:spChg chg="mod">
            <ac:chgData name="Tiffany Razzo" userId="eda5baf6a0dc2dbf" providerId="LiveId" clId="{9FD04458-ACDD-DF43-8256-73E996416D5B}" dt="2024-05-01T19:30:15.762" v="2"/>
            <ac:spMkLst>
              <pc:docMk/>
              <pc:sldMasterMk cId="3148446301" sldId="2147485205"/>
              <pc:sldLayoutMk cId="2808633434" sldId="2147485213"/>
              <ac:spMk id="2" creationId="{00000000-0000-0000-0000-000000000000}"/>
            </ac:spMkLst>
          </pc:spChg>
          <pc:spChg chg="mod">
            <ac:chgData name="Tiffany Razzo" userId="eda5baf6a0dc2dbf" providerId="LiveId" clId="{9FD04458-ACDD-DF43-8256-73E996416D5B}" dt="2024-05-01T19:30:15.762" v="2"/>
            <ac:spMkLst>
              <pc:docMk/>
              <pc:sldMasterMk cId="3148446301" sldId="2147485205"/>
              <pc:sldLayoutMk cId="2808633434" sldId="2147485213"/>
              <ac:spMk id="3" creationId="{00000000-0000-0000-0000-000000000000}"/>
            </ac:spMkLst>
          </pc:spChg>
          <pc:spChg chg="mod">
            <ac:chgData name="Tiffany Razzo" userId="eda5baf6a0dc2dbf" providerId="LiveId" clId="{9FD04458-ACDD-DF43-8256-73E996416D5B}" dt="2024-05-01T19:30:15.762" v="2"/>
            <ac:spMkLst>
              <pc:docMk/>
              <pc:sldMasterMk cId="3148446301" sldId="2147485205"/>
              <pc:sldLayoutMk cId="2808633434" sldId="2147485213"/>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3148446301" sldId="2147485205"/>
            <pc:sldLayoutMk cId="510696915" sldId="2147485214"/>
          </pc:sldLayoutMkLst>
          <pc:spChg chg="mod">
            <ac:chgData name="Tiffany Razzo" userId="eda5baf6a0dc2dbf" providerId="LiveId" clId="{9FD04458-ACDD-DF43-8256-73E996416D5B}" dt="2024-05-01T19:30:15.762" v="2"/>
            <ac:spMkLst>
              <pc:docMk/>
              <pc:sldMasterMk cId="3148446301" sldId="2147485205"/>
              <pc:sldLayoutMk cId="510696915" sldId="2147485214"/>
              <ac:spMk id="2" creationId="{00000000-0000-0000-0000-000000000000}"/>
            </ac:spMkLst>
          </pc:spChg>
          <pc:spChg chg="mod">
            <ac:chgData name="Tiffany Razzo" userId="eda5baf6a0dc2dbf" providerId="LiveId" clId="{9FD04458-ACDD-DF43-8256-73E996416D5B}" dt="2024-05-01T19:30:15.762" v="2"/>
            <ac:spMkLst>
              <pc:docMk/>
              <pc:sldMasterMk cId="3148446301" sldId="2147485205"/>
              <pc:sldLayoutMk cId="510696915" sldId="2147485214"/>
              <ac:spMk id="3" creationId="{00000000-0000-0000-0000-000000000000}"/>
            </ac:spMkLst>
          </pc:spChg>
          <pc:spChg chg="mod">
            <ac:chgData name="Tiffany Razzo" userId="eda5baf6a0dc2dbf" providerId="LiveId" clId="{9FD04458-ACDD-DF43-8256-73E996416D5B}" dt="2024-05-01T19:30:15.762" v="2"/>
            <ac:spMkLst>
              <pc:docMk/>
              <pc:sldMasterMk cId="3148446301" sldId="2147485205"/>
              <pc:sldLayoutMk cId="510696915" sldId="2147485214"/>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3148446301" sldId="2147485205"/>
            <pc:sldLayoutMk cId="1246576640" sldId="2147485216"/>
          </pc:sldLayoutMkLst>
          <pc:spChg chg="mod">
            <ac:chgData name="Tiffany Razzo" userId="eda5baf6a0dc2dbf" providerId="LiveId" clId="{9FD04458-ACDD-DF43-8256-73E996416D5B}" dt="2024-05-01T19:30:15.762" v="2"/>
            <ac:spMkLst>
              <pc:docMk/>
              <pc:sldMasterMk cId="3148446301" sldId="2147485205"/>
              <pc:sldLayoutMk cId="1246576640" sldId="2147485216"/>
              <ac:spMk id="2" creationId="{00000000-0000-0000-0000-000000000000}"/>
            </ac:spMkLst>
          </pc:spChg>
          <pc:spChg chg="mod">
            <ac:chgData name="Tiffany Razzo" userId="eda5baf6a0dc2dbf" providerId="LiveId" clId="{9FD04458-ACDD-DF43-8256-73E996416D5B}" dt="2024-05-01T19:30:15.762" v="2"/>
            <ac:spMkLst>
              <pc:docMk/>
              <pc:sldMasterMk cId="3148446301" sldId="2147485205"/>
              <pc:sldLayoutMk cId="1246576640" sldId="2147485216"/>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3148446301" sldId="2147485205"/>
            <pc:sldLayoutMk cId="4036972799" sldId="2147485217"/>
          </pc:sldLayoutMkLst>
          <pc:spChg chg="mod">
            <ac:chgData name="Tiffany Razzo" userId="eda5baf6a0dc2dbf" providerId="LiveId" clId="{9FD04458-ACDD-DF43-8256-73E996416D5B}" dt="2024-05-01T19:30:15.762" v="2"/>
            <ac:spMkLst>
              <pc:docMk/>
              <pc:sldMasterMk cId="3148446301" sldId="2147485205"/>
              <pc:sldLayoutMk cId="4036972799" sldId="2147485217"/>
              <ac:spMk id="2" creationId="{F62B9886-0359-97BB-1BD7-10D7EAC65F3B}"/>
            </ac:spMkLst>
          </pc:spChg>
          <pc:spChg chg="mod">
            <ac:chgData name="Tiffany Razzo" userId="eda5baf6a0dc2dbf" providerId="LiveId" clId="{9FD04458-ACDD-DF43-8256-73E996416D5B}" dt="2024-05-01T19:30:15.762" v="2"/>
            <ac:spMkLst>
              <pc:docMk/>
              <pc:sldMasterMk cId="3148446301" sldId="2147485205"/>
              <pc:sldLayoutMk cId="4036972799" sldId="2147485217"/>
              <ac:spMk id="4" creationId="{36DFA42F-8C59-EA6D-8174-21A8703F4624}"/>
            </ac:spMkLst>
          </pc:spChg>
          <pc:picChg chg="mod">
            <ac:chgData name="Tiffany Razzo" userId="eda5baf6a0dc2dbf" providerId="LiveId" clId="{9FD04458-ACDD-DF43-8256-73E996416D5B}" dt="2024-05-01T19:30:15.762" v="2"/>
            <ac:picMkLst>
              <pc:docMk/>
              <pc:sldMasterMk cId="3148446301" sldId="2147485205"/>
              <pc:sldLayoutMk cId="4036972799" sldId="2147485217"/>
              <ac:picMk id="3" creationId="{4F602F07-760E-D848-F731-2648EF101E8D}"/>
            </ac:picMkLst>
          </pc:picChg>
        </pc:sldLayoutChg>
      </pc:sldMasterChg>
      <pc:sldMasterChg chg="modSp modSldLayout">
        <pc:chgData name="Tiffany Razzo" userId="eda5baf6a0dc2dbf" providerId="LiveId" clId="{9FD04458-ACDD-DF43-8256-73E996416D5B}" dt="2024-05-01T19:30:15.762" v="2"/>
        <pc:sldMasterMkLst>
          <pc:docMk/>
          <pc:sldMasterMk cId="2293247737" sldId="2147485218"/>
        </pc:sldMasterMkLst>
        <pc:spChg chg="mod">
          <ac:chgData name="Tiffany Razzo" userId="eda5baf6a0dc2dbf" providerId="LiveId" clId="{9FD04458-ACDD-DF43-8256-73E996416D5B}" dt="2024-05-01T19:30:15.762" v="2"/>
          <ac:spMkLst>
            <pc:docMk/>
            <pc:sldMasterMk cId="2293247737" sldId="2147485218"/>
            <ac:spMk id="2" creationId="{00000000-0000-0000-0000-000000000000}"/>
          </ac:spMkLst>
        </pc:spChg>
        <pc:spChg chg="mod">
          <ac:chgData name="Tiffany Razzo" userId="eda5baf6a0dc2dbf" providerId="LiveId" clId="{9FD04458-ACDD-DF43-8256-73E996416D5B}" dt="2024-05-01T19:30:15.762" v="2"/>
          <ac:spMkLst>
            <pc:docMk/>
            <pc:sldMasterMk cId="2293247737" sldId="2147485218"/>
            <ac:spMk id="3" creationId="{00000000-0000-0000-0000-000000000000}"/>
          </ac:spMkLst>
        </pc:spChg>
        <pc:spChg chg="mod">
          <ac:chgData name="Tiffany Razzo" userId="eda5baf6a0dc2dbf" providerId="LiveId" clId="{9FD04458-ACDD-DF43-8256-73E996416D5B}" dt="2024-05-01T19:30:15.762" v="2"/>
          <ac:spMkLst>
            <pc:docMk/>
            <pc:sldMasterMk cId="2293247737" sldId="2147485218"/>
            <ac:spMk id="4" creationId="{00000000-0000-0000-0000-000000000000}"/>
          </ac:spMkLst>
        </pc:spChg>
        <pc:spChg chg="mod">
          <ac:chgData name="Tiffany Razzo" userId="eda5baf6a0dc2dbf" providerId="LiveId" clId="{9FD04458-ACDD-DF43-8256-73E996416D5B}" dt="2024-05-01T19:30:15.762" v="2"/>
          <ac:spMkLst>
            <pc:docMk/>
            <pc:sldMasterMk cId="2293247737" sldId="2147485218"/>
            <ac:spMk id="5" creationId="{00000000-0000-0000-0000-000000000000}"/>
          </ac:spMkLst>
        </pc:spChg>
        <pc:spChg chg="mod">
          <ac:chgData name="Tiffany Razzo" userId="eda5baf6a0dc2dbf" providerId="LiveId" clId="{9FD04458-ACDD-DF43-8256-73E996416D5B}" dt="2024-05-01T19:30:15.762" v="2"/>
          <ac:spMkLst>
            <pc:docMk/>
            <pc:sldMasterMk cId="2293247737" sldId="2147485218"/>
            <ac:spMk id="6" creationId="{00000000-0000-0000-0000-000000000000}"/>
          </ac:spMkLst>
        </pc:spChg>
        <pc:sldLayoutChg chg="modSp">
          <pc:chgData name="Tiffany Razzo" userId="eda5baf6a0dc2dbf" providerId="LiveId" clId="{9FD04458-ACDD-DF43-8256-73E996416D5B}" dt="2024-05-01T19:30:15.762" v="2"/>
          <pc:sldLayoutMkLst>
            <pc:docMk/>
            <pc:sldMasterMk cId="2293247737" sldId="2147485218"/>
            <pc:sldLayoutMk cId="2006751462" sldId="2147485219"/>
          </pc:sldLayoutMkLst>
          <pc:spChg chg="mod">
            <ac:chgData name="Tiffany Razzo" userId="eda5baf6a0dc2dbf" providerId="LiveId" clId="{9FD04458-ACDD-DF43-8256-73E996416D5B}" dt="2024-05-01T19:30:15.762" v="2"/>
            <ac:spMkLst>
              <pc:docMk/>
              <pc:sldMasterMk cId="2293247737" sldId="2147485218"/>
              <pc:sldLayoutMk cId="2006751462" sldId="2147485219"/>
              <ac:spMk id="2" creationId="{00000000-0000-0000-0000-000000000000}"/>
            </ac:spMkLst>
          </pc:spChg>
          <pc:spChg chg="mod">
            <ac:chgData name="Tiffany Razzo" userId="eda5baf6a0dc2dbf" providerId="LiveId" clId="{9FD04458-ACDD-DF43-8256-73E996416D5B}" dt="2024-05-01T19:30:15.762" v="2"/>
            <ac:spMkLst>
              <pc:docMk/>
              <pc:sldMasterMk cId="2293247737" sldId="2147485218"/>
              <pc:sldLayoutMk cId="2006751462" sldId="2147485219"/>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2293247737" sldId="2147485218"/>
            <pc:sldLayoutMk cId="2175701160" sldId="2147485221"/>
          </pc:sldLayoutMkLst>
          <pc:spChg chg="mod">
            <ac:chgData name="Tiffany Razzo" userId="eda5baf6a0dc2dbf" providerId="LiveId" clId="{9FD04458-ACDD-DF43-8256-73E996416D5B}" dt="2024-05-01T19:30:15.762" v="2"/>
            <ac:spMkLst>
              <pc:docMk/>
              <pc:sldMasterMk cId="2293247737" sldId="2147485218"/>
              <pc:sldLayoutMk cId="2175701160" sldId="2147485221"/>
              <ac:spMk id="2" creationId="{00000000-0000-0000-0000-000000000000}"/>
            </ac:spMkLst>
          </pc:spChg>
          <pc:spChg chg="mod">
            <ac:chgData name="Tiffany Razzo" userId="eda5baf6a0dc2dbf" providerId="LiveId" clId="{9FD04458-ACDD-DF43-8256-73E996416D5B}" dt="2024-05-01T19:30:15.762" v="2"/>
            <ac:spMkLst>
              <pc:docMk/>
              <pc:sldMasterMk cId="2293247737" sldId="2147485218"/>
              <pc:sldLayoutMk cId="2175701160" sldId="2147485221"/>
              <ac:spMk id="3" creationId="{00000000-0000-0000-0000-000000000000}"/>
            </ac:spMkLst>
          </pc:spChg>
        </pc:sldLayoutChg>
        <pc:sldLayoutChg chg="modSp">
          <pc:chgData name="Tiffany Razzo" userId="eda5baf6a0dc2dbf" providerId="LiveId" clId="{9FD04458-ACDD-DF43-8256-73E996416D5B}" dt="2024-05-01T19:30:15.762" v="2"/>
          <pc:sldLayoutMkLst>
            <pc:docMk/>
            <pc:sldMasterMk cId="2293247737" sldId="2147485218"/>
            <pc:sldLayoutMk cId="181784796" sldId="2147485222"/>
          </pc:sldLayoutMkLst>
          <pc:spChg chg="mod">
            <ac:chgData name="Tiffany Razzo" userId="eda5baf6a0dc2dbf" providerId="LiveId" clId="{9FD04458-ACDD-DF43-8256-73E996416D5B}" dt="2024-05-01T19:30:15.762" v="2"/>
            <ac:spMkLst>
              <pc:docMk/>
              <pc:sldMasterMk cId="2293247737" sldId="2147485218"/>
              <pc:sldLayoutMk cId="181784796" sldId="2147485222"/>
              <ac:spMk id="3" creationId="{00000000-0000-0000-0000-000000000000}"/>
            </ac:spMkLst>
          </pc:spChg>
          <pc:spChg chg="mod">
            <ac:chgData name="Tiffany Razzo" userId="eda5baf6a0dc2dbf" providerId="LiveId" clId="{9FD04458-ACDD-DF43-8256-73E996416D5B}" dt="2024-05-01T19:30:15.762" v="2"/>
            <ac:spMkLst>
              <pc:docMk/>
              <pc:sldMasterMk cId="2293247737" sldId="2147485218"/>
              <pc:sldLayoutMk cId="181784796" sldId="2147485222"/>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2293247737" sldId="2147485218"/>
            <pc:sldLayoutMk cId="3818061961" sldId="2147485223"/>
          </pc:sldLayoutMkLst>
          <pc:spChg chg="mod">
            <ac:chgData name="Tiffany Razzo" userId="eda5baf6a0dc2dbf" providerId="LiveId" clId="{9FD04458-ACDD-DF43-8256-73E996416D5B}" dt="2024-05-01T19:30:15.762" v="2"/>
            <ac:spMkLst>
              <pc:docMk/>
              <pc:sldMasterMk cId="2293247737" sldId="2147485218"/>
              <pc:sldLayoutMk cId="3818061961" sldId="2147485223"/>
              <ac:spMk id="2" creationId="{00000000-0000-0000-0000-000000000000}"/>
            </ac:spMkLst>
          </pc:spChg>
          <pc:spChg chg="mod">
            <ac:chgData name="Tiffany Razzo" userId="eda5baf6a0dc2dbf" providerId="LiveId" clId="{9FD04458-ACDD-DF43-8256-73E996416D5B}" dt="2024-05-01T19:30:15.762" v="2"/>
            <ac:spMkLst>
              <pc:docMk/>
              <pc:sldMasterMk cId="2293247737" sldId="2147485218"/>
              <pc:sldLayoutMk cId="3818061961" sldId="2147485223"/>
              <ac:spMk id="3" creationId="{00000000-0000-0000-0000-000000000000}"/>
            </ac:spMkLst>
          </pc:spChg>
          <pc:spChg chg="mod">
            <ac:chgData name="Tiffany Razzo" userId="eda5baf6a0dc2dbf" providerId="LiveId" clId="{9FD04458-ACDD-DF43-8256-73E996416D5B}" dt="2024-05-01T19:30:15.762" v="2"/>
            <ac:spMkLst>
              <pc:docMk/>
              <pc:sldMasterMk cId="2293247737" sldId="2147485218"/>
              <pc:sldLayoutMk cId="3818061961" sldId="2147485223"/>
              <ac:spMk id="4" creationId="{00000000-0000-0000-0000-000000000000}"/>
            </ac:spMkLst>
          </pc:spChg>
          <pc:spChg chg="mod">
            <ac:chgData name="Tiffany Razzo" userId="eda5baf6a0dc2dbf" providerId="LiveId" clId="{9FD04458-ACDD-DF43-8256-73E996416D5B}" dt="2024-05-01T19:30:15.762" v="2"/>
            <ac:spMkLst>
              <pc:docMk/>
              <pc:sldMasterMk cId="2293247737" sldId="2147485218"/>
              <pc:sldLayoutMk cId="3818061961" sldId="2147485223"/>
              <ac:spMk id="5" creationId="{00000000-0000-0000-0000-000000000000}"/>
            </ac:spMkLst>
          </pc:spChg>
          <pc:spChg chg="mod">
            <ac:chgData name="Tiffany Razzo" userId="eda5baf6a0dc2dbf" providerId="LiveId" clId="{9FD04458-ACDD-DF43-8256-73E996416D5B}" dt="2024-05-01T19:30:15.762" v="2"/>
            <ac:spMkLst>
              <pc:docMk/>
              <pc:sldMasterMk cId="2293247737" sldId="2147485218"/>
              <pc:sldLayoutMk cId="3818061961" sldId="2147485223"/>
              <ac:spMk id="6" creationId="{00000000-0000-0000-0000-000000000000}"/>
            </ac:spMkLst>
          </pc:spChg>
        </pc:sldLayoutChg>
        <pc:sldLayoutChg chg="modSp">
          <pc:chgData name="Tiffany Razzo" userId="eda5baf6a0dc2dbf" providerId="LiveId" clId="{9FD04458-ACDD-DF43-8256-73E996416D5B}" dt="2024-05-01T19:30:15.762" v="2"/>
          <pc:sldLayoutMkLst>
            <pc:docMk/>
            <pc:sldMasterMk cId="2293247737" sldId="2147485218"/>
            <pc:sldLayoutMk cId="740935644" sldId="2147485226"/>
          </pc:sldLayoutMkLst>
          <pc:spChg chg="mod">
            <ac:chgData name="Tiffany Razzo" userId="eda5baf6a0dc2dbf" providerId="LiveId" clId="{9FD04458-ACDD-DF43-8256-73E996416D5B}" dt="2024-05-01T19:30:15.762" v="2"/>
            <ac:spMkLst>
              <pc:docMk/>
              <pc:sldMasterMk cId="2293247737" sldId="2147485218"/>
              <pc:sldLayoutMk cId="740935644" sldId="2147485226"/>
              <ac:spMk id="2" creationId="{00000000-0000-0000-0000-000000000000}"/>
            </ac:spMkLst>
          </pc:spChg>
          <pc:spChg chg="mod">
            <ac:chgData name="Tiffany Razzo" userId="eda5baf6a0dc2dbf" providerId="LiveId" clId="{9FD04458-ACDD-DF43-8256-73E996416D5B}" dt="2024-05-01T19:30:15.762" v="2"/>
            <ac:spMkLst>
              <pc:docMk/>
              <pc:sldMasterMk cId="2293247737" sldId="2147485218"/>
              <pc:sldLayoutMk cId="740935644" sldId="2147485226"/>
              <ac:spMk id="3" creationId="{00000000-0000-0000-0000-000000000000}"/>
            </ac:spMkLst>
          </pc:spChg>
          <pc:spChg chg="mod">
            <ac:chgData name="Tiffany Razzo" userId="eda5baf6a0dc2dbf" providerId="LiveId" clId="{9FD04458-ACDD-DF43-8256-73E996416D5B}" dt="2024-05-01T19:30:15.762" v="2"/>
            <ac:spMkLst>
              <pc:docMk/>
              <pc:sldMasterMk cId="2293247737" sldId="2147485218"/>
              <pc:sldLayoutMk cId="740935644" sldId="2147485226"/>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2293247737" sldId="2147485218"/>
            <pc:sldLayoutMk cId="2477549615" sldId="2147485227"/>
          </pc:sldLayoutMkLst>
          <pc:spChg chg="mod">
            <ac:chgData name="Tiffany Razzo" userId="eda5baf6a0dc2dbf" providerId="LiveId" clId="{9FD04458-ACDD-DF43-8256-73E996416D5B}" dt="2024-05-01T19:30:15.762" v="2"/>
            <ac:spMkLst>
              <pc:docMk/>
              <pc:sldMasterMk cId="2293247737" sldId="2147485218"/>
              <pc:sldLayoutMk cId="2477549615" sldId="2147485227"/>
              <ac:spMk id="2" creationId="{00000000-0000-0000-0000-000000000000}"/>
            </ac:spMkLst>
          </pc:spChg>
          <pc:spChg chg="mod">
            <ac:chgData name="Tiffany Razzo" userId="eda5baf6a0dc2dbf" providerId="LiveId" clId="{9FD04458-ACDD-DF43-8256-73E996416D5B}" dt="2024-05-01T19:30:15.762" v="2"/>
            <ac:spMkLst>
              <pc:docMk/>
              <pc:sldMasterMk cId="2293247737" sldId="2147485218"/>
              <pc:sldLayoutMk cId="2477549615" sldId="2147485227"/>
              <ac:spMk id="3" creationId="{00000000-0000-0000-0000-000000000000}"/>
            </ac:spMkLst>
          </pc:spChg>
          <pc:spChg chg="mod">
            <ac:chgData name="Tiffany Razzo" userId="eda5baf6a0dc2dbf" providerId="LiveId" clId="{9FD04458-ACDD-DF43-8256-73E996416D5B}" dt="2024-05-01T19:30:15.762" v="2"/>
            <ac:spMkLst>
              <pc:docMk/>
              <pc:sldMasterMk cId="2293247737" sldId="2147485218"/>
              <pc:sldLayoutMk cId="2477549615" sldId="2147485227"/>
              <ac:spMk id="4" creationId="{00000000-0000-0000-0000-000000000000}"/>
            </ac:spMkLst>
          </pc:spChg>
        </pc:sldLayoutChg>
        <pc:sldLayoutChg chg="modSp">
          <pc:chgData name="Tiffany Razzo" userId="eda5baf6a0dc2dbf" providerId="LiveId" clId="{9FD04458-ACDD-DF43-8256-73E996416D5B}" dt="2024-05-01T19:30:15.762" v="2"/>
          <pc:sldLayoutMkLst>
            <pc:docMk/>
            <pc:sldMasterMk cId="2293247737" sldId="2147485218"/>
            <pc:sldLayoutMk cId="471547108" sldId="2147485229"/>
          </pc:sldLayoutMkLst>
          <pc:spChg chg="mod">
            <ac:chgData name="Tiffany Razzo" userId="eda5baf6a0dc2dbf" providerId="LiveId" clId="{9FD04458-ACDD-DF43-8256-73E996416D5B}" dt="2024-05-01T19:30:15.762" v="2"/>
            <ac:spMkLst>
              <pc:docMk/>
              <pc:sldMasterMk cId="2293247737" sldId="2147485218"/>
              <pc:sldLayoutMk cId="471547108" sldId="2147485229"/>
              <ac:spMk id="2" creationId="{00000000-0000-0000-0000-000000000000}"/>
            </ac:spMkLst>
          </pc:spChg>
          <pc:spChg chg="mod">
            <ac:chgData name="Tiffany Razzo" userId="eda5baf6a0dc2dbf" providerId="LiveId" clId="{9FD04458-ACDD-DF43-8256-73E996416D5B}" dt="2024-05-01T19:30:15.762" v="2"/>
            <ac:spMkLst>
              <pc:docMk/>
              <pc:sldMasterMk cId="2293247737" sldId="2147485218"/>
              <pc:sldLayoutMk cId="471547108" sldId="2147485229"/>
              <ac:spMk id="3" creationId="{00000000-0000-0000-0000-000000000000}"/>
            </ac:spMkLst>
          </pc:spChg>
        </pc:sldLayoutChg>
      </pc:sldMasterChg>
      <pc:sldMasterChg chg="addSp modTransition">
        <pc:chgData name="Tiffany Razzo" userId="eda5baf6a0dc2dbf" providerId="LiveId" clId="{9FD04458-ACDD-DF43-8256-73E996416D5B}" dt="2024-05-01T19:30:15.762" v="2"/>
        <pc:sldMasterMkLst>
          <pc:docMk/>
          <pc:sldMasterMk cId="3905760776" sldId="2147485254"/>
        </pc:sldMasterMkLst>
        <pc:picChg chg="add">
          <ac:chgData name="Tiffany Razzo" userId="eda5baf6a0dc2dbf" providerId="LiveId" clId="{9FD04458-ACDD-DF43-8256-73E996416D5B}" dt="2024-05-01T19:30:15.762" v="2"/>
          <ac:picMkLst>
            <pc:docMk/>
            <pc:sldMasterMk cId="3905760776" sldId="2147485254"/>
            <ac:picMk id="7" creationId="{E4ACBE6D-A3BF-A23C-5622-B1440C771A1D}"/>
          </ac:picMkLst>
        </pc:picChg>
      </pc:sldMasterChg>
      <pc:sldMasterChg chg="addSp modTransition">
        <pc:chgData name="Tiffany Razzo" userId="eda5baf6a0dc2dbf" providerId="LiveId" clId="{9FD04458-ACDD-DF43-8256-73E996416D5B}" dt="2024-05-01T19:30:15.762" v="2"/>
        <pc:sldMasterMkLst>
          <pc:docMk/>
          <pc:sldMasterMk cId="2145282769" sldId="2147485280"/>
        </pc:sldMasterMkLst>
        <pc:picChg chg="add">
          <ac:chgData name="Tiffany Razzo" userId="eda5baf6a0dc2dbf" providerId="LiveId" clId="{9FD04458-ACDD-DF43-8256-73E996416D5B}" dt="2024-05-01T19:30:15.762" v="2"/>
          <ac:picMkLst>
            <pc:docMk/>
            <pc:sldMasterMk cId="2145282769" sldId="2147485280"/>
            <ac:picMk id="7" creationId="{2AFE3015-913D-76E2-A6D1-B7BFD8933A9B}"/>
          </ac:picMkLst>
        </pc:picChg>
      </pc:sldMasterChg>
      <pc:sldMasterChg chg="addSp modSldLayout">
        <pc:chgData name="Tiffany Razzo" userId="eda5baf6a0dc2dbf" providerId="LiveId" clId="{9FD04458-ACDD-DF43-8256-73E996416D5B}" dt="2024-05-01T19:38:05.035" v="3" actId="18331"/>
        <pc:sldMasterMkLst>
          <pc:docMk/>
          <pc:sldMasterMk cId="708347285" sldId="2147485293"/>
        </pc:sldMasterMkLst>
        <pc:picChg chg="add">
          <ac:chgData name="Tiffany Razzo" userId="eda5baf6a0dc2dbf" providerId="LiveId" clId="{9FD04458-ACDD-DF43-8256-73E996416D5B}" dt="2024-05-01T19:30:15.762" v="2"/>
          <ac:picMkLst>
            <pc:docMk/>
            <pc:sldMasterMk cId="708347285" sldId="2147485293"/>
            <ac:picMk id="7" creationId="{67277F13-6198-4D4E-7A8E-50551F40AD19}"/>
          </ac:picMkLst>
        </pc:picChg>
        <pc:sldLayoutChg chg="setBg">
          <pc:chgData name="Tiffany Razzo" userId="eda5baf6a0dc2dbf" providerId="LiveId" clId="{9FD04458-ACDD-DF43-8256-73E996416D5B}" dt="2024-05-01T19:38:05.035" v="3" actId="18331"/>
          <pc:sldLayoutMkLst>
            <pc:docMk/>
            <pc:sldMasterMk cId="708347285" sldId="2147485293"/>
            <pc:sldLayoutMk cId="555259625" sldId="2147485110"/>
          </pc:sldLayoutMkLst>
        </pc:sldLayoutChg>
        <pc:sldLayoutChg chg="setBg">
          <pc:chgData name="Tiffany Razzo" userId="eda5baf6a0dc2dbf" providerId="LiveId" clId="{9FD04458-ACDD-DF43-8256-73E996416D5B}" dt="2024-05-01T19:38:05.035" v="3" actId="18331"/>
          <pc:sldLayoutMkLst>
            <pc:docMk/>
            <pc:sldMasterMk cId="708347285" sldId="2147485293"/>
            <pc:sldLayoutMk cId="1232561542" sldId="2147485305"/>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aseline="0">
                <a:latin typeface="Arial" panose="020B0604020202020204" pitchFamily="34" charset="0"/>
              </a:defRPr>
            </a:pPr>
            <a:r>
              <a:rPr lang="en-US" baseline="0" dirty="0">
                <a:latin typeface="Arial" panose="020B0604020202020204" pitchFamily="34" charset="0"/>
              </a:rPr>
              <a:t>Proportion who died before age of 5 in USA </a:t>
            </a:r>
          </a:p>
        </c:rich>
      </c:tx>
      <c:overlay val="0"/>
    </c:title>
    <c:autoTitleDeleted val="0"/>
    <c:plotArea>
      <c:layout/>
      <c:barChart>
        <c:barDir val="col"/>
        <c:grouping val="clustered"/>
        <c:varyColors val="0"/>
        <c:ser>
          <c:idx val="0"/>
          <c:order val="0"/>
          <c:tx>
            <c:strRef>
              <c:f>Sheet1!$B$1</c:f>
              <c:strCache>
                <c:ptCount val="1"/>
                <c:pt idx="0">
                  <c:v>Column1</c:v>
                </c:pt>
              </c:strCache>
            </c:strRef>
          </c:tx>
          <c:spPr>
            <a:effectLst>
              <a:outerShdw blurRad="50800" dist="38100" dir="2700000" algn="tl" rotWithShape="0">
                <a:prstClr val="black">
                  <a:alpha val="40000"/>
                </a:prstClr>
              </a:outerShdw>
            </a:effectLst>
            <a:scene3d>
              <a:camera prst="orthographicFront"/>
              <a:lightRig rig="threePt" dir="t"/>
            </a:scene3d>
            <a:sp3d>
              <a:bevelT/>
            </a:sp3d>
          </c:spPr>
          <c:invertIfNegative val="0"/>
          <c:cat>
            <c:numRef>
              <c:f>Sheet1!$A$2:$A$3</c:f>
              <c:numCache>
                <c:formatCode>General</c:formatCode>
                <c:ptCount val="2"/>
                <c:pt idx="0">
                  <c:v>1900</c:v>
                </c:pt>
                <c:pt idx="1">
                  <c:v>2010</c:v>
                </c:pt>
              </c:numCache>
            </c:numRef>
          </c:cat>
          <c:val>
            <c:numRef>
              <c:f>Sheet1!$B$2:$B$3</c:f>
              <c:numCache>
                <c:formatCode>General</c:formatCode>
                <c:ptCount val="2"/>
                <c:pt idx="0">
                  <c:v>20</c:v>
                </c:pt>
                <c:pt idx="1">
                  <c:v>0.6</c:v>
                </c:pt>
              </c:numCache>
            </c:numRef>
          </c:val>
          <c:extLst>
            <c:ext xmlns:c16="http://schemas.microsoft.com/office/drawing/2014/chart" uri="{C3380CC4-5D6E-409C-BE32-E72D297353CC}">
              <c16:uniqueId val="{00000000-8541-46FE-9EFB-9D26BC5CD5F1}"/>
            </c:ext>
          </c:extLst>
        </c:ser>
        <c:dLbls>
          <c:showLegendKey val="0"/>
          <c:showVal val="0"/>
          <c:showCatName val="0"/>
          <c:showSerName val="0"/>
          <c:showPercent val="0"/>
          <c:showBubbleSize val="0"/>
        </c:dLbls>
        <c:gapWidth val="150"/>
        <c:axId val="211480656"/>
        <c:axId val="1"/>
      </c:barChart>
      <c:catAx>
        <c:axId val="211480656"/>
        <c:scaling>
          <c:orientation val="minMax"/>
        </c:scaling>
        <c:delete val="0"/>
        <c:axPos val="b"/>
        <c:numFmt formatCode="General" sourceLinked="1"/>
        <c:majorTickMark val="out"/>
        <c:minorTickMark val="none"/>
        <c:tickLblPos val="nextTo"/>
        <c:txPr>
          <a:bodyPr/>
          <a:lstStyle/>
          <a:p>
            <a:pPr>
              <a:defRPr baseline="0">
                <a:latin typeface="Arial" panose="020B0604020202020204" pitchFamily="34" charset="0"/>
              </a:defRPr>
            </a:pPr>
            <a:endParaRPr lang="en-US"/>
          </a:p>
        </c:txPr>
        <c:crossAx val="1"/>
        <c:crosses val="autoZero"/>
        <c:auto val="1"/>
        <c:lblAlgn val="ctr"/>
        <c:lblOffset val="100"/>
        <c:noMultiLvlLbl val="0"/>
      </c:catAx>
      <c:valAx>
        <c:axId val="1"/>
        <c:scaling>
          <c:orientation val="minMax"/>
        </c:scaling>
        <c:delete val="0"/>
        <c:axPos val="l"/>
        <c:majorGridlines/>
        <c:numFmt formatCode="General" sourceLinked="1"/>
        <c:majorTickMark val="out"/>
        <c:minorTickMark val="none"/>
        <c:tickLblPos val="nextTo"/>
        <c:txPr>
          <a:bodyPr/>
          <a:lstStyle/>
          <a:p>
            <a:pPr>
              <a:defRPr baseline="0">
                <a:latin typeface="Arial" panose="020B0604020202020204" pitchFamily="34" charset="0"/>
              </a:defRPr>
            </a:pPr>
            <a:endParaRPr lang="en-US"/>
          </a:p>
        </c:txPr>
        <c:crossAx val="211480656"/>
        <c:crosses val="autoZero"/>
        <c:crossBetween val="between"/>
      </c:valAx>
      <c:spPr>
        <a:noFill/>
        <a:ln w="25387">
          <a:noFill/>
        </a:ln>
      </c:spPr>
    </c:plotArea>
    <c:plotVisOnly val="1"/>
    <c:dispBlanksAs val="gap"/>
    <c:showDLblsOverMax val="0"/>
  </c:chart>
  <c:txPr>
    <a:bodyPr/>
    <a:lstStyle/>
    <a:p>
      <a:pPr>
        <a:defRPr sz="1796"/>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913503-B824-4E39-AB0D-3E3902AC743C}" type="doc">
      <dgm:prSet loTypeId="urn:microsoft.com/office/officeart/2005/8/layout/pyramid3" loCatId="pyramid" qsTypeId="urn:microsoft.com/office/officeart/2005/8/quickstyle/simple1" qsCatId="simple" csTypeId="urn:microsoft.com/office/officeart/2005/8/colors/accent1_2" csCatId="accent1" phldr="1"/>
      <dgm:spPr/>
    </dgm:pt>
    <dgm:pt modelId="{5A43F815-4935-4D8D-A049-B643AAE17D86}">
      <dgm:prSet phldrT="[Text]" custT="1"/>
      <dgm:spPr>
        <a:solidFill>
          <a:srgbClr val="373752"/>
        </a:solidFill>
      </dgm:spPr>
      <dgm:t>
        <a:bodyPr/>
        <a:lstStyle/>
        <a:p>
          <a:pPr>
            <a:buClrTx/>
            <a:buSzTx/>
            <a:buFontTx/>
            <a:buNone/>
          </a:pPr>
          <a:endParaRPr lang="en-US" sz="2000"/>
        </a:p>
      </dgm:t>
    </dgm:pt>
    <dgm:pt modelId="{646DE164-29DA-43A9-A4B7-BC7CA907DFF0}" type="parTrans" cxnId="{D87777C6-AA71-4A96-9E16-474ED36DFABF}">
      <dgm:prSet/>
      <dgm:spPr/>
      <dgm:t>
        <a:bodyPr/>
        <a:lstStyle/>
        <a:p>
          <a:endParaRPr lang="en-US"/>
        </a:p>
      </dgm:t>
    </dgm:pt>
    <dgm:pt modelId="{88C59459-01F7-4AB5-A795-A005635F21F9}" type="sibTrans" cxnId="{D87777C6-AA71-4A96-9E16-474ED36DFABF}">
      <dgm:prSet/>
      <dgm:spPr/>
      <dgm:t>
        <a:bodyPr/>
        <a:lstStyle/>
        <a:p>
          <a:endParaRPr lang="en-US"/>
        </a:p>
      </dgm:t>
    </dgm:pt>
    <dgm:pt modelId="{5987684B-E1F5-424E-BFBC-D271D9815AC6}">
      <dgm:prSet phldrT="[Text]" custT="1"/>
      <dgm:spPr>
        <a:solidFill>
          <a:srgbClr val="4891C8"/>
        </a:solidFill>
      </dgm:spPr>
      <dgm:t>
        <a:bodyPr/>
        <a:lstStyle/>
        <a:p>
          <a:endParaRPr lang="en-US" sz="2200"/>
        </a:p>
      </dgm:t>
    </dgm:pt>
    <dgm:pt modelId="{453D861A-900A-4DE4-87CF-9FEE019E91F7}" type="parTrans" cxnId="{CCC5C3D4-26C7-483D-AB57-F5989AF98BA6}">
      <dgm:prSet/>
      <dgm:spPr/>
      <dgm:t>
        <a:bodyPr/>
        <a:lstStyle/>
        <a:p>
          <a:endParaRPr lang="en-US"/>
        </a:p>
      </dgm:t>
    </dgm:pt>
    <dgm:pt modelId="{C51D4CE0-8DCA-4848-A9BA-932FE3786BA2}" type="sibTrans" cxnId="{CCC5C3D4-26C7-483D-AB57-F5989AF98BA6}">
      <dgm:prSet/>
      <dgm:spPr/>
      <dgm:t>
        <a:bodyPr/>
        <a:lstStyle/>
        <a:p>
          <a:endParaRPr lang="en-US"/>
        </a:p>
      </dgm:t>
    </dgm:pt>
    <dgm:pt modelId="{EDA0A29F-2B37-432D-BFC7-97C05314600D}">
      <dgm:prSet phldrT="[Text]" custT="1"/>
      <dgm:spPr>
        <a:solidFill>
          <a:srgbClr val="5BC9CA"/>
        </a:solidFill>
      </dgm:spPr>
      <dgm:t>
        <a:bodyPr anchor="t" anchorCtr="0"/>
        <a:lstStyle/>
        <a:p>
          <a:pPr>
            <a:buClrTx/>
            <a:buSzTx/>
            <a:buFontTx/>
            <a:buNone/>
          </a:pPr>
          <a:endParaRPr lang="en-US" sz="3200"/>
        </a:p>
      </dgm:t>
    </dgm:pt>
    <dgm:pt modelId="{A28D46DA-58EA-4861-A92B-7108965999BB}" type="parTrans" cxnId="{8AE3B9DD-B035-429C-A39C-9F6AD8655BD9}">
      <dgm:prSet/>
      <dgm:spPr/>
      <dgm:t>
        <a:bodyPr/>
        <a:lstStyle/>
        <a:p>
          <a:endParaRPr lang="en-US"/>
        </a:p>
      </dgm:t>
    </dgm:pt>
    <dgm:pt modelId="{BD1235B2-3D7C-4D88-816C-C28538D14EE0}" type="sibTrans" cxnId="{8AE3B9DD-B035-429C-A39C-9F6AD8655BD9}">
      <dgm:prSet/>
      <dgm:spPr/>
      <dgm:t>
        <a:bodyPr/>
        <a:lstStyle/>
        <a:p>
          <a:endParaRPr lang="en-US"/>
        </a:p>
      </dgm:t>
    </dgm:pt>
    <dgm:pt modelId="{CBC55820-6B47-421E-97EC-0BBD70993D13}" type="pres">
      <dgm:prSet presAssocID="{BA913503-B824-4E39-AB0D-3E3902AC743C}" presName="Name0" presStyleCnt="0">
        <dgm:presLayoutVars>
          <dgm:dir/>
          <dgm:animLvl val="lvl"/>
          <dgm:resizeHandles val="exact"/>
        </dgm:presLayoutVars>
      </dgm:prSet>
      <dgm:spPr/>
    </dgm:pt>
    <dgm:pt modelId="{44625988-1DA1-41AA-B828-BD438FAAD3E2}" type="pres">
      <dgm:prSet presAssocID="{5A43F815-4935-4D8D-A049-B643AAE17D86}" presName="Name8" presStyleCnt="0"/>
      <dgm:spPr/>
    </dgm:pt>
    <dgm:pt modelId="{59B8FF94-3765-4C31-9465-5A5BB071A97C}" type="pres">
      <dgm:prSet presAssocID="{5A43F815-4935-4D8D-A049-B643AAE17D86}" presName="level" presStyleLbl="node1" presStyleIdx="0" presStyleCnt="3" custLinFactNeighborX="161">
        <dgm:presLayoutVars>
          <dgm:chMax val="1"/>
          <dgm:bulletEnabled val="1"/>
        </dgm:presLayoutVars>
      </dgm:prSet>
      <dgm:spPr/>
    </dgm:pt>
    <dgm:pt modelId="{9AB38D87-C389-4360-A39D-997E72852810}" type="pres">
      <dgm:prSet presAssocID="{5A43F815-4935-4D8D-A049-B643AAE17D86}" presName="levelTx" presStyleLbl="revTx" presStyleIdx="0" presStyleCnt="0">
        <dgm:presLayoutVars>
          <dgm:chMax val="1"/>
          <dgm:bulletEnabled val="1"/>
        </dgm:presLayoutVars>
      </dgm:prSet>
      <dgm:spPr/>
    </dgm:pt>
    <dgm:pt modelId="{DBC0F2FF-252A-4758-A693-4D4DF3CACCE0}" type="pres">
      <dgm:prSet presAssocID="{5987684B-E1F5-424E-BFBC-D271D9815AC6}" presName="Name8" presStyleCnt="0"/>
      <dgm:spPr/>
    </dgm:pt>
    <dgm:pt modelId="{AF371C5A-1D8E-4B8E-B823-3BAAA1F891C0}" type="pres">
      <dgm:prSet presAssocID="{5987684B-E1F5-424E-BFBC-D271D9815AC6}" presName="level" presStyleLbl="node1" presStyleIdx="1" presStyleCnt="3">
        <dgm:presLayoutVars>
          <dgm:chMax val="1"/>
          <dgm:bulletEnabled val="1"/>
        </dgm:presLayoutVars>
      </dgm:prSet>
      <dgm:spPr/>
    </dgm:pt>
    <dgm:pt modelId="{343763A1-2A0C-4E5D-A796-D0D200A757D6}" type="pres">
      <dgm:prSet presAssocID="{5987684B-E1F5-424E-BFBC-D271D9815AC6}" presName="levelTx" presStyleLbl="revTx" presStyleIdx="0" presStyleCnt="0">
        <dgm:presLayoutVars>
          <dgm:chMax val="1"/>
          <dgm:bulletEnabled val="1"/>
        </dgm:presLayoutVars>
      </dgm:prSet>
      <dgm:spPr/>
    </dgm:pt>
    <dgm:pt modelId="{7E610848-C28B-412C-A3B4-C319DFF9E9E0}" type="pres">
      <dgm:prSet presAssocID="{EDA0A29F-2B37-432D-BFC7-97C05314600D}" presName="Name8" presStyleCnt="0"/>
      <dgm:spPr/>
    </dgm:pt>
    <dgm:pt modelId="{01E9634C-576A-48D7-8740-ECC36689F07B}" type="pres">
      <dgm:prSet presAssocID="{EDA0A29F-2B37-432D-BFC7-97C05314600D}" presName="level" presStyleLbl="node1" presStyleIdx="2" presStyleCnt="3" custScaleY="126358">
        <dgm:presLayoutVars>
          <dgm:chMax val="1"/>
          <dgm:bulletEnabled val="1"/>
        </dgm:presLayoutVars>
      </dgm:prSet>
      <dgm:spPr/>
    </dgm:pt>
    <dgm:pt modelId="{50DE228B-7962-48D1-AE11-FD4AA85ED18F}" type="pres">
      <dgm:prSet presAssocID="{EDA0A29F-2B37-432D-BFC7-97C05314600D}" presName="levelTx" presStyleLbl="revTx" presStyleIdx="0" presStyleCnt="0">
        <dgm:presLayoutVars>
          <dgm:chMax val="1"/>
          <dgm:bulletEnabled val="1"/>
        </dgm:presLayoutVars>
      </dgm:prSet>
      <dgm:spPr/>
    </dgm:pt>
  </dgm:ptLst>
  <dgm:cxnLst>
    <dgm:cxn modelId="{F03B6633-ED98-495D-ABD8-FD01FF6AEE6D}" type="presOf" srcId="{5A43F815-4935-4D8D-A049-B643AAE17D86}" destId="{9AB38D87-C389-4360-A39D-997E72852810}" srcOrd="1" destOrd="0" presId="urn:microsoft.com/office/officeart/2005/8/layout/pyramid3"/>
    <dgm:cxn modelId="{BAB40D37-81D9-4611-9543-972BBCFB180F}" type="presOf" srcId="{5987684B-E1F5-424E-BFBC-D271D9815AC6}" destId="{AF371C5A-1D8E-4B8E-B823-3BAAA1F891C0}" srcOrd="0" destOrd="0" presId="urn:microsoft.com/office/officeart/2005/8/layout/pyramid3"/>
    <dgm:cxn modelId="{DD76AD5D-B149-4DBC-B311-B1208F3BD8A7}" type="presOf" srcId="{5A43F815-4935-4D8D-A049-B643AAE17D86}" destId="{59B8FF94-3765-4C31-9465-5A5BB071A97C}" srcOrd="0" destOrd="0" presId="urn:microsoft.com/office/officeart/2005/8/layout/pyramid3"/>
    <dgm:cxn modelId="{22743C70-17AB-4322-90BE-15DD77CB73CB}" type="presOf" srcId="{BA913503-B824-4E39-AB0D-3E3902AC743C}" destId="{CBC55820-6B47-421E-97EC-0BBD70993D13}" srcOrd="0" destOrd="0" presId="urn:microsoft.com/office/officeart/2005/8/layout/pyramid3"/>
    <dgm:cxn modelId="{D6BD1B96-3590-492F-B18B-79D85C5A2105}" type="presOf" srcId="{5987684B-E1F5-424E-BFBC-D271D9815AC6}" destId="{343763A1-2A0C-4E5D-A796-D0D200A757D6}" srcOrd="1" destOrd="0" presId="urn:microsoft.com/office/officeart/2005/8/layout/pyramid3"/>
    <dgm:cxn modelId="{5226E9BE-0810-43EC-B3B8-4853A6610FF7}" type="presOf" srcId="{EDA0A29F-2B37-432D-BFC7-97C05314600D}" destId="{50DE228B-7962-48D1-AE11-FD4AA85ED18F}" srcOrd="1" destOrd="0" presId="urn:microsoft.com/office/officeart/2005/8/layout/pyramid3"/>
    <dgm:cxn modelId="{DCE808C4-7D85-4A47-8078-377B96F068CB}" type="presOf" srcId="{EDA0A29F-2B37-432D-BFC7-97C05314600D}" destId="{01E9634C-576A-48D7-8740-ECC36689F07B}" srcOrd="0" destOrd="0" presId="urn:microsoft.com/office/officeart/2005/8/layout/pyramid3"/>
    <dgm:cxn modelId="{D87777C6-AA71-4A96-9E16-474ED36DFABF}" srcId="{BA913503-B824-4E39-AB0D-3E3902AC743C}" destId="{5A43F815-4935-4D8D-A049-B643AAE17D86}" srcOrd="0" destOrd="0" parTransId="{646DE164-29DA-43A9-A4B7-BC7CA907DFF0}" sibTransId="{88C59459-01F7-4AB5-A795-A005635F21F9}"/>
    <dgm:cxn modelId="{CCC5C3D4-26C7-483D-AB57-F5989AF98BA6}" srcId="{BA913503-B824-4E39-AB0D-3E3902AC743C}" destId="{5987684B-E1F5-424E-BFBC-D271D9815AC6}" srcOrd="1" destOrd="0" parTransId="{453D861A-900A-4DE4-87CF-9FEE019E91F7}" sibTransId="{C51D4CE0-8DCA-4848-A9BA-932FE3786BA2}"/>
    <dgm:cxn modelId="{8AE3B9DD-B035-429C-A39C-9F6AD8655BD9}" srcId="{BA913503-B824-4E39-AB0D-3E3902AC743C}" destId="{EDA0A29F-2B37-432D-BFC7-97C05314600D}" srcOrd="2" destOrd="0" parTransId="{A28D46DA-58EA-4861-A92B-7108965999BB}" sibTransId="{BD1235B2-3D7C-4D88-816C-C28538D14EE0}"/>
    <dgm:cxn modelId="{6F4AE9AD-492A-40E8-9213-0FD14501EFCB}" type="presParOf" srcId="{CBC55820-6B47-421E-97EC-0BBD70993D13}" destId="{44625988-1DA1-41AA-B828-BD438FAAD3E2}" srcOrd="0" destOrd="0" presId="urn:microsoft.com/office/officeart/2005/8/layout/pyramid3"/>
    <dgm:cxn modelId="{D41316AD-16E3-462B-9DDD-7FB8DE35A449}" type="presParOf" srcId="{44625988-1DA1-41AA-B828-BD438FAAD3E2}" destId="{59B8FF94-3765-4C31-9465-5A5BB071A97C}" srcOrd="0" destOrd="0" presId="urn:microsoft.com/office/officeart/2005/8/layout/pyramid3"/>
    <dgm:cxn modelId="{50E19FA9-73EB-4AAD-80E9-9FDCED3C6F2A}" type="presParOf" srcId="{44625988-1DA1-41AA-B828-BD438FAAD3E2}" destId="{9AB38D87-C389-4360-A39D-997E72852810}" srcOrd="1" destOrd="0" presId="urn:microsoft.com/office/officeart/2005/8/layout/pyramid3"/>
    <dgm:cxn modelId="{8E477101-53D3-4F3E-AE08-1C1611DA371F}" type="presParOf" srcId="{CBC55820-6B47-421E-97EC-0BBD70993D13}" destId="{DBC0F2FF-252A-4758-A693-4D4DF3CACCE0}" srcOrd="1" destOrd="0" presId="urn:microsoft.com/office/officeart/2005/8/layout/pyramid3"/>
    <dgm:cxn modelId="{D98EFF49-5498-4CFC-8965-616EB3A5164C}" type="presParOf" srcId="{DBC0F2FF-252A-4758-A693-4D4DF3CACCE0}" destId="{AF371C5A-1D8E-4B8E-B823-3BAAA1F891C0}" srcOrd="0" destOrd="0" presId="urn:microsoft.com/office/officeart/2005/8/layout/pyramid3"/>
    <dgm:cxn modelId="{E085BCFE-4AD2-4C57-ACEC-4587186877B7}" type="presParOf" srcId="{DBC0F2FF-252A-4758-A693-4D4DF3CACCE0}" destId="{343763A1-2A0C-4E5D-A796-D0D200A757D6}" srcOrd="1" destOrd="0" presId="urn:microsoft.com/office/officeart/2005/8/layout/pyramid3"/>
    <dgm:cxn modelId="{B3E53BE9-221A-49EB-871F-D29397E1D127}" type="presParOf" srcId="{CBC55820-6B47-421E-97EC-0BBD70993D13}" destId="{7E610848-C28B-412C-A3B4-C319DFF9E9E0}" srcOrd="2" destOrd="0" presId="urn:microsoft.com/office/officeart/2005/8/layout/pyramid3"/>
    <dgm:cxn modelId="{38C9386E-0FC9-4F33-8964-6385658F1CDC}" type="presParOf" srcId="{7E610848-C28B-412C-A3B4-C319DFF9E9E0}" destId="{01E9634C-576A-48D7-8740-ECC36689F07B}" srcOrd="0" destOrd="0" presId="urn:microsoft.com/office/officeart/2005/8/layout/pyramid3"/>
    <dgm:cxn modelId="{98E58E36-4CD0-468F-9D1A-E49BF4ED4EFA}" type="presParOf" srcId="{7E610848-C28B-412C-A3B4-C319DFF9E9E0}" destId="{50DE228B-7962-48D1-AE11-FD4AA85ED18F}"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4EAE3C-4368-4BF8-9517-D84B1A88FD5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6CE0AEE7-76CA-46B3-A59F-D8F16C2D02CE}">
      <dgm:prSet phldrT="[Text]"/>
      <dgm:spPr/>
      <dgm:t>
        <a:bodyPr/>
        <a:lstStyle/>
        <a:p>
          <a:r>
            <a:rPr lang="en-US" dirty="0"/>
            <a:t>1033</a:t>
          </a:r>
        </a:p>
      </dgm:t>
    </dgm:pt>
    <dgm:pt modelId="{C02B6B20-CBA1-4925-8D05-A8FC7EFD49ED}" type="parTrans" cxnId="{F5334D7B-DF7B-46CF-B612-060ADF2E5114}">
      <dgm:prSet/>
      <dgm:spPr/>
      <dgm:t>
        <a:bodyPr/>
        <a:lstStyle/>
        <a:p>
          <a:endParaRPr lang="en-US"/>
        </a:p>
      </dgm:t>
    </dgm:pt>
    <dgm:pt modelId="{CC23C412-5C6B-4446-9AFE-3486E6BC5F5E}" type="sibTrans" cxnId="{F5334D7B-DF7B-46CF-B612-060ADF2E5114}">
      <dgm:prSet/>
      <dgm:spPr/>
      <dgm:t>
        <a:bodyPr/>
        <a:lstStyle/>
        <a:p>
          <a:endParaRPr lang="en-US"/>
        </a:p>
      </dgm:t>
    </dgm:pt>
    <dgm:pt modelId="{3C395D72-C834-499F-A1EE-F8DD765C25FA}">
      <dgm:prSet phldrT="[Text]"/>
      <dgm:spPr/>
      <dgm:t>
        <a:bodyPr/>
        <a:lstStyle/>
        <a:p>
          <a:r>
            <a:rPr lang="en-US" dirty="0"/>
            <a:t>Sequenced</a:t>
          </a:r>
        </a:p>
      </dgm:t>
    </dgm:pt>
    <dgm:pt modelId="{C544F9FE-CCCD-488B-BA40-60713530A7BC}" type="parTrans" cxnId="{BD409D99-BFE2-4675-8754-9566480E4AEB}">
      <dgm:prSet/>
      <dgm:spPr/>
      <dgm:t>
        <a:bodyPr/>
        <a:lstStyle/>
        <a:p>
          <a:endParaRPr lang="en-US"/>
        </a:p>
      </dgm:t>
    </dgm:pt>
    <dgm:pt modelId="{D99850A5-C011-4204-A18A-B933B185F1B2}" type="sibTrans" cxnId="{BD409D99-BFE2-4675-8754-9566480E4AEB}">
      <dgm:prSet/>
      <dgm:spPr/>
      <dgm:t>
        <a:bodyPr/>
        <a:lstStyle/>
        <a:p>
          <a:endParaRPr lang="en-US"/>
        </a:p>
      </dgm:t>
    </dgm:pt>
    <dgm:pt modelId="{50B06441-AD7B-44E4-8A27-3A413D268F93}">
      <dgm:prSet phldrT="[Text]"/>
      <dgm:spPr/>
      <dgm:t>
        <a:bodyPr/>
        <a:lstStyle/>
        <a:p>
          <a:r>
            <a:rPr lang="en-US" dirty="0"/>
            <a:t>32</a:t>
          </a:r>
        </a:p>
      </dgm:t>
    </dgm:pt>
    <dgm:pt modelId="{952A04F7-ABE1-44E9-8F06-8080CB0B8297}" type="parTrans" cxnId="{C5C49184-8B01-4206-954A-52EEF203739F}">
      <dgm:prSet/>
      <dgm:spPr/>
      <dgm:t>
        <a:bodyPr/>
        <a:lstStyle/>
        <a:p>
          <a:endParaRPr lang="en-US"/>
        </a:p>
      </dgm:t>
    </dgm:pt>
    <dgm:pt modelId="{66EF4CDE-8E2A-469E-90ED-BD0E761A5400}" type="sibTrans" cxnId="{C5C49184-8B01-4206-954A-52EEF203739F}">
      <dgm:prSet/>
      <dgm:spPr/>
      <dgm:t>
        <a:bodyPr/>
        <a:lstStyle/>
        <a:p>
          <a:endParaRPr lang="en-US"/>
        </a:p>
      </dgm:t>
    </dgm:pt>
    <dgm:pt modelId="{7C6FC814-7E55-4EAA-B16B-9BB9D7768489}">
      <dgm:prSet phldrT="[Text]"/>
      <dgm:spPr/>
      <dgm:t>
        <a:bodyPr/>
        <a:lstStyle/>
        <a:p>
          <a:r>
            <a:rPr lang="en-US" dirty="0"/>
            <a:t>11</a:t>
          </a:r>
        </a:p>
      </dgm:t>
    </dgm:pt>
    <dgm:pt modelId="{58334BC9-E7B9-46DE-BCA5-56A5B7F860F0}" type="parTrans" cxnId="{8F261928-948B-41B5-823B-ECD54197BF61}">
      <dgm:prSet/>
      <dgm:spPr/>
      <dgm:t>
        <a:bodyPr/>
        <a:lstStyle/>
        <a:p>
          <a:endParaRPr lang="en-US"/>
        </a:p>
      </dgm:t>
    </dgm:pt>
    <dgm:pt modelId="{0B8FEAF3-DF3E-4839-9610-4CD25629B86B}" type="sibTrans" cxnId="{8F261928-948B-41B5-823B-ECD54197BF61}">
      <dgm:prSet/>
      <dgm:spPr/>
      <dgm:t>
        <a:bodyPr/>
        <a:lstStyle/>
        <a:p>
          <a:endParaRPr lang="en-US"/>
        </a:p>
      </dgm:t>
    </dgm:pt>
    <dgm:pt modelId="{33E5A6F4-3CFC-47BC-B9D4-2C764B465066}">
      <dgm:prSet phldrT="[Text]"/>
      <dgm:spPr/>
      <dgm:t>
        <a:bodyPr/>
        <a:lstStyle/>
        <a:p>
          <a:r>
            <a:rPr lang="en-US" dirty="0"/>
            <a:t>Tx </a:t>
          </a:r>
          <a:r>
            <a:rPr lang="en-US" dirty="0" err="1"/>
            <a:t>PDXi</a:t>
          </a:r>
          <a:endParaRPr lang="en-US" dirty="0"/>
        </a:p>
      </dgm:t>
    </dgm:pt>
    <dgm:pt modelId="{B19B81A3-31FC-4068-B0D4-37AF4BF7BF57}" type="parTrans" cxnId="{8912E1E7-3D13-441F-83C3-41CCFF6CE1C3}">
      <dgm:prSet/>
      <dgm:spPr/>
      <dgm:t>
        <a:bodyPr/>
        <a:lstStyle/>
        <a:p>
          <a:endParaRPr lang="en-US"/>
        </a:p>
      </dgm:t>
    </dgm:pt>
    <dgm:pt modelId="{7720F4C1-4761-482F-BA9A-59B2C9B6F6C8}" type="sibTrans" cxnId="{8912E1E7-3D13-441F-83C3-41CCFF6CE1C3}">
      <dgm:prSet/>
      <dgm:spPr/>
      <dgm:t>
        <a:bodyPr/>
        <a:lstStyle/>
        <a:p>
          <a:endParaRPr lang="en-US"/>
        </a:p>
      </dgm:t>
    </dgm:pt>
    <dgm:pt modelId="{36B36ED6-00E0-4721-AAF9-BDAFC5761F28}">
      <dgm:prSet phldrT="[Text]"/>
      <dgm:spPr/>
      <dgm:t>
        <a:bodyPr/>
        <a:lstStyle/>
        <a:p>
          <a:r>
            <a:rPr lang="en-US" dirty="0"/>
            <a:t>MSI hi (3.1%)</a:t>
          </a:r>
        </a:p>
      </dgm:t>
    </dgm:pt>
    <dgm:pt modelId="{35954070-9326-40CE-A1CF-37D213513AD4}" type="parTrans" cxnId="{2873C798-6391-4657-9146-594FD07938B5}">
      <dgm:prSet/>
      <dgm:spPr/>
      <dgm:t>
        <a:bodyPr/>
        <a:lstStyle/>
        <a:p>
          <a:endParaRPr lang="en-US"/>
        </a:p>
      </dgm:t>
    </dgm:pt>
    <dgm:pt modelId="{21C59F69-298E-4DF4-A411-1E696DFFB260}" type="sibTrans" cxnId="{2873C798-6391-4657-9146-594FD07938B5}">
      <dgm:prSet/>
      <dgm:spPr/>
      <dgm:t>
        <a:bodyPr/>
        <a:lstStyle/>
        <a:p>
          <a:endParaRPr lang="en-US"/>
        </a:p>
      </dgm:t>
    </dgm:pt>
    <dgm:pt modelId="{9E28FC2A-1F17-4F5E-8CF5-72DA522238BD}" type="pres">
      <dgm:prSet presAssocID="{0A4EAE3C-4368-4BF8-9517-D84B1A88FD59}" presName="linearFlow" presStyleCnt="0">
        <dgm:presLayoutVars>
          <dgm:dir/>
          <dgm:animLvl val="lvl"/>
          <dgm:resizeHandles val="exact"/>
        </dgm:presLayoutVars>
      </dgm:prSet>
      <dgm:spPr/>
    </dgm:pt>
    <dgm:pt modelId="{360CD266-5D87-4ECB-89B3-86F83A99B6DF}" type="pres">
      <dgm:prSet presAssocID="{6CE0AEE7-76CA-46B3-A59F-D8F16C2D02CE}" presName="composite" presStyleCnt="0"/>
      <dgm:spPr/>
    </dgm:pt>
    <dgm:pt modelId="{186BE550-C70C-4D9A-9A2C-6AB3E326EE1F}" type="pres">
      <dgm:prSet presAssocID="{6CE0AEE7-76CA-46B3-A59F-D8F16C2D02CE}" presName="parentText" presStyleLbl="alignNode1" presStyleIdx="0" presStyleCnt="3">
        <dgm:presLayoutVars>
          <dgm:chMax val="1"/>
          <dgm:bulletEnabled val="1"/>
        </dgm:presLayoutVars>
      </dgm:prSet>
      <dgm:spPr/>
    </dgm:pt>
    <dgm:pt modelId="{49DFDE65-028D-42EB-903A-8358AFBAF58F}" type="pres">
      <dgm:prSet presAssocID="{6CE0AEE7-76CA-46B3-A59F-D8F16C2D02CE}" presName="descendantText" presStyleLbl="alignAcc1" presStyleIdx="0" presStyleCnt="3">
        <dgm:presLayoutVars>
          <dgm:bulletEnabled val="1"/>
        </dgm:presLayoutVars>
      </dgm:prSet>
      <dgm:spPr/>
    </dgm:pt>
    <dgm:pt modelId="{E754FFB9-C5BE-4277-9F56-D8DE7825A397}" type="pres">
      <dgm:prSet presAssocID="{CC23C412-5C6B-4446-9AFE-3486E6BC5F5E}" presName="sp" presStyleCnt="0"/>
      <dgm:spPr/>
    </dgm:pt>
    <dgm:pt modelId="{4F19CCAF-4667-4FCE-81E3-9CAFAED7837C}" type="pres">
      <dgm:prSet presAssocID="{50B06441-AD7B-44E4-8A27-3A413D268F93}" presName="composite" presStyleCnt="0"/>
      <dgm:spPr/>
    </dgm:pt>
    <dgm:pt modelId="{501136A2-C7EF-411D-8775-32637AFF7136}" type="pres">
      <dgm:prSet presAssocID="{50B06441-AD7B-44E4-8A27-3A413D268F93}" presName="parentText" presStyleLbl="alignNode1" presStyleIdx="1" presStyleCnt="3">
        <dgm:presLayoutVars>
          <dgm:chMax val="1"/>
          <dgm:bulletEnabled val="1"/>
        </dgm:presLayoutVars>
      </dgm:prSet>
      <dgm:spPr/>
    </dgm:pt>
    <dgm:pt modelId="{B05C099A-A138-42B8-BA9E-3512D29428B7}" type="pres">
      <dgm:prSet presAssocID="{50B06441-AD7B-44E4-8A27-3A413D268F93}" presName="descendantText" presStyleLbl="alignAcc1" presStyleIdx="1" presStyleCnt="3">
        <dgm:presLayoutVars>
          <dgm:bulletEnabled val="1"/>
        </dgm:presLayoutVars>
      </dgm:prSet>
      <dgm:spPr/>
    </dgm:pt>
    <dgm:pt modelId="{F577F608-9B67-419B-BEFD-1695CD4A009E}" type="pres">
      <dgm:prSet presAssocID="{66EF4CDE-8E2A-469E-90ED-BD0E761A5400}" presName="sp" presStyleCnt="0"/>
      <dgm:spPr/>
    </dgm:pt>
    <dgm:pt modelId="{6B996E0A-3DD7-4FE7-8D40-82724932D91B}" type="pres">
      <dgm:prSet presAssocID="{7C6FC814-7E55-4EAA-B16B-9BB9D7768489}" presName="composite" presStyleCnt="0"/>
      <dgm:spPr/>
    </dgm:pt>
    <dgm:pt modelId="{B4067F0F-74CA-469C-8B55-9CFB87C2BCA9}" type="pres">
      <dgm:prSet presAssocID="{7C6FC814-7E55-4EAA-B16B-9BB9D7768489}" presName="parentText" presStyleLbl="alignNode1" presStyleIdx="2" presStyleCnt="3">
        <dgm:presLayoutVars>
          <dgm:chMax val="1"/>
          <dgm:bulletEnabled val="1"/>
        </dgm:presLayoutVars>
      </dgm:prSet>
      <dgm:spPr/>
    </dgm:pt>
    <dgm:pt modelId="{4618C2C7-ABEF-4BD4-A65E-B3A5E668FADA}" type="pres">
      <dgm:prSet presAssocID="{7C6FC814-7E55-4EAA-B16B-9BB9D7768489}" presName="descendantText" presStyleLbl="alignAcc1" presStyleIdx="2" presStyleCnt="3">
        <dgm:presLayoutVars>
          <dgm:bulletEnabled val="1"/>
        </dgm:presLayoutVars>
      </dgm:prSet>
      <dgm:spPr/>
    </dgm:pt>
  </dgm:ptLst>
  <dgm:cxnLst>
    <dgm:cxn modelId="{F3942E09-2C5A-47F0-991D-0AA424363209}" type="presOf" srcId="{7C6FC814-7E55-4EAA-B16B-9BB9D7768489}" destId="{B4067F0F-74CA-469C-8B55-9CFB87C2BCA9}" srcOrd="0" destOrd="0" presId="urn:microsoft.com/office/officeart/2005/8/layout/chevron2"/>
    <dgm:cxn modelId="{D546A40A-49C7-429D-AF77-C2FF1631890A}" type="presOf" srcId="{6CE0AEE7-76CA-46B3-A59F-D8F16C2D02CE}" destId="{186BE550-C70C-4D9A-9A2C-6AB3E326EE1F}" srcOrd="0" destOrd="0" presId="urn:microsoft.com/office/officeart/2005/8/layout/chevron2"/>
    <dgm:cxn modelId="{AD02A621-3E55-4A91-B97E-0398AA2472C9}" type="presOf" srcId="{33E5A6F4-3CFC-47BC-B9D4-2C764B465066}" destId="{4618C2C7-ABEF-4BD4-A65E-B3A5E668FADA}" srcOrd="0" destOrd="0" presId="urn:microsoft.com/office/officeart/2005/8/layout/chevron2"/>
    <dgm:cxn modelId="{8F261928-948B-41B5-823B-ECD54197BF61}" srcId="{0A4EAE3C-4368-4BF8-9517-D84B1A88FD59}" destId="{7C6FC814-7E55-4EAA-B16B-9BB9D7768489}" srcOrd="2" destOrd="0" parTransId="{58334BC9-E7B9-46DE-BCA5-56A5B7F860F0}" sibTransId="{0B8FEAF3-DF3E-4839-9610-4CD25629B86B}"/>
    <dgm:cxn modelId="{28CBF430-1FF4-41EC-BA52-4843A435098C}" type="presOf" srcId="{36B36ED6-00E0-4721-AAF9-BDAFC5761F28}" destId="{B05C099A-A138-42B8-BA9E-3512D29428B7}" srcOrd="0" destOrd="0" presId="urn:microsoft.com/office/officeart/2005/8/layout/chevron2"/>
    <dgm:cxn modelId="{14604B46-2A6E-4E63-B047-272CE6C0C58D}" type="presOf" srcId="{0A4EAE3C-4368-4BF8-9517-D84B1A88FD59}" destId="{9E28FC2A-1F17-4F5E-8CF5-72DA522238BD}" srcOrd="0" destOrd="0" presId="urn:microsoft.com/office/officeart/2005/8/layout/chevron2"/>
    <dgm:cxn modelId="{F5334D7B-DF7B-46CF-B612-060ADF2E5114}" srcId="{0A4EAE3C-4368-4BF8-9517-D84B1A88FD59}" destId="{6CE0AEE7-76CA-46B3-A59F-D8F16C2D02CE}" srcOrd="0" destOrd="0" parTransId="{C02B6B20-CBA1-4925-8D05-A8FC7EFD49ED}" sibTransId="{CC23C412-5C6B-4446-9AFE-3486E6BC5F5E}"/>
    <dgm:cxn modelId="{C5C49184-8B01-4206-954A-52EEF203739F}" srcId="{0A4EAE3C-4368-4BF8-9517-D84B1A88FD59}" destId="{50B06441-AD7B-44E4-8A27-3A413D268F93}" srcOrd="1" destOrd="0" parTransId="{952A04F7-ABE1-44E9-8F06-8080CB0B8297}" sibTransId="{66EF4CDE-8E2A-469E-90ED-BD0E761A5400}"/>
    <dgm:cxn modelId="{2873C798-6391-4657-9146-594FD07938B5}" srcId="{50B06441-AD7B-44E4-8A27-3A413D268F93}" destId="{36B36ED6-00E0-4721-AAF9-BDAFC5761F28}" srcOrd="0" destOrd="0" parTransId="{35954070-9326-40CE-A1CF-37D213513AD4}" sibTransId="{21C59F69-298E-4DF4-A411-1E696DFFB260}"/>
    <dgm:cxn modelId="{BD409D99-BFE2-4675-8754-9566480E4AEB}" srcId="{6CE0AEE7-76CA-46B3-A59F-D8F16C2D02CE}" destId="{3C395D72-C834-499F-A1EE-F8DD765C25FA}" srcOrd="0" destOrd="0" parTransId="{C544F9FE-CCCD-488B-BA40-60713530A7BC}" sibTransId="{D99850A5-C011-4204-A18A-B933B185F1B2}"/>
    <dgm:cxn modelId="{A1975EBD-FD3F-4E3B-A61F-4BC8D44BB312}" type="presOf" srcId="{3C395D72-C834-499F-A1EE-F8DD765C25FA}" destId="{49DFDE65-028D-42EB-903A-8358AFBAF58F}" srcOrd="0" destOrd="0" presId="urn:microsoft.com/office/officeart/2005/8/layout/chevron2"/>
    <dgm:cxn modelId="{F84111E7-377B-4B1C-8695-96D1DAB3631A}" type="presOf" srcId="{50B06441-AD7B-44E4-8A27-3A413D268F93}" destId="{501136A2-C7EF-411D-8775-32637AFF7136}" srcOrd="0" destOrd="0" presId="urn:microsoft.com/office/officeart/2005/8/layout/chevron2"/>
    <dgm:cxn modelId="{8912E1E7-3D13-441F-83C3-41CCFF6CE1C3}" srcId="{7C6FC814-7E55-4EAA-B16B-9BB9D7768489}" destId="{33E5A6F4-3CFC-47BC-B9D4-2C764B465066}" srcOrd="0" destOrd="0" parTransId="{B19B81A3-31FC-4068-B0D4-37AF4BF7BF57}" sibTransId="{7720F4C1-4761-482F-BA9A-59B2C9B6F6C8}"/>
    <dgm:cxn modelId="{9035B633-5162-4663-950D-1D7664DF611A}" type="presParOf" srcId="{9E28FC2A-1F17-4F5E-8CF5-72DA522238BD}" destId="{360CD266-5D87-4ECB-89B3-86F83A99B6DF}" srcOrd="0" destOrd="0" presId="urn:microsoft.com/office/officeart/2005/8/layout/chevron2"/>
    <dgm:cxn modelId="{36C7B2D2-042C-437E-BEF8-E98B03A0BC0B}" type="presParOf" srcId="{360CD266-5D87-4ECB-89B3-86F83A99B6DF}" destId="{186BE550-C70C-4D9A-9A2C-6AB3E326EE1F}" srcOrd="0" destOrd="0" presId="urn:microsoft.com/office/officeart/2005/8/layout/chevron2"/>
    <dgm:cxn modelId="{E99D1579-F2A7-45DF-B47F-C1091301DF58}" type="presParOf" srcId="{360CD266-5D87-4ECB-89B3-86F83A99B6DF}" destId="{49DFDE65-028D-42EB-903A-8358AFBAF58F}" srcOrd="1" destOrd="0" presId="urn:microsoft.com/office/officeart/2005/8/layout/chevron2"/>
    <dgm:cxn modelId="{2E854265-F7C7-41F5-B8D2-EDA8B566084E}" type="presParOf" srcId="{9E28FC2A-1F17-4F5E-8CF5-72DA522238BD}" destId="{E754FFB9-C5BE-4277-9F56-D8DE7825A397}" srcOrd="1" destOrd="0" presId="urn:microsoft.com/office/officeart/2005/8/layout/chevron2"/>
    <dgm:cxn modelId="{BC202F95-40F8-421E-A76E-9C206474780E}" type="presParOf" srcId="{9E28FC2A-1F17-4F5E-8CF5-72DA522238BD}" destId="{4F19CCAF-4667-4FCE-81E3-9CAFAED7837C}" srcOrd="2" destOrd="0" presId="urn:microsoft.com/office/officeart/2005/8/layout/chevron2"/>
    <dgm:cxn modelId="{DEE0655A-2BEB-4945-BEF0-2E9BF6508A4C}" type="presParOf" srcId="{4F19CCAF-4667-4FCE-81E3-9CAFAED7837C}" destId="{501136A2-C7EF-411D-8775-32637AFF7136}" srcOrd="0" destOrd="0" presId="urn:microsoft.com/office/officeart/2005/8/layout/chevron2"/>
    <dgm:cxn modelId="{9935EADD-007F-4859-8B1A-ED2B24CE5BBA}" type="presParOf" srcId="{4F19CCAF-4667-4FCE-81E3-9CAFAED7837C}" destId="{B05C099A-A138-42B8-BA9E-3512D29428B7}" srcOrd="1" destOrd="0" presId="urn:microsoft.com/office/officeart/2005/8/layout/chevron2"/>
    <dgm:cxn modelId="{4895E23F-E0AB-4213-9E07-8D4BD8B9C7FE}" type="presParOf" srcId="{9E28FC2A-1F17-4F5E-8CF5-72DA522238BD}" destId="{F577F608-9B67-419B-BEFD-1695CD4A009E}" srcOrd="3" destOrd="0" presId="urn:microsoft.com/office/officeart/2005/8/layout/chevron2"/>
    <dgm:cxn modelId="{77EA14CB-2941-44F3-8A5C-50D704C9E7F2}" type="presParOf" srcId="{9E28FC2A-1F17-4F5E-8CF5-72DA522238BD}" destId="{6B996E0A-3DD7-4FE7-8D40-82724932D91B}" srcOrd="4" destOrd="0" presId="urn:microsoft.com/office/officeart/2005/8/layout/chevron2"/>
    <dgm:cxn modelId="{DFB0CAC2-BEEE-4368-A0CF-1F4D76052E40}" type="presParOf" srcId="{6B996E0A-3DD7-4FE7-8D40-82724932D91B}" destId="{B4067F0F-74CA-469C-8B55-9CFB87C2BCA9}" srcOrd="0" destOrd="0" presId="urn:microsoft.com/office/officeart/2005/8/layout/chevron2"/>
    <dgm:cxn modelId="{68663D52-77DC-480E-AC18-226A0721145D}" type="presParOf" srcId="{6B996E0A-3DD7-4FE7-8D40-82724932D91B}" destId="{4618C2C7-ABEF-4BD4-A65E-B3A5E668FADA}"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8FF94-3765-4C31-9465-5A5BB071A97C}">
      <dsp:nvSpPr>
        <dsp:cNvPr id="0" name=""/>
        <dsp:cNvSpPr/>
      </dsp:nvSpPr>
      <dsp:spPr>
        <a:xfrm rot="10800000">
          <a:off x="0" y="0"/>
          <a:ext cx="4962019" cy="1078429"/>
        </a:xfrm>
        <a:prstGeom prst="trapezoid">
          <a:avLst>
            <a:gd name="adj" fmla="val 70492"/>
          </a:avLst>
        </a:prstGeom>
        <a:solidFill>
          <a:srgbClr val="3737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ClrTx/>
            <a:buSzTx/>
            <a:buFontTx/>
            <a:buNone/>
          </a:pPr>
          <a:endParaRPr lang="en-US" sz="2000" kern="1200"/>
        </a:p>
      </dsp:txBody>
      <dsp:txXfrm rot="-10800000">
        <a:off x="868353" y="0"/>
        <a:ext cx="3225312" cy="1078429"/>
      </dsp:txXfrm>
    </dsp:sp>
    <dsp:sp modelId="{AF371C5A-1D8E-4B8E-B823-3BAAA1F891C0}">
      <dsp:nvSpPr>
        <dsp:cNvPr id="0" name=""/>
        <dsp:cNvSpPr/>
      </dsp:nvSpPr>
      <dsp:spPr>
        <a:xfrm rot="10800000">
          <a:off x="760211" y="1078429"/>
          <a:ext cx="3441596" cy="1078429"/>
        </a:xfrm>
        <a:prstGeom prst="trapezoid">
          <a:avLst>
            <a:gd name="adj" fmla="val 70492"/>
          </a:avLst>
        </a:prstGeom>
        <a:solidFill>
          <a:srgbClr val="4891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1362490" y="1078429"/>
        <a:ext cx="2237038" cy="1078429"/>
      </dsp:txXfrm>
    </dsp:sp>
    <dsp:sp modelId="{01E9634C-576A-48D7-8740-ECC36689F07B}">
      <dsp:nvSpPr>
        <dsp:cNvPr id="0" name=""/>
        <dsp:cNvSpPr/>
      </dsp:nvSpPr>
      <dsp:spPr>
        <a:xfrm rot="10800000">
          <a:off x="1520422" y="2156859"/>
          <a:ext cx="1921174" cy="1362681"/>
        </a:xfrm>
        <a:prstGeom prst="trapezoid">
          <a:avLst>
            <a:gd name="adj" fmla="val 70492"/>
          </a:avLst>
        </a:prstGeom>
        <a:solidFill>
          <a:srgbClr val="5BC9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t" anchorCtr="0">
          <a:noAutofit/>
        </a:bodyPr>
        <a:lstStyle/>
        <a:p>
          <a:pPr marL="0" lvl="0" indent="0" algn="ctr" defTabSz="1422400">
            <a:lnSpc>
              <a:spcPct val="90000"/>
            </a:lnSpc>
            <a:spcBef>
              <a:spcPct val="0"/>
            </a:spcBef>
            <a:spcAft>
              <a:spcPct val="35000"/>
            </a:spcAft>
            <a:buClrTx/>
            <a:buSzTx/>
            <a:buFontTx/>
            <a:buNone/>
          </a:pPr>
          <a:endParaRPr lang="en-US" sz="3200" kern="1200"/>
        </a:p>
      </dsp:txBody>
      <dsp:txXfrm rot="-10800000">
        <a:off x="1520422" y="2156859"/>
        <a:ext cx="1921174" cy="13626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BE550-C70C-4D9A-9A2C-6AB3E326EE1F}">
      <dsp:nvSpPr>
        <dsp:cNvPr id="0" name=""/>
        <dsp:cNvSpPr/>
      </dsp:nvSpPr>
      <dsp:spPr>
        <a:xfrm rot="5400000">
          <a:off x="-90929" y="91636"/>
          <a:ext cx="606196" cy="42433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1033</a:t>
          </a:r>
        </a:p>
      </dsp:txBody>
      <dsp:txXfrm rot="-5400000">
        <a:off x="1" y="212876"/>
        <a:ext cx="424337" cy="181859"/>
      </dsp:txXfrm>
    </dsp:sp>
    <dsp:sp modelId="{49DFDE65-028D-42EB-903A-8358AFBAF58F}">
      <dsp:nvSpPr>
        <dsp:cNvPr id="0" name=""/>
        <dsp:cNvSpPr/>
      </dsp:nvSpPr>
      <dsp:spPr>
        <a:xfrm rot="5400000">
          <a:off x="883012" y="-457968"/>
          <a:ext cx="394027" cy="131137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Sequenced</a:t>
          </a:r>
        </a:p>
      </dsp:txBody>
      <dsp:txXfrm rot="-5400000">
        <a:off x="424337" y="19942"/>
        <a:ext cx="1292143" cy="355557"/>
      </dsp:txXfrm>
    </dsp:sp>
    <dsp:sp modelId="{501136A2-C7EF-411D-8775-32637AFF7136}">
      <dsp:nvSpPr>
        <dsp:cNvPr id="0" name=""/>
        <dsp:cNvSpPr/>
      </dsp:nvSpPr>
      <dsp:spPr>
        <a:xfrm rot="5400000">
          <a:off x="-90929" y="622165"/>
          <a:ext cx="606196" cy="42433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32</a:t>
          </a:r>
        </a:p>
      </dsp:txBody>
      <dsp:txXfrm rot="-5400000">
        <a:off x="1" y="743405"/>
        <a:ext cx="424337" cy="181859"/>
      </dsp:txXfrm>
    </dsp:sp>
    <dsp:sp modelId="{B05C099A-A138-42B8-BA9E-3512D29428B7}">
      <dsp:nvSpPr>
        <dsp:cNvPr id="0" name=""/>
        <dsp:cNvSpPr/>
      </dsp:nvSpPr>
      <dsp:spPr>
        <a:xfrm rot="5400000">
          <a:off x="883012" y="72560"/>
          <a:ext cx="394027" cy="131137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MSI hi (3.1%)</a:t>
          </a:r>
        </a:p>
      </dsp:txBody>
      <dsp:txXfrm rot="-5400000">
        <a:off x="424337" y="550471"/>
        <a:ext cx="1292143" cy="355557"/>
      </dsp:txXfrm>
    </dsp:sp>
    <dsp:sp modelId="{B4067F0F-74CA-469C-8B55-9CFB87C2BCA9}">
      <dsp:nvSpPr>
        <dsp:cNvPr id="0" name=""/>
        <dsp:cNvSpPr/>
      </dsp:nvSpPr>
      <dsp:spPr>
        <a:xfrm rot="5400000">
          <a:off x="-90929" y="1152695"/>
          <a:ext cx="606196" cy="42433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11</a:t>
          </a:r>
        </a:p>
      </dsp:txBody>
      <dsp:txXfrm rot="-5400000">
        <a:off x="1" y="1273935"/>
        <a:ext cx="424337" cy="181859"/>
      </dsp:txXfrm>
    </dsp:sp>
    <dsp:sp modelId="{4618C2C7-ABEF-4BD4-A65E-B3A5E668FADA}">
      <dsp:nvSpPr>
        <dsp:cNvPr id="0" name=""/>
        <dsp:cNvSpPr/>
      </dsp:nvSpPr>
      <dsp:spPr>
        <a:xfrm rot="5400000">
          <a:off x="883012" y="603090"/>
          <a:ext cx="394027" cy="131137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Tx </a:t>
          </a:r>
          <a:r>
            <a:rPr lang="en-US" sz="1300" kern="1200" dirty="0" err="1"/>
            <a:t>PDXi</a:t>
          </a:r>
          <a:endParaRPr lang="en-US" sz="1300" kern="1200" dirty="0"/>
        </a:p>
      </dsp:txBody>
      <dsp:txXfrm rot="-5400000">
        <a:off x="424337" y="1081001"/>
        <a:ext cx="1292143" cy="355557"/>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2" tIns="46586" rIns="93172" bIns="46586"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4820"/>
          </a:xfrm>
          <a:prstGeom prst="rect">
            <a:avLst/>
          </a:prstGeom>
        </p:spPr>
        <p:txBody>
          <a:bodyPr vert="horz" lIns="93172" tIns="46586" rIns="93172" bIns="46586" rtlCol="0"/>
          <a:lstStyle>
            <a:lvl1pPr algn="r">
              <a:defRPr sz="1200"/>
            </a:lvl1pPr>
          </a:lstStyle>
          <a:p>
            <a:fld id="{4499F3A4-7CE6-7D4B-82F4-AAB0A89D24A0}" type="datetimeFigureOut">
              <a:rPr lang="en-US" smtClean="0"/>
              <a:t>5/1/24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6" rIns="93172" bIns="4658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6" rIns="93172" bIns="46586" rtlCol="0" anchor="b"/>
          <a:lstStyle>
            <a:lvl1pPr algn="r">
              <a:defRPr sz="1200"/>
            </a:lvl1pPr>
          </a:lstStyle>
          <a:p>
            <a:fld id="{F093AD1B-1BAA-D548-ACF0-7463C0C7D0E7}" type="slidenum">
              <a:rPr lang="en-US" smtClean="0"/>
              <a:t>‹#›</a:t>
            </a:fld>
            <a:endParaRPr lang="en-US" dirty="0"/>
          </a:p>
        </p:txBody>
      </p:sp>
    </p:spTree>
    <p:extLst>
      <p:ext uri="{BB962C8B-B14F-4D97-AF65-F5344CB8AC3E}">
        <p14:creationId xmlns:p14="http://schemas.microsoft.com/office/powerpoint/2010/main" val="31968062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2" tIns="46586" rIns="93172" bIns="46586" rtlCol="0"/>
          <a:lstStyle>
            <a:lvl1pPr algn="l">
              <a:defRPr sz="1200"/>
            </a:lvl1pPr>
          </a:lstStyle>
          <a:p>
            <a:endParaRPr lang="en-US" dirty="0"/>
          </a:p>
        </p:txBody>
      </p:sp>
      <p:sp>
        <p:nvSpPr>
          <p:cNvPr id="3" name="Date Placeholder 2"/>
          <p:cNvSpPr>
            <a:spLocks noGrp="1"/>
          </p:cNvSpPr>
          <p:nvPr>
            <p:ph type="dt" idx="1"/>
          </p:nvPr>
        </p:nvSpPr>
        <p:spPr>
          <a:xfrm>
            <a:off x="3970938" y="1"/>
            <a:ext cx="3037840" cy="464820"/>
          </a:xfrm>
          <a:prstGeom prst="rect">
            <a:avLst/>
          </a:prstGeom>
        </p:spPr>
        <p:txBody>
          <a:bodyPr vert="horz" lIns="93172" tIns="46586" rIns="93172" bIns="46586" rtlCol="0"/>
          <a:lstStyle>
            <a:lvl1pPr algn="r">
              <a:defRPr sz="1200"/>
            </a:lvl1pPr>
          </a:lstStyle>
          <a:p>
            <a:fld id="{7703C395-96D9-3549-B668-03A5D401BEEB}" type="datetimeFigureOut">
              <a:rPr lang="en-US" smtClean="0"/>
              <a:t>5/1/24</a:t>
            </a:fld>
            <a:endParaRPr lang="en-US" dirty="0"/>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200"/>
            </a:lvl1pPr>
          </a:lstStyle>
          <a:p>
            <a:fld id="{F1459DD9-C07A-0F4A-BE38-5AFB42BB2A68}" type="slidenum">
              <a:rPr lang="en-US" smtClean="0"/>
              <a:t>‹#›</a:t>
            </a:fld>
            <a:endParaRPr lang="en-US" dirty="0"/>
          </a:p>
        </p:txBody>
      </p:sp>
    </p:spTree>
    <p:extLst>
      <p:ext uri="{BB962C8B-B14F-4D97-AF65-F5344CB8AC3E}">
        <p14:creationId xmlns:p14="http://schemas.microsoft.com/office/powerpoint/2010/main" val="216105389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slide" Target="../slides/slide34.xml"/><Relationship Id="rId4"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Webinar (virtual) Speaker for a special NASPCC Webinar</a:t>
            </a:r>
          </a:p>
          <a:p>
            <a:endParaRPr lang="en-US" baseline="0" dirty="0"/>
          </a:p>
          <a:p>
            <a:r>
              <a:rPr lang="en-US" baseline="0" dirty="0"/>
              <a:t>National</a:t>
            </a:r>
          </a:p>
        </p:txBody>
      </p:sp>
      <p:sp>
        <p:nvSpPr>
          <p:cNvPr id="4" name="Slide Number Placeholder 3"/>
          <p:cNvSpPr>
            <a:spLocks noGrp="1"/>
          </p:cNvSpPr>
          <p:nvPr>
            <p:ph type="sldNum" sz="quarter" idx="5"/>
          </p:nvPr>
        </p:nvSpPr>
        <p:spPr/>
        <p:txBody>
          <a:bodyPr/>
          <a:lstStyle/>
          <a:p>
            <a:fld id="{F1459DD9-C07A-0F4A-BE38-5AFB42BB2A68}" type="slidenum">
              <a:rPr lang="en-US" smtClean="0"/>
              <a:t>1</a:t>
            </a:fld>
            <a:endParaRPr lang="en-US" dirty="0"/>
          </a:p>
        </p:txBody>
      </p:sp>
    </p:spTree>
    <p:extLst>
      <p:ext uri="{BB962C8B-B14F-4D97-AF65-F5344CB8AC3E}">
        <p14:creationId xmlns:p14="http://schemas.microsoft.com/office/powerpoint/2010/main" val="79611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Distant metastasis free survival but </a:t>
            </a:r>
            <a:r>
              <a:rPr lang="en-US" dirty="0" err="1"/>
              <a:t>ctDNA</a:t>
            </a:r>
            <a:r>
              <a:rPr lang="en-US" dirty="0"/>
              <a:t> at baseline.</a:t>
            </a:r>
          </a:p>
        </p:txBody>
      </p:sp>
      <p:sp>
        <p:nvSpPr>
          <p:cNvPr id="4" name="Slide Number Placeholder 3"/>
          <p:cNvSpPr>
            <a:spLocks noGrp="1"/>
          </p:cNvSpPr>
          <p:nvPr>
            <p:ph type="sldNum" sz="quarter" idx="5"/>
          </p:nvPr>
        </p:nvSpPr>
        <p:spPr/>
        <p:txBody>
          <a:bodyPr/>
          <a:lstStyle/>
          <a:p>
            <a:fld id="{F1459DD9-C07A-0F4A-BE38-5AFB42BB2A68}" type="slidenum">
              <a:rPr lang="en-US" smtClean="0"/>
              <a:t>20</a:t>
            </a:fld>
            <a:endParaRPr lang="en-US" dirty="0"/>
          </a:p>
        </p:txBody>
      </p:sp>
    </p:spTree>
    <p:extLst>
      <p:ext uri="{BB962C8B-B14F-4D97-AF65-F5344CB8AC3E}">
        <p14:creationId xmlns:p14="http://schemas.microsoft.com/office/powerpoint/2010/main" val="530407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003B2-B67D-3A47-ACDC-AB5753189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062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Context with ICI expect about 2.5% response (PSA/ORR) in unselected patients</a:t>
            </a:r>
          </a:p>
          <a:p>
            <a:r>
              <a:rPr lang="en-US" dirty="0"/>
              <a:t>38+ week response, patient then came off treatment for toxicity but PSA still below 70% of baseline</a:t>
            </a:r>
          </a:p>
          <a:p>
            <a:r>
              <a:rPr lang="en-US" dirty="0"/>
              <a:t>47+ week response, patient then came off for toxicity and started enzalutamide, PSA still was below 70% of baseline</a:t>
            </a:r>
          </a:p>
          <a:p>
            <a:r>
              <a:rPr lang="en-US" dirty="0"/>
              <a:t>11 week response ended when steroids given for rash, PSA has since plummeted again, PD in LN but disease otherwise, persistent bone response, PSA curve on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003B2-B67D-3A47-ACDC-AB5753189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281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Anterior superior iliac spine / iliac crest AND Sacrum</a:t>
            </a:r>
          </a:p>
          <a:p>
            <a:r>
              <a:rPr lang="en-US" dirty="0"/>
              <a:t>Abx dental infection</a:t>
            </a:r>
            <a:r>
              <a:rPr lang="en-US" dirty="0">
                <a:sym typeface="Wingdings" panose="05000000000000000000" pitchFamily="2" charset="2"/>
              </a:rPr>
              <a:t> rash solumedrol Trunk and </a:t>
            </a:r>
            <a:r>
              <a:rPr lang="en-US" dirty="0" err="1">
                <a:sym typeface="Wingdings" panose="05000000000000000000" pitchFamily="2" charset="2"/>
              </a:rPr>
              <a:t>extremeties</a:t>
            </a:r>
            <a:endParaRPr lang="en-US" dirty="0">
              <a:sym typeface="Wingdings" panose="05000000000000000000" pitchFamily="2" charset="2"/>
            </a:endParaRPr>
          </a:p>
          <a:p>
            <a:r>
              <a:rPr lang="en-US" dirty="0">
                <a:sym typeface="Wingdings" panose="05000000000000000000" pitchFamily="2" charset="2"/>
              </a:rPr>
              <a:t>Rash  prednisone</a:t>
            </a:r>
          </a:p>
          <a:p>
            <a:r>
              <a:rPr lang="en-US" dirty="0"/>
              <a:t>Call for more selective options for </a:t>
            </a:r>
            <a:r>
              <a:rPr lang="en-US" dirty="0" err="1"/>
              <a:t>irAE</a:t>
            </a:r>
            <a:r>
              <a:rPr lang="en-US" dirty="0"/>
              <a:t> than steroids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003B2-B67D-3A47-ACDC-AB5753189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820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Dragging t-cells to tumor</a:t>
            </a:r>
          </a:p>
        </p:txBody>
      </p:sp>
      <p:sp>
        <p:nvSpPr>
          <p:cNvPr id="4" name="Slide Number Placeholder 3"/>
          <p:cNvSpPr>
            <a:spLocks noGrp="1"/>
          </p:cNvSpPr>
          <p:nvPr>
            <p:ph type="sldNum" sz="quarter" idx="5"/>
          </p:nvPr>
        </p:nvSpPr>
        <p:spPr/>
        <p:txBody>
          <a:bodyPr/>
          <a:lstStyle/>
          <a:p>
            <a:fld id="{F2C5F3D0-BCD5-8944-86F2-0C44A5D0C342}" type="slidenum">
              <a:rPr lang="en-US" smtClean="0"/>
              <a:t>26</a:t>
            </a:fld>
            <a:endParaRPr lang="en-US"/>
          </a:p>
        </p:txBody>
      </p:sp>
    </p:spTree>
    <p:extLst>
      <p:ext uri="{BB962C8B-B14F-4D97-AF65-F5344CB8AC3E}">
        <p14:creationId xmlns:p14="http://schemas.microsoft.com/office/powerpoint/2010/main" val="2927188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Compared with </a:t>
            </a:r>
            <a:r>
              <a:rPr lang="en-US" dirty="0" err="1"/>
              <a:t>ipi</a:t>
            </a:r>
            <a:r>
              <a:rPr lang="en-US" dirty="0"/>
              <a:t> / nivo or nivo / </a:t>
            </a:r>
            <a:r>
              <a:rPr lang="en-US" dirty="0" err="1"/>
              <a:t>rela</a:t>
            </a:r>
            <a:endParaRPr lang="en-US" dirty="0"/>
          </a:p>
          <a:p>
            <a:r>
              <a:rPr lang="en-US" dirty="0"/>
              <a:t>Chemo + IO, mostly additive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B0CD4-AAC0-2143-91CB-3C278347AF07}"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111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486A80B8-A2D8-AE9B-109A-D7EF2EC15888}"/>
              </a:ext>
            </a:extLst>
          </p:cNvPr>
          <p:cNvSpPr>
            <a:spLocks noGrp="1" noRot="1" noChangeAspect="1" noChangeArrowheads="1" noTextEdit="1"/>
          </p:cNvSpPr>
          <p:nvPr>
            <p:ph type="sldImg"/>
            <p:custDataLst>
              <p:tags r:id="rId1"/>
            </p:custDataLst>
          </p:nvPr>
        </p:nvSpPr>
        <p:spPr>
          <a:xfrm>
            <a:off x="406400" y="698500"/>
            <a:ext cx="6197600" cy="3486150"/>
          </a:xfrm>
          <a:ln cap="flat">
            <a:headEnd type="none" w="med" len="med"/>
            <a:tailEnd type="none" w="med" len="med"/>
          </a:ln>
        </p:spPr>
      </p:sp>
      <p:sp>
        <p:nvSpPr>
          <p:cNvPr id="17411" name="Notes Placeholder 2">
            <a:extLst>
              <a:ext uri="{FF2B5EF4-FFF2-40B4-BE49-F238E27FC236}">
                <a16:creationId xmlns:a16="http://schemas.microsoft.com/office/drawing/2014/main" id="{2368A291-638A-D7BC-EA7F-97BC05771926}"/>
              </a:ext>
            </a:extLst>
          </p:cNvPr>
          <p:cNvSpPr>
            <a:spLocks noGrp="1"/>
          </p:cNvSpPr>
          <p:nvPr>
            <p:ph type="body" idx="3"/>
            <p:custDataLst>
              <p:tags r:id="rId2"/>
            </p:custDataLst>
          </p:nvPr>
        </p:nvSpPr>
        <p:spPr>
          <a:ln>
            <a:miter lim="800000"/>
          </a:ln>
        </p:spPr>
        <p:txBody>
          <a:bodyPr>
            <a:noAutofit/>
          </a:bodyPr>
          <a:lstStyle/>
          <a:p>
            <a:r>
              <a:rPr lang="en-US" altLang="en-US" b="1">
                <a:latin typeface="Helvetica" panose="020B0604020202020204" pitchFamily="34" charset="0"/>
                <a:ea typeface="ＭＳ Ｐゴシック" panose="020B0600070205080204" pitchFamily="34" charset="-128"/>
              </a:rPr>
              <a:t>Figure Legend:</a:t>
            </a:r>
            <a:br>
              <a:rPr lang="en-US" altLang="en-US" b="1">
                <a:latin typeface="Helvetica" panose="020B0604020202020204" pitchFamily="34" charset="0"/>
                <a:ea typeface="ＭＳ Ｐゴシック" panose="020B0600070205080204" pitchFamily="34" charset="-128"/>
              </a:rPr>
            </a:br>
            <a:r>
              <a:rPr lang="en-US" altLang="en-US" b="1">
                <a:latin typeface="Helvetica" panose="020B0604020202020204" pitchFamily="34" charset="0"/>
                <a:ea typeface="ＭＳ Ｐゴシック" panose="020B0600070205080204" pitchFamily="34" charset="-128"/>
              </a:rPr>
              <a:t>Clinical activity of xaluritamig in evaluable patients. A, Best PSA percentage change from baseline. Asterisk indicates confirmed PSA responders, and dashed lines indicate PSA50 and PSA90 declines. B, Best percentage change in size of tumor target lesions. Dashed line indicates 30% reduction in tumor SLD from baseline. C, Example of patient showing response by PSA and radiographic assessments: CT scan and PSA curve over time of a heavily pretreated 65-year-old patient with stage IV prostate adenocarcinoma. Patient was enrolled into Cohort 11 (3-step 1.5 mg target dose of xaluritamig). CT scans showed three target lesions (two liver, one lymph node) and multiple nontarget lesions in the liver as well as two lymph nodes during screening. Patient achieved 99% PSA decline from baseline on C7D1 and PR (37.3% reduction of target lesions) after 2 cycles, which was confirmed at 16 weeks and maintained after 24 weeks. AEs occurred during C1 of treatment and included recurrent CRS, tinea faciei (both grade 1), rash, and worsening of back pain (both grade 2). During further treatment cycles, rash (grade 1), myalgia, and hyperkalemia (both grade 2) were reported. Patient remains on treatment at the time of publication. Red arrows indicate sites of tumor. D, Time on treatment for patients in high-dose cohorts. PSA and RECIST responses [RECIST evaluable (gray bars) and non–RECIST evaluable (white bars)] are presented for patients in high-dose cohorts. Patients whose treatment was ongoing are noted by an arrowhead. Double parallel lines (//) represent patients who have extended beyond 48 weeks: one patient is ongoing treatment at 90 weeks, one is ongoing treatment at 84 weeks, and one ended treatment at 58 weeks. NE, not evaluable; PD, progressive disease; SD, stable disease; SLD, sum of longest diameters.
</a:t>
            </a:r>
            <a:endParaRPr lang="en-US" altLang="en-US">
              <a:latin typeface="Calibri" panose="020F0502020204030204" pitchFamily="34" charset="0"/>
              <a:ea typeface="ＭＳ Ｐゴシック" panose="020B0600070205080204" pitchFamily="34" charset="-128"/>
            </a:endParaRPr>
          </a:p>
        </p:txBody>
      </p:sp>
      <p:sp>
        <p:nvSpPr>
          <p:cNvPr id="17412" name="Slide Number Placeholder 3">
            <a:extLst>
              <a:ext uri="{FF2B5EF4-FFF2-40B4-BE49-F238E27FC236}">
                <a16:creationId xmlns:a16="http://schemas.microsoft.com/office/drawing/2014/main" id="{FECC0D4D-7431-F36F-1C42-57A64D8BDF8C}"/>
              </a:ext>
            </a:extLst>
          </p:cNvPr>
          <p:cNvSpPr>
            <a:spLocks noGrp="1" noChangeArrowheads="1"/>
          </p:cNvSpPr>
          <p:nvPr>
            <p:ph type="sldNum" sz="quarter" idx="4"/>
            <p:custDataLst>
              <p:tags r:id="rId3"/>
            </p:custDataLst>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3B889D61-FF3A-4F09-8431-C74D554DD82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Pct val="100000"/>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sz="1000" b="1" i="0" dirty="0">
                <a:solidFill>
                  <a:srgbClr val="222222"/>
                </a:solidFill>
                <a:effectLst/>
                <a:latin typeface="Harding"/>
              </a:rPr>
              <a:t>a</a:t>
            </a:r>
            <a:r>
              <a:rPr lang="en-US" sz="1000" b="0" i="0" dirty="0">
                <a:solidFill>
                  <a:srgbClr val="222222"/>
                </a:solidFill>
                <a:effectLst/>
                <a:latin typeface="Harding"/>
              </a:rPr>
              <a:t> | First-generation chimeric antigen receptors (CARs) consist of a single-chain variable fragment (</a:t>
            </a:r>
            <a:r>
              <a:rPr lang="en-US" sz="1000" b="0" i="0" dirty="0" err="1">
                <a:solidFill>
                  <a:srgbClr val="222222"/>
                </a:solidFill>
                <a:effectLst/>
                <a:latin typeface="Harding"/>
              </a:rPr>
              <a:t>scFv</a:t>
            </a:r>
            <a:r>
              <a:rPr lang="en-US" sz="1000" b="0" i="0" dirty="0">
                <a:solidFill>
                  <a:srgbClr val="222222"/>
                </a:solidFill>
                <a:effectLst/>
                <a:latin typeface="Harding"/>
              </a:rPr>
              <a:t>) binding domain (blue), a linker region, a transmembrane domain (TMD; yellow) and an intracellular CD3ζ </a:t>
            </a:r>
            <a:r>
              <a:rPr lang="en-US" sz="1000" b="0" i="0" dirty="0" err="1">
                <a:solidFill>
                  <a:srgbClr val="222222"/>
                </a:solidFill>
                <a:effectLst/>
                <a:latin typeface="Harding"/>
              </a:rPr>
              <a:t>signalling</a:t>
            </a:r>
            <a:r>
              <a:rPr lang="en-US" sz="1000" b="0" i="0" dirty="0">
                <a:solidFill>
                  <a:srgbClr val="222222"/>
                </a:solidFill>
                <a:effectLst/>
                <a:latin typeface="Harding"/>
              </a:rPr>
              <a:t> domain (red). </a:t>
            </a:r>
            <a:r>
              <a:rPr lang="en-US" sz="1000" b="1" i="0" dirty="0">
                <a:solidFill>
                  <a:srgbClr val="222222"/>
                </a:solidFill>
                <a:effectLst/>
                <a:latin typeface="Harding"/>
              </a:rPr>
              <a:t>b</a:t>
            </a:r>
            <a:r>
              <a:rPr lang="en-US" sz="1000" b="0" i="0" dirty="0">
                <a:solidFill>
                  <a:srgbClr val="222222"/>
                </a:solidFill>
                <a:effectLst/>
                <a:latin typeface="Harding"/>
              </a:rPr>
              <a:t> | Second-generation CARs have an additional co-stimulatory domain derived from CD28, 4-1BB, OX40 or ICOS (green). </a:t>
            </a:r>
            <a:r>
              <a:rPr lang="en-US" sz="1000" b="1" i="0" dirty="0">
                <a:solidFill>
                  <a:srgbClr val="222222"/>
                </a:solidFill>
                <a:effectLst/>
                <a:latin typeface="Harding"/>
              </a:rPr>
              <a:t>c</a:t>
            </a:r>
            <a:r>
              <a:rPr lang="en-US" sz="1000" b="0" i="0" dirty="0">
                <a:solidFill>
                  <a:srgbClr val="222222"/>
                </a:solidFill>
                <a:effectLst/>
                <a:latin typeface="Harding"/>
              </a:rPr>
              <a:t> | Third-generation CARs have a second co-stimulatory domain (purple) for augmented </a:t>
            </a:r>
            <a:r>
              <a:rPr lang="en-US" sz="1000" b="0" i="0" dirty="0" err="1">
                <a:solidFill>
                  <a:srgbClr val="222222"/>
                </a:solidFill>
                <a:effectLst/>
                <a:latin typeface="Harding"/>
              </a:rPr>
              <a:t>signalling</a:t>
            </a:r>
            <a:r>
              <a:rPr lang="en-US" sz="1000" b="0" i="0" dirty="0">
                <a:solidFill>
                  <a:srgbClr val="222222"/>
                </a:solidFill>
                <a:effectLst/>
                <a:latin typeface="Harding"/>
              </a:rPr>
              <a:t>. </a:t>
            </a:r>
            <a:r>
              <a:rPr lang="en-US" sz="1000" b="1" i="0" dirty="0" err="1">
                <a:solidFill>
                  <a:srgbClr val="222222"/>
                </a:solidFill>
                <a:effectLst/>
                <a:latin typeface="Harding"/>
              </a:rPr>
              <a:t>d</a:t>
            </a:r>
            <a:r>
              <a:rPr lang="en-US" sz="1000" b="0" i="0" dirty="0" err="1">
                <a:solidFill>
                  <a:srgbClr val="222222"/>
                </a:solidFill>
                <a:effectLst/>
                <a:latin typeface="Harding"/>
              </a:rPr>
              <a:t>,</a:t>
            </a:r>
            <a:r>
              <a:rPr lang="en-US" sz="1000" b="1" i="0" dirty="0" err="1">
                <a:solidFill>
                  <a:srgbClr val="222222"/>
                </a:solidFill>
                <a:effectLst/>
                <a:latin typeface="Harding"/>
              </a:rPr>
              <a:t>e</a:t>
            </a:r>
            <a:r>
              <a:rPr lang="en-US" sz="1000" b="0" i="0" dirty="0">
                <a:solidFill>
                  <a:srgbClr val="222222"/>
                </a:solidFill>
                <a:effectLst/>
                <a:latin typeface="Harding"/>
              </a:rPr>
              <a:t> | Next-generation CAR T cells additionally </a:t>
            </a:r>
            <a:r>
              <a:rPr lang="en-US" sz="1000" b="0" i="0" dirty="0" err="1">
                <a:solidFill>
                  <a:srgbClr val="222222"/>
                </a:solidFill>
                <a:effectLst/>
                <a:latin typeface="Harding"/>
              </a:rPr>
              <a:t>harbour</a:t>
            </a:r>
            <a:r>
              <a:rPr lang="en-US" sz="1000" b="0" i="0" dirty="0">
                <a:solidFill>
                  <a:srgbClr val="222222"/>
                </a:solidFill>
                <a:effectLst/>
                <a:latin typeface="Harding"/>
              </a:rPr>
              <a:t> inducible transgenes that lead to expression of a co-stimulatory molecule or a cytokine for enhanced CAR T cell activity (part </a:t>
            </a:r>
            <a:r>
              <a:rPr lang="en-US" sz="1000" b="1" i="0" dirty="0">
                <a:solidFill>
                  <a:srgbClr val="222222"/>
                </a:solidFill>
                <a:effectLst/>
                <a:latin typeface="Harding"/>
              </a:rPr>
              <a:t>d</a:t>
            </a:r>
            <a:r>
              <a:rPr lang="en-US" sz="1000" b="0" i="0" dirty="0">
                <a:solidFill>
                  <a:srgbClr val="222222"/>
                </a:solidFill>
                <a:effectLst/>
                <a:latin typeface="Harding"/>
              </a:rPr>
              <a:t>), or that can be activated by drug-inducible co-activators (part </a:t>
            </a:r>
            <a:r>
              <a:rPr lang="en-US" sz="1000" b="1" i="0" dirty="0">
                <a:solidFill>
                  <a:srgbClr val="222222"/>
                </a:solidFill>
                <a:effectLst/>
                <a:latin typeface="Harding"/>
              </a:rPr>
              <a:t>e</a:t>
            </a:r>
            <a:r>
              <a:rPr lang="en-US" sz="1000" b="0" i="0" dirty="0">
                <a:solidFill>
                  <a:srgbClr val="222222"/>
                </a:solidFill>
                <a:effectLst/>
                <a:latin typeface="Harding"/>
              </a:rPr>
              <a:t>). </a:t>
            </a:r>
            <a:r>
              <a:rPr lang="en-US" sz="1000" b="1" i="0" dirty="0">
                <a:solidFill>
                  <a:srgbClr val="222222"/>
                </a:solidFill>
                <a:effectLst/>
                <a:latin typeface="Harding"/>
              </a:rPr>
              <a:t>f</a:t>
            </a:r>
            <a:r>
              <a:rPr lang="en-US" sz="1000" b="0" i="0" dirty="0">
                <a:solidFill>
                  <a:srgbClr val="222222"/>
                </a:solidFill>
                <a:effectLst/>
                <a:latin typeface="Harding"/>
              </a:rPr>
              <a:t> | For enhanced safety, CAR function can be regulated by drugs or, alternatively, CAR T cells can be switched off by a drug-inducible suicide system. </a:t>
            </a:r>
            <a:r>
              <a:rPr lang="en-US" sz="1000" b="1" i="0" dirty="0">
                <a:solidFill>
                  <a:srgbClr val="222222"/>
                </a:solidFill>
                <a:effectLst/>
                <a:latin typeface="Harding"/>
              </a:rPr>
              <a:t>g</a:t>
            </a:r>
            <a:r>
              <a:rPr lang="en-US" sz="1000" b="0" i="0" dirty="0">
                <a:solidFill>
                  <a:srgbClr val="222222"/>
                </a:solidFill>
                <a:effectLst/>
                <a:latin typeface="Harding"/>
              </a:rPr>
              <a:t> | In combinatorial CAR T cells, two CARs are expressed that bind to two different antigens and that either include a co-stimulatory domain or an activation domain, respectively. Full CAR T cell activation only occurs when both CARs bind simultaneously to their respective antigens on the target cell surface. V</a:t>
            </a:r>
            <a:r>
              <a:rPr lang="en-US" sz="1000" b="0" i="0" baseline="-25000" dirty="0">
                <a:solidFill>
                  <a:srgbClr val="222222"/>
                </a:solidFill>
                <a:effectLst/>
                <a:latin typeface="Harding"/>
              </a:rPr>
              <a:t>H</a:t>
            </a:r>
            <a:r>
              <a:rPr lang="en-US" sz="1000" b="0" i="0" dirty="0">
                <a:solidFill>
                  <a:srgbClr val="222222"/>
                </a:solidFill>
                <a:effectLst/>
                <a:latin typeface="Harding"/>
              </a:rPr>
              <a:t>, variable domain of an antibody heavy chain; V</a:t>
            </a:r>
            <a:r>
              <a:rPr lang="en-US" sz="1000" b="0" i="0" baseline="-25000" dirty="0">
                <a:solidFill>
                  <a:srgbClr val="222222"/>
                </a:solidFill>
                <a:effectLst/>
                <a:latin typeface="Harding"/>
              </a:rPr>
              <a:t>L</a:t>
            </a:r>
            <a:r>
              <a:rPr lang="en-US" sz="1000" b="0" i="0" dirty="0">
                <a:solidFill>
                  <a:srgbClr val="222222"/>
                </a:solidFill>
                <a:effectLst/>
                <a:latin typeface="Harding"/>
              </a:rPr>
              <a:t>, variable domain of an antibody light chain.</a:t>
            </a:r>
            <a:endParaRPr lang="en-US" sz="1000" dirty="0"/>
          </a:p>
        </p:txBody>
      </p:sp>
      <p:sp>
        <p:nvSpPr>
          <p:cNvPr id="4" name="Slide Number Placeholder 3"/>
          <p:cNvSpPr>
            <a:spLocks noGrp="1"/>
          </p:cNvSpPr>
          <p:nvPr>
            <p:ph type="sldNum" sz="quarter" idx="5"/>
          </p:nvPr>
        </p:nvSpPr>
        <p:spPr/>
        <p:txBody>
          <a:bodyPr/>
          <a:lstStyle/>
          <a:p>
            <a:fld id="{F1459DD9-C07A-0F4A-BE38-5AFB42BB2A68}" type="slidenum">
              <a:rPr lang="en-US" smtClean="0"/>
              <a:t>36</a:t>
            </a:fld>
            <a:endParaRPr lang="en-US" dirty="0"/>
          </a:p>
        </p:txBody>
      </p:sp>
    </p:spTree>
    <p:extLst>
      <p:ext uri="{BB962C8B-B14F-4D97-AF65-F5344CB8AC3E}">
        <p14:creationId xmlns:p14="http://schemas.microsoft.com/office/powerpoint/2010/main" val="1929860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9DD9-C07A-0F4A-BE38-5AFB42BB2A68}" type="slidenum">
              <a:rPr lang="en-US" smtClean="0"/>
              <a:t>38</a:t>
            </a:fld>
            <a:endParaRPr lang="en-US" dirty="0"/>
          </a:p>
        </p:txBody>
      </p:sp>
    </p:spTree>
    <p:extLst>
      <p:ext uri="{BB962C8B-B14F-4D97-AF65-F5344CB8AC3E}">
        <p14:creationId xmlns:p14="http://schemas.microsoft.com/office/powerpoint/2010/main" val="1096537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9DD9-C07A-0F4A-BE38-5AFB42BB2A68}" type="slidenum">
              <a:rPr lang="en-US" smtClean="0"/>
              <a:t>39</a:t>
            </a:fld>
            <a:endParaRPr lang="en-US" dirty="0"/>
          </a:p>
        </p:txBody>
      </p:sp>
    </p:spTree>
    <p:extLst>
      <p:ext uri="{BB962C8B-B14F-4D97-AF65-F5344CB8AC3E}">
        <p14:creationId xmlns:p14="http://schemas.microsoft.com/office/powerpoint/2010/main" val="2959394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34A1E237-A330-41A6-8C9B-A005990A18E4}"/>
              </a:ext>
            </a:extLst>
          </p:cNvPr>
          <p:cNvSpPr>
            <a:spLocks noGrp="1" noRot="1" noChangeAspect="1" noTextEdit="1"/>
          </p:cNvSpPr>
          <p:nvPr>
            <p:ph type="sldImg"/>
          </p:nvPr>
        </p:nvSpPr>
        <p:spPr>
          <a:xfrm>
            <a:off x="406400" y="698500"/>
            <a:ext cx="6197600" cy="3486150"/>
          </a:xfrm>
          <a:ln/>
        </p:spPr>
      </p:sp>
      <p:sp>
        <p:nvSpPr>
          <p:cNvPr id="114691" name="Notes Placeholder 2">
            <a:extLst>
              <a:ext uri="{FF2B5EF4-FFF2-40B4-BE49-F238E27FC236}">
                <a16:creationId xmlns:a16="http://schemas.microsoft.com/office/drawing/2014/main" id="{12514B4D-0304-4113-92A9-76271699288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Startling statistic, why did they work—immunologic memory, don’t have to start from scratch, to design new targeting capabilities to build an army of cells, already have the plans and can just manufacture.</a:t>
            </a:r>
          </a:p>
          <a:p>
            <a:r>
              <a:rPr lang="en-US" altLang="en-US" dirty="0"/>
              <a:t>http://wheressputnik.com/wheres-sputnik.pdf </a:t>
            </a:r>
          </a:p>
          <a:p>
            <a:r>
              <a:rPr lang="en-US" altLang="en-US" dirty="0"/>
              <a:t>http://www.cdc.gov/vaccines/vac-gen/whatifstop.htm </a:t>
            </a:r>
          </a:p>
          <a:p>
            <a:r>
              <a:rPr lang="en-US" altLang="en-US" dirty="0"/>
              <a:t>http://www.efmoody.com/estate/lifeexpectancy.html </a:t>
            </a:r>
          </a:p>
        </p:txBody>
      </p:sp>
      <p:sp>
        <p:nvSpPr>
          <p:cNvPr id="114692" name="Slide Number Placeholder 3">
            <a:extLst>
              <a:ext uri="{FF2B5EF4-FFF2-40B4-BE49-F238E27FC236}">
                <a16:creationId xmlns:a16="http://schemas.microsoft.com/office/drawing/2014/main" id="{750EBEED-FDC7-4BE5-9255-7CE80DB993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b="1">
                <a:solidFill>
                  <a:srgbClr val="FFFFFF"/>
                </a:solidFill>
                <a:latin typeface="Times New Roman" panose="02020603050405020304" pitchFamily="18" charset="0"/>
              </a:defRPr>
            </a:lvl1pPr>
            <a:lvl2pPr marL="742950" indent="-285750" eaLnBrk="0" hangingPunct="0">
              <a:defRPr sz="1500" b="1">
                <a:solidFill>
                  <a:srgbClr val="FFFFFF"/>
                </a:solidFill>
                <a:latin typeface="Times New Roman" panose="02020603050405020304" pitchFamily="18" charset="0"/>
              </a:defRPr>
            </a:lvl2pPr>
            <a:lvl3pPr marL="1143000" indent="-228600" eaLnBrk="0" hangingPunct="0">
              <a:defRPr sz="1500" b="1">
                <a:solidFill>
                  <a:srgbClr val="FFFFFF"/>
                </a:solidFill>
                <a:latin typeface="Times New Roman" panose="02020603050405020304" pitchFamily="18" charset="0"/>
              </a:defRPr>
            </a:lvl3pPr>
            <a:lvl4pPr marL="1600200" indent="-228600" eaLnBrk="0" hangingPunct="0">
              <a:defRPr sz="1500" b="1">
                <a:solidFill>
                  <a:srgbClr val="FFFFFF"/>
                </a:solidFill>
                <a:latin typeface="Times New Roman" panose="02020603050405020304" pitchFamily="18" charset="0"/>
              </a:defRPr>
            </a:lvl4pPr>
            <a:lvl5pPr marL="2057400" indent="-228600" eaLnBrk="0" hangingPunct="0">
              <a:defRPr sz="1500" b="1">
                <a:solidFill>
                  <a:srgbClr val="FFFFFF"/>
                </a:solidFill>
                <a:latin typeface="Times New Roman" panose="02020603050405020304" pitchFamily="18" charset="0"/>
              </a:defRPr>
            </a:lvl5pPr>
            <a:lvl6pPr marL="2514600" indent="-228600" eaLnBrk="0" fontAlgn="base" hangingPunct="0">
              <a:spcBef>
                <a:spcPct val="0"/>
              </a:spcBef>
              <a:spcAft>
                <a:spcPct val="0"/>
              </a:spcAft>
              <a:defRPr sz="1500" b="1">
                <a:solidFill>
                  <a:srgbClr val="FFFFFF"/>
                </a:solidFill>
                <a:latin typeface="Times New Roman" panose="02020603050405020304" pitchFamily="18" charset="0"/>
              </a:defRPr>
            </a:lvl6pPr>
            <a:lvl7pPr marL="2971800" indent="-228600" eaLnBrk="0" fontAlgn="base" hangingPunct="0">
              <a:spcBef>
                <a:spcPct val="0"/>
              </a:spcBef>
              <a:spcAft>
                <a:spcPct val="0"/>
              </a:spcAft>
              <a:defRPr sz="1500" b="1">
                <a:solidFill>
                  <a:srgbClr val="FFFFFF"/>
                </a:solidFill>
                <a:latin typeface="Times New Roman" panose="02020603050405020304" pitchFamily="18" charset="0"/>
              </a:defRPr>
            </a:lvl7pPr>
            <a:lvl8pPr marL="3429000" indent="-228600" eaLnBrk="0" fontAlgn="base" hangingPunct="0">
              <a:spcBef>
                <a:spcPct val="0"/>
              </a:spcBef>
              <a:spcAft>
                <a:spcPct val="0"/>
              </a:spcAft>
              <a:defRPr sz="1500" b="1">
                <a:solidFill>
                  <a:srgbClr val="FFFFFF"/>
                </a:solidFill>
                <a:latin typeface="Times New Roman" panose="02020603050405020304" pitchFamily="18" charset="0"/>
              </a:defRPr>
            </a:lvl8pPr>
            <a:lvl9pPr marL="3886200" indent="-228600" eaLnBrk="0" fontAlgn="base" hangingPunct="0">
              <a:spcBef>
                <a:spcPct val="0"/>
              </a:spcBef>
              <a:spcAft>
                <a:spcPct val="0"/>
              </a:spcAft>
              <a:defRPr sz="1500" b="1">
                <a:solidFill>
                  <a:srgbClr val="FFFFFF"/>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C809A6-3399-4773-A6FE-C22B23C58FF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04545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sz="1200" dirty="0">
                <a:solidFill>
                  <a:srgbClr val="000000"/>
                </a:solidFill>
              </a:rPr>
              <a:t>DL1 – PSMA-specific CAR T cell 100 M</a:t>
            </a:r>
          </a:p>
          <a:p>
            <a:r>
              <a:rPr lang="en-US" sz="1200" dirty="0">
                <a:solidFill>
                  <a:srgbClr val="000000"/>
                </a:solidFill>
              </a:rPr>
              <a:t>DL2 – PSMA-specific CAR T cell 100 M with Lymphodepletion – 2 dose limiting toxicity (hemorrhagic cystitis) so protocol was amended to reduce LD dose</a:t>
            </a:r>
          </a:p>
          <a:p>
            <a:r>
              <a:rPr lang="en-US" sz="1200" dirty="0">
                <a:solidFill>
                  <a:srgbClr val="000000"/>
                </a:solidFill>
              </a:rPr>
              <a:t>DL3 – PSMA-specific CAR T cell 100 M with reduced intensity Lymphodepletion</a:t>
            </a:r>
          </a:p>
          <a:p>
            <a:endParaRPr lang="en-US" dirty="0"/>
          </a:p>
        </p:txBody>
      </p:sp>
      <p:sp>
        <p:nvSpPr>
          <p:cNvPr id="4" name="Slide Number Placeholder 3"/>
          <p:cNvSpPr>
            <a:spLocks noGrp="1"/>
          </p:cNvSpPr>
          <p:nvPr>
            <p:ph type="sldNum" sz="quarter" idx="5"/>
          </p:nvPr>
        </p:nvSpPr>
        <p:spPr/>
        <p:txBody>
          <a:bodyPr/>
          <a:lstStyle/>
          <a:p>
            <a:fld id="{F1459DD9-C07A-0F4A-BE38-5AFB42BB2A68}" type="slidenum">
              <a:rPr lang="en-US" smtClean="0"/>
              <a:t>40</a:t>
            </a:fld>
            <a:endParaRPr lang="en-US" dirty="0"/>
          </a:p>
        </p:txBody>
      </p:sp>
    </p:spTree>
    <p:extLst>
      <p:ext uri="{BB962C8B-B14F-4D97-AF65-F5344CB8AC3E}">
        <p14:creationId xmlns:p14="http://schemas.microsoft.com/office/powerpoint/2010/main" val="3886995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Works well for tumors where there are a lot of non-self targets (mutations or viral antigens e.g., HPV). We will come back to that.</a:t>
            </a:r>
          </a:p>
        </p:txBody>
      </p:sp>
      <p:sp>
        <p:nvSpPr>
          <p:cNvPr id="4" name="Slide Number Placeholder 3"/>
          <p:cNvSpPr>
            <a:spLocks noGrp="1"/>
          </p:cNvSpPr>
          <p:nvPr>
            <p:ph type="sldNum" sz="quarter" idx="5"/>
          </p:nvPr>
        </p:nvSpPr>
        <p:spPr/>
        <p:txBody>
          <a:bodyPr/>
          <a:lstStyle/>
          <a:p>
            <a:fld id="{F1459DD9-C07A-0F4A-BE38-5AFB42BB2A68}" type="slidenum">
              <a:rPr lang="en-US" smtClean="0"/>
              <a:t>6</a:t>
            </a:fld>
            <a:endParaRPr lang="en-US" dirty="0"/>
          </a:p>
        </p:txBody>
      </p:sp>
    </p:spTree>
    <p:extLst>
      <p:ext uri="{BB962C8B-B14F-4D97-AF65-F5344CB8AC3E}">
        <p14:creationId xmlns:p14="http://schemas.microsoft.com/office/powerpoint/2010/main" val="3699709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In many tumors, there is limited or no underlying immune response. One way to prime this TIC is to give a vaccine.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003B2-B67D-3A47-ACDC-AB5753189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226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003B2-B67D-3A47-ACDC-AB5753189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715442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Feb 2023 Fast Track Designation. Example of MSI hi and activity that is not seen when fewer targets.</a:t>
            </a:r>
          </a:p>
        </p:txBody>
      </p:sp>
      <p:sp>
        <p:nvSpPr>
          <p:cNvPr id="4" name="Slide Number Placeholder 3"/>
          <p:cNvSpPr>
            <a:spLocks noGrp="1"/>
          </p:cNvSpPr>
          <p:nvPr>
            <p:ph type="sldNum" sz="quarter" idx="5"/>
          </p:nvPr>
        </p:nvSpPr>
        <p:spPr/>
        <p:txBody>
          <a:bodyPr/>
          <a:lstStyle/>
          <a:p>
            <a:fld id="{F1459DD9-C07A-0F4A-BE38-5AFB42BB2A68}" type="slidenum">
              <a:rPr lang="en-US" smtClean="0"/>
              <a:t>14</a:t>
            </a:fld>
            <a:endParaRPr lang="en-US" dirty="0"/>
          </a:p>
        </p:txBody>
      </p:sp>
    </p:spTree>
    <p:extLst>
      <p:ext uri="{BB962C8B-B14F-4D97-AF65-F5344CB8AC3E}">
        <p14:creationId xmlns:p14="http://schemas.microsoft.com/office/powerpoint/2010/main" val="3840711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MSKCC</a:t>
            </a:r>
          </a:p>
          <a:p>
            <a:r>
              <a:rPr lang="en-US" dirty="0"/>
              <a:t>6/11 with PSA response</a:t>
            </a:r>
          </a:p>
          <a:p>
            <a:r>
              <a:rPr lang="en-US" sz="1200" b="0" i="0" kern="1200" dirty="0">
                <a:solidFill>
                  <a:schemeClr val="tx1"/>
                </a:solidFill>
                <a:effectLst/>
                <a:latin typeface="+mn-lt"/>
                <a:ea typeface="+mn-ea"/>
                <a:cs typeface="+mn-cs"/>
              </a:rPr>
              <a:t>Six of these (54.5%) had a greater than 50% decline in prostate-specific antigen levels, 4 of whom had radiographic responses. As of May 2018, 5 of the 6 responders (5 of 11 total [45.5%]) were still on therapy for as long as 89 weeks.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C05360-2DB4-4E45-99B6-CC1ABA6F4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98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Recent story with Moderna’s vaccine and Merke’s Pembrolizumab in Melanoma as an example</a:t>
            </a:r>
          </a:p>
        </p:txBody>
      </p:sp>
      <p:sp>
        <p:nvSpPr>
          <p:cNvPr id="4" name="Slide Number Placeholder 3"/>
          <p:cNvSpPr>
            <a:spLocks noGrp="1"/>
          </p:cNvSpPr>
          <p:nvPr>
            <p:ph type="sldNum" sz="quarter" idx="5"/>
          </p:nvPr>
        </p:nvSpPr>
        <p:spPr/>
        <p:txBody>
          <a:bodyPr/>
          <a:lstStyle/>
          <a:p>
            <a:fld id="{F1459DD9-C07A-0F4A-BE38-5AFB42BB2A68}" type="slidenum">
              <a:rPr lang="en-US" smtClean="0"/>
              <a:t>18</a:t>
            </a:fld>
            <a:endParaRPr lang="en-US" dirty="0"/>
          </a:p>
        </p:txBody>
      </p:sp>
    </p:spTree>
    <p:extLst>
      <p:ext uri="{BB962C8B-B14F-4D97-AF65-F5344CB8AC3E}">
        <p14:creationId xmlns:p14="http://schemas.microsoft.com/office/powerpoint/2010/main" val="280443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44% reduction in risk of progression</a:t>
            </a:r>
          </a:p>
        </p:txBody>
      </p:sp>
      <p:sp>
        <p:nvSpPr>
          <p:cNvPr id="4" name="Slide Number Placeholder 3"/>
          <p:cNvSpPr>
            <a:spLocks noGrp="1"/>
          </p:cNvSpPr>
          <p:nvPr>
            <p:ph type="sldNum" sz="quarter" idx="5"/>
          </p:nvPr>
        </p:nvSpPr>
        <p:spPr/>
        <p:txBody>
          <a:bodyPr/>
          <a:lstStyle/>
          <a:p>
            <a:fld id="{F1459DD9-C07A-0F4A-BE38-5AFB42BB2A68}" type="slidenum">
              <a:rPr lang="en-US" smtClean="0"/>
              <a:t>19</a:t>
            </a:fld>
            <a:endParaRPr lang="en-US" dirty="0"/>
          </a:p>
        </p:txBody>
      </p:sp>
    </p:spTree>
    <p:extLst>
      <p:ext uri="{BB962C8B-B14F-4D97-AF65-F5344CB8AC3E}">
        <p14:creationId xmlns:p14="http://schemas.microsoft.com/office/powerpoint/2010/main" val="519871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3.xml"/><Relationship Id="rId4" Type="http://schemas.openxmlformats.org/officeDocument/2006/relationships/image" Target="../media/image35.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13.xml"/><Relationship Id="rId4" Type="http://schemas.openxmlformats.org/officeDocument/2006/relationships/image" Target="../media/image34.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13.xml"/><Relationship Id="rId4" Type="http://schemas.openxmlformats.org/officeDocument/2006/relationships/image" Target="../media/image34.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13.xml"/><Relationship Id="rId4" Type="http://schemas.openxmlformats.org/officeDocument/2006/relationships/image" Target="../media/image3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13.xml"/><Relationship Id="rId4" Type="http://schemas.openxmlformats.org/officeDocument/2006/relationships/image" Target="../media/image34.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13.xml"/><Relationship Id="rId4" Type="http://schemas.openxmlformats.org/officeDocument/2006/relationships/image" Target="../media/image34.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3.xml"/><Relationship Id="rId4" Type="http://schemas.openxmlformats.org/officeDocument/2006/relationships/image" Target="../media/image35.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13.xml"/><Relationship Id="rId4" Type="http://schemas.openxmlformats.org/officeDocument/2006/relationships/image" Target="../media/image34.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13.xml"/><Relationship Id="rId4" Type="http://schemas.openxmlformats.org/officeDocument/2006/relationships/image" Target="../media/image34.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13.xml"/><Relationship Id="rId4" Type="http://schemas.openxmlformats.org/officeDocument/2006/relationships/image" Target="../media/image34.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13.xml"/><Relationship Id="rId4" Type="http://schemas.openxmlformats.org/officeDocument/2006/relationships/image" Target="../media/image34.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13.xml"/><Relationship Id="rId4" Type="http://schemas.openxmlformats.org/officeDocument/2006/relationships/image" Target="../media/image34.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13.xml"/><Relationship Id="rId4" Type="http://schemas.openxmlformats.org/officeDocument/2006/relationships/image" Target="../media/image34.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13.xml"/><Relationship Id="rId4" Type="http://schemas.openxmlformats.org/officeDocument/2006/relationships/image" Target="../media/image34.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5.xml"/><Relationship Id="rId4" Type="http://schemas.openxmlformats.org/officeDocument/2006/relationships/image" Target="../media/image41.pn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5.xml"/><Relationship Id="rId4" Type="http://schemas.openxmlformats.org/officeDocument/2006/relationships/image" Target="../media/image44.pn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Master" Target="../slideMasters/slideMaster15.xml"/><Relationship Id="rId4" Type="http://schemas.openxmlformats.org/officeDocument/2006/relationships/image" Target="../media/image41.pn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5.xml"/><Relationship Id="rId4" Type="http://schemas.openxmlformats.org/officeDocument/2006/relationships/image" Target="../media/image44.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Master" Target="../slideMasters/slideMaster15.xml"/><Relationship Id="rId4" Type="http://schemas.openxmlformats.org/officeDocument/2006/relationships/image" Target="../media/image41.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Master" Target="../slideMasters/slideMaster15.xml"/><Relationship Id="rId4" Type="http://schemas.openxmlformats.org/officeDocument/2006/relationships/image" Target="../media/image41.pn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Master" Target="../slideMasters/slideMaster15.xml"/><Relationship Id="rId4" Type="http://schemas.openxmlformats.org/officeDocument/2006/relationships/image" Target="../media/image41.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Master" Target="../slideMasters/slideMaster15.xml"/><Relationship Id="rId4" Type="http://schemas.openxmlformats.org/officeDocument/2006/relationships/image" Target="../media/image41.pn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Master" Target="../slideMasters/slideMaster15.xml"/><Relationship Id="rId4" Type="http://schemas.openxmlformats.org/officeDocument/2006/relationships/image" Target="../media/image41.pn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Master" Target="../slideMasters/slideMaster15.xml"/><Relationship Id="rId4" Type="http://schemas.openxmlformats.org/officeDocument/2006/relationships/image" Target="../media/image41.pn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Master" Target="../slideMasters/slideMaster15.xml"/><Relationship Id="rId4" Type="http://schemas.openxmlformats.org/officeDocument/2006/relationships/image" Target="../media/image41.pn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Master" Target="../slideMasters/slideMaster15.xml"/><Relationship Id="rId4" Type="http://schemas.openxmlformats.org/officeDocument/2006/relationships/image" Target="../media/image41.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Master" Target="../slideMasters/slideMaster15.xml"/><Relationship Id="rId4" Type="http://schemas.openxmlformats.org/officeDocument/2006/relationships/image" Target="../media/image41.pn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Master" Target="../slideMasters/slideMaster15.xml"/><Relationship Id="rId4" Type="http://schemas.openxmlformats.org/officeDocument/2006/relationships/image" Target="../media/image4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2.png"/><Relationship Id="rId1" Type="http://schemas.openxmlformats.org/officeDocument/2006/relationships/slideMaster" Target="../slideMasters/slideMaster18.xml"/><Relationship Id="rId4" Type="http://schemas.openxmlformats.org/officeDocument/2006/relationships/image" Target="../media/image53.pn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2.png"/><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2.png"/><Relationship Id="rId1" Type="http://schemas.openxmlformats.org/officeDocument/2006/relationships/slideMaster" Target="../slideMasters/slideMaster18.xml"/><Relationship Id="rId4" Type="http://schemas.openxmlformats.org/officeDocument/2006/relationships/image" Target="../media/image53.pn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2.png"/><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2.png"/><Relationship Id="rId1" Type="http://schemas.openxmlformats.org/officeDocument/2006/relationships/slideMaster" Target="../slideMasters/slideMaster18.xml"/><Relationship Id="rId4" Type="http://schemas.openxmlformats.org/officeDocument/2006/relationships/image" Target="../media/image53.pn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2.png"/><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2.png"/><Relationship Id="rId1" Type="http://schemas.openxmlformats.org/officeDocument/2006/relationships/slideMaster" Target="../slideMasters/slideMaster18.xml"/><Relationship Id="rId4" Type="http://schemas.openxmlformats.org/officeDocument/2006/relationships/image" Target="../media/image53.pn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2.png"/><Relationship Id="rId1" Type="http://schemas.openxmlformats.org/officeDocument/2006/relationships/slideMaster" Target="../slideMasters/slideMaster18.xml"/><Relationship Id="rId4" Type="http://schemas.openxmlformats.org/officeDocument/2006/relationships/image" Target="../media/image53.pn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2.png"/><Relationship Id="rId1" Type="http://schemas.openxmlformats.org/officeDocument/2006/relationships/slideMaster" Target="../slideMasters/slideMaster18.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2.png"/><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2.png"/><Relationship Id="rId1" Type="http://schemas.openxmlformats.org/officeDocument/2006/relationships/slideMaster" Target="../slideMasters/slideMaster18.xml"/><Relationship Id="rId4" Type="http://schemas.openxmlformats.org/officeDocument/2006/relationships/image" Target="../media/image53.pn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11.png"/><Relationship Id="rId2" Type="http://schemas.openxmlformats.org/officeDocument/2006/relationships/image" Target="../media/image54.png"/><Relationship Id="rId1" Type="http://schemas.openxmlformats.org/officeDocument/2006/relationships/slideMaster" Target="../slideMasters/slideMaster18.xml"/><Relationship Id="rId6" Type="http://schemas.openxmlformats.org/officeDocument/2006/relationships/image" Target="../media/image10.png"/><Relationship Id="rId5" Type="http://schemas.openxmlformats.org/officeDocument/2006/relationships/image" Target="../media/image57.svg"/><Relationship Id="rId4" Type="http://schemas.openxmlformats.org/officeDocument/2006/relationships/image" Target="../media/image56.pn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11.png"/><Relationship Id="rId2" Type="http://schemas.openxmlformats.org/officeDocument/2006/relationships/image" Target="../media/image58.png"/><Relationship Id="rId1" Type="http://schemas.openxmlformats.org/officeDocument/2006/relationships/slideMaster" Target="../slideMasters/slideMaster18.xml"/><Relationship Id="rId6" Type="http://schemas.openxmlformats.org/officeDocument/2006/relationships/image" Target="../media/image10.png"/><Relationship Id="rId5" Type="http://schemas.openxmlformats.org/officeDocument/2006/relationships/image" Target="../media/image57.svg"/><Relationship Id="rId4" Type="http://schemas.openxmlformats.org/officeDocument/2006/relationships/image" Target="../media/image56.pn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8.xml"/><Relationship Id="rId6" Type="http://schemas.openxmlformats.org/officeDocument/2006/relationships/image" Target="../media/image10.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11.png"/><Relationship Id="rId2" Type="http://schemas.openxmlformats.org/officeDocument/2006/relationships/image" Target="../media/image60.png"/><Relationship Id="rId1" Type="http://schemas.openxmlformats.org/officeDocument/2006/relationships/slideMaster" Target="../slideMasters/slideMaster18.xml"/><Relationship Id="rId6" Type="http://schemas.openxmlformats.org/officeDocument/2006/relationships/image" Target="../media/image10.png"/><Relationship Id="rId5" Type="http://schemas.openxmlformats.org/officeDocument/2006/relationships/image" Target="../media/image63.svg"/><Relationship Id="rId4" Type="http://schemas.openxmlformats.org/officeDocument/2006/relationships/image" Target="../media/image62.pn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11.png"/><Relationship Id="rId2" Type="http://schemas.openxmlformats.org/officeDocument/2006/relationships/image" Target="../media/image64.png"/><Relationship Id="rId1" Type="http://schemas.openxmlformats.org/officeDocument/2006/relationships/slideMaster" Target="../slideMasters/slideMaster18.xml"/><Relationship Id="rId6" Type="http://schemas.openxmlformats.org/officeDocument/2006/relationships/image" Target="../media/image10.png"/><Relationship Id="rId5" Type="http://schemas.openxmlformats.org/officeDocument/2006/relationships/image" Target="../media/image67.svg"/><Relationship Id="rId4" Type="http://schemas.openxmlformats.org/officeDocument/2006/relationships/image" Target="../media/image66.pn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11.png"/><Relationship Id="rId2" Type="http://schemas.openxmlformats.org/officeDocument/2006/relationships/image" Target="../media/image68.png"/><Relationship Id="rId1" Type="http://schemas.openxmlformats.org/officeDocument/2006/relationships/slideMaster" Target="../slideMasters/slideMaster18.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8.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8.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8.xml"/></Relationships>
</file>

<file path=ppt/slideLayouts/_rels/slideLayout33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0.png"/><Relationship Id="rId2" Type="http://schemas.openxmlformats.org/officeDocument/2006/relationships/diagramData" Target="../diagrams/data1.xml"/><Relationship Id="rId1" Type="http://schemas.openxmlformats.org/officeDocument/2006/relationships/slideMaster" Target="../slideMasters/slideMaster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8.xml"/></Relationships>
</file>

<file path=ppt/slideLayouts/_rels/slideLayout333.xml.rels><?xml version="1.0" encoding="UTF-8" standalone="yes"?>
<Relationships xmlns="http://schemas.openxmlformats.org/package/2006/relationships"><Relationship Id="rId13" Type="http://schemas.openxmlformats.org/officeDocument/2006/relationships/image" Target="../media/image83.png"/><Relationship Id="rId18" Type="http://schemas.openxmlformats.org/officeDocument/2006/relationships/image" Target="../media/image88.png"/><Relationship Id="rId26" Type="http://schemas.openxmlformats.org/officeDocument/2006/relationships/image" Target="../media/image96.png"/><Relationship Id="rId39" Type="http://schemas.openxmlformats.org/officeDocument/2006/relationships/image" Target="../media/image109.png"/><Relationship Id="rId21" Type="http://schemas.openxmlformats.org/officeDocument/2006/relationships/image" Target="../media/image91.png"/><Relationship Id="rId34" Type="http://schemas.openxmlformats.org/officeDocument/2006/relationships/image" Target="../media/image104.png"/><Relationship Id="rId42" Type="http://schemas.openxmlformats.org/officeDocument/2006/relationships/image" Target="../media/image112.png"/><Relationship Id="rId7" Type="http://schemas.openxmlformats.org/officeDocument/2006/relationships/image" Target="../media/image77.png"/><Relationship Id="rId2" Type="http://schemas.openxmlformats.org/officeDocument/2006/relationships/image" Target="../media/image72.png"/><Relationship Id="rId16" Type="http://schemas.openxmlformats.org/officeDocument/2006/relationships/image" Target="../media/image86.png"/><Relationship Id="rId29" Type="http://schemas.openxmlformats.org/officeDocument/2006/relationships/image" Target="../media/image99.png"/><Relationship Id="rId1" Type="http://schemas.openxmlformats.org/officeDocument/2006/relationships/slideMaster" Target="../slideMasters/slideMaster18.xml"/><Relationship Id="rId6" Type="http://schemas.openxmlformats.org/officeDocument/2006/relationships/image" Target="../media/image76.png"/><Relationship Id="rId11" Type="http://schemas.openxmlformats.org/officeDocument/2006/relationships/image" Target="../media/image81.png"/><Relationship Id="rId24" Type="http://schemas.openxmlformats.org/officeDocument/2006/relationships/image" Target="../media/image94.png"/><Relationship Id="rId32" Type="http://schemas.openxmlformats.org/officeDocument/2006/relationships/image" Target="../media/image102.png"/><Relationship Id="rId37" Type="http://schemas.openxmlformats.org/officeDocument/2006/relationships/image" Target="../media/image107.png"/><Relationship Id="rId40" Type="http://schemas.openxmlformats.org/officeDocument/2006/relationships/image" Target="../media/image110.png"/><Relationship Id="rId45" Type="http://schemas.openxmlformats.org/officeDocument/2006/relationships/image" Target="../media/image115.png"/><Relationship Id="rId5" Type="http://schemas.openxmlformats.org/officeDocument/2006/relationships/image" Target="../media/image75.png"/><Relationship Id="rId15" Type="http://schemas.openxmlformats.org/officeDocument/2006/relationships/image" Target="../media/image85.png"/><Relationship Id="rId23" Type="http://schemas.openxmlformats.org/officeDocument/2006/relationships/image" Target="../media/image93.png"/><Relationship Id="rId28" Type="http://schemas.openxmlformats.org/officeDocument/2006/relationships/image" Target="../media/image98.png"/><Relationship Id="rId36" Type="http://schemas.openxmlformats.org/officeDocument/2006/relationships/image" Target="../media/image106.png"/><Relationship Id="rId10" Type="http://schemas.openxmlformats.org/officeDocument/2006/relationships/image" Target="../media/image80.png"/><Relationship Id="rId19" Type="http://schemas.openxmlformats.org/officeDocument/2006/relationships/image" Target="../media/image89.png"/><Relationship Id="rId31" Type="http://schemas.openxmlformats.org/officeDocument/2006/relationships/image" Target="../media/image101.png"/><Relationship Id="rId44" Type="http://schemas.openxmlformats.org/officeDocument/2006/relationships/image" Target="../media/image114.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92.png"/><Relationship Id="rId27" Type="http://schemas.openxmlformats.org/officeDocument/2006/relationships/image" Target="../media/image97.png"/><Relationship Id="rId30" Type="http://schemas.openxmlformats.org/officeDocument/2006/relationships/image" Target="../media/image100.png"/><Relationship Id="rId35" Type="http://schemas.openxmlformats.org/officeDocument/2006/relationships/image" Target="../media/image105.png"/><Relationship Id="rId43" Type="http://schemas.openxmlformats.org/officeDocument/2006/relationships/image" Target="../media/image113.png"/><Relationship Id="rId8" Type="http://schemas.openxmlformats.org/officeDocument/2006/relationships/image" Target="../media/image78.png"/><Relationship Id="rId3" Type="http://schemas.openxmlformats.org/officeDocument/2006/relationships/image" Target="../media/image73.png"/><Relationship Id="rId12" Type="http://schemas.openxmlformats.org/officeDocument/2006/relationships/image" Target="../media/image82.png"/><Relationship Id="rId17" Type="http://schemas.openxmlformats.org/officeDocument/2006/relationships/image" Target="../media/image87.png"/><Relationship Id="rId25" Type="http://schemas.openxmlformats.org/officeDocument/2006/relationships/image" Target="../media/image95.png"/><Relationship Id="rId33" Type="http://schemas.openxmlformats.org/officeDocument/2006/relationships/image" Target="../media/image103.png"/><Relationship Id="rId38" Type="http://schemas.openxmlformats.org/officeDocument/2006/relationships/image" Target="../media/image108.png"/><Relationship Id="rId20" Type="http://schemas.openxmlformats.org/officeDocument/2006/relationships/image" Target="../media/image90.png"/><Relationship Id="rId41" Type="http://schemas.openxmlformats.org/officeDocument/2006/relationships/image" Target="../media/image111.png"/></Relationships>
</file>

<file path=ppt/slideLayouts/_rels/slideLayout334.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4.png"/><Relationship Id="rId3" Type="http://schemas.openxmlformats.org/officeDocument/2006/relationships/image" Target="../media/image117.png"/><Relationship Id="rId7" Type="http://schemas.openxmlformats.org/officeDocument/2006/relationships/image" Target="../media/image121.png"/><Relationship Id="rId12" Type="http://schemas.microsoft.com/office/2007/relationships/hdphoto" Target="../media/hdphoto3.wdp"/><Relationship Id="rId17" Type="http://schemas.openxmlformats.org/officeDocument/2006/relationships/image" Target="../media/image128.png"/><Relationship Id="rId2" Type="http://schemas.openxmlformats.org/officeDocument/2006/relationships/image" Target="../media/image116.png"/><Relationship Id="rId16" Type="http://schemas.openxmlformats.org/officeDocument/2006/relationships/image" Target="../media/image127.png"/><Relationship Id="rId1" Type="http://schemas.openxmlformats.org/officeDocument/2006/relationships/slideMaster" Target="../slideMasters/slideMaster18.xml"/><Relationship Id="rId6" Type="http://schemas.openxmlformats.org/officeDocument/2006/relationships/image" Target="../media/image120.png"/><Relationship Id="rId11" Type="http://schemas.openxmlformats.org/officeDocument/2006/relationships/image" Target="../media/image123.png"/><Relationship Id="rId5" Type="http://schemas.openxmlformats.org/officeDocument/2006/relationships/image" Target="../media/image119.png"/><Relationship Id="rId15" Type="http://schemas.openxmlformats.org/officeDocument/2006/relationships/image" Target="../media/image126.png"/><Relationship Id="rId10" Type="http://schemas.microsoft.com/office/2007/relationships/hdphoto" Target="../media/hdphoto2.wdp"/><Relationship Id="rId4" Type="http://schemas.openxmlformats.org/officeDocument/2006/relationships/image" Target="../media/image118.emf"/><Relationship Id="rId9" Type="http://schemas.microsoft.com/office/2007/relationships/hdphoto" Target="../media/hdphoto1.wdp"/><Relationship Id="rId14" Type="http://schemas.openxmlformats.org/officeDocument/2006/relationships/image" Target="../media/image125.emf"/></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52.png"/><Relationship Id="rId1" Type="http://schemas.openxmlformats.org/officeDocument/2006/relationships/slideMaster" Target="../slideMasters/slideMaster18.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Master" Target="../slideMasters/slideMaster18.xml"/><Relationship Id="rId4" Type="http://schemas.openxmlformats.org/officeDocument/2006/relationships/image" Target="../media/image132.pn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Master" Target="../slideMasters/slideMaster18.xml"/><Relationship Id="rId5" Type="http://schemas.openxmlformats.org/officeDocument/2006/relationships/image" Target="../media/image136.svg"/><Relationship Id="rId4" Type="http://schemas.openxmlformats.org/officeDocument/2006/relationships/image" Target="../media/image135.pn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Master" Target="../slideMasters/slideMaster18.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33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7.png"/><Relationship Id="rId1" Type="http://schemas.openxmlformats.org/officeDocument/2006/relationships/slideMaster" Target="../slideMasters/slideMaster18.xml"/><Relationship Id="rId4" Type="http://schemas.openxmlformats.org/officeDocument/2006/relationships/image" Target="../media/image70.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Master" Target="../slideMasters/slideMaster18.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0.jpeg"/><Relationship Id="rId1" Type="http://schemas.openxmlformats.org/officeDocument/2006/relationships/slideMaster" Target="../slideMasters/slideMaster1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3.jpeg"/><Relationship Id="rId1" Type="http://schemas.openxmlformats.org/officeDocument/2006/relationships/slideMaster" Target="../slideMasters/slideMaster2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Master" Target="../slideMasters/slideMaster26.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Master" Target="../slideMasters/slideMaster2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chemeClr val="accent4"/>
        </a:solidFill>
        <a:effectLst/>
      </p:bgPr>
    </p:bg>
    <p:spTree>
      <p:nvGrpSpPr>
        <p:cNvPr id="1" name=""/>
        <p:cNvGrpSpPr/>
        <p:nvPr/>
      </p:nvGrpSpPr>
      <p:grpSpPr>
        <a:xfrm>
          <a:off x="0" y="0"/>
          <a:ext cx="0" cy="0"/>
          <a:chOff x="0" y="0"/>
          <a:chExt cx="0" cy="0"/>
        </a:xfrm>
      </p:grpSpPr>
      <p:sp>
        <p:nvSpPr>
          <p:cNvPr id="14" name="Pentagon 13"/>
          <p:cNvSpPr>
            <a:spLocks noChangeAspect="1"/>
          </p:cNvSpPr>
          <p:nvPr userDrawn="1"/>
        </p:nvSpPr>
        <p:spPr>
          <a:xfrm>
            <a:off x="1166485" y="0"/>
            <a:ext cx="2872115"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Pentagon 14"/>
          <p:cNvSpPr>
            <a:spLocks noChangeAspect="1"/>
          </p:cNvSpPr>
          <p:nvPr userDrawn="1"/>
        </p:nvSpPr>
        <p:spPr>
          <a:xfrm>
            <a:off x="0" y="0"/>
            <a:ext cx="2872115" cy="5148072"/>
          </a:xfrm>
          <a:prstGeom prst="homePlate">
            <a:avLst>
              <a:gd name="adj" fmla="val 36290"/>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userDrawn="1"/>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a:spLocks noGrp="1"/>
          </p:cNvSpPr>
          <p:nvPr>
            <p:ph type="ctrTitle" hasCustomPrompt="1"/>
          </p:nvPr>
        </p:nvSpPr>
        <p:spPr>
          <a:xfrm>
            <a:off x="685800" y="1228725"/>
            <a:ext cx="7772400" cy="1370882"/>
          </a:xfrm>
        </p:spPr>
        <p:txBody>
          <a:bodyPr lIns="0" tIns="0" rIns="0" bIns="0" anchor="b">
            <a:noAutofit/>
          </a:bodyPr>
          <a:lstStyle>
            <a:lvl1pPr algn="r">
              <a:defRPr sz="2100" b="0" i="0">
                <a:solidFill>
                  <a:srgbClr val="FFFFFF"/>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050" b="0" i="1" spc="75">
                <a:solidFill>
                  <a:schemeClr val="bg1"/>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Subtitle goes here </a:t>
            </a:r>
          </a:p>
        </p:txBody>
      </p:sp>
      <p:pic>
        <p:nvPicPr>
          <p:cNvPr id="13" name="Picture 12" descr="NCI-Logo-Color.png"/>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457201" y="4282743"/>
            <a:ext cx="3993515" cy="381000"/>
          </a:xfrm>
          <a:prstGeom prst="rect">
            <a:avLst/>
          </a:prstGeom>
        </p:spPr>
      </p:pic>
      <p:sp>
        <p:nvSpPr>
          <p:cNvPr id="9" name="Date Placeholder 3"/>
          <p:cNvSpPr>
            <a:spLocks noGrp="1"/>
          </p:cNvSpPr>
          <p:nvPr>
            <p:ph type="dt" sz="half" idx="2"/>
          </p:nvPr>
        </p:nvSpPr>
        <p:spPr>
          <a:xfrm>
            <a:off x="6400800" y="4295775"/>
            <a:ext cx="2286000" cy="355932"/>
          </a:xfrm>
          <a:prstGeom prst="rect">
            <a:avLst/>
          </a:prstGeom>
        </p:spPr>
        <p:txBody>
          <a:bodyPr vert="horz" lIns="0" tIns="0" rIns="0" bIns="0" rtlCol="0" anchor="ctr"/>
          <a:lstStyle>
            <a:lvl1pPr algn="r" fontAlgn="auto">
              <a:spcBef>
                <a:spcPts val="0"/>
              </a:spcBef>
              <a:spcAft>
                <a:spcPts val="0"/>
              </a:spcAft>
              <a:defRPr sz="1050" smtClean="0">
                <a:solidFill>
                  <a:srgbClr val="000000"/>
                </a:solidFill>
                <a:latin typeface="+mn-lt"/>
                <a:ea typeface="+mn-ea"/>
                <a:cs typeface="SapientSansRegular"/>
              </a:defRPr>
            </a:lvl1pPr>
          </a:lstStyle>
          <a:p>
            <a:pPr>
              <a:defRPr/>
            </a:pPr>
            <a:fld id="{A157A906-E9FF-A241-9D14-E37C3882A5D8}" type="datetime4">
              <a:rPr lang="en-US" smtClean="0"/>
              <a:pPr>
                <a:defRPr/>
              </a:pPr>
              <a:t>May 1, 2024</a:t>
            </a:fld>
            <a:endParaRPr lang="en-US" dirty="0"/>
          </a:p>
        </p:txBody>
      </p:sp>
    </p:spTree>
    <p:extLst>
      <p:ext uri="{BB962C8B-B14F-4D97-AF65-F5344CB8AC3E}">
        <p14:creationId xmlns:p14="http://schemas.microsoft.com/office/powerpoint/2010/main" val="312589286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6" name="Content Placeholder 2"/>
          <p:cNvSpPr>
            <a:spLocks noGrp="1"/>
          </p:cNvSpPr>
          <p:nvPr>
            <p:ph sz="quarter" idx="11"/>
          </p:nvPr>
        </p:nvSpPr>
        <p:spPr>
          <a:xfrm>
            <a:off x="4550981"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93777"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0032025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White Title Slide">
    <p:spTree>
      <p:nvGrpSpPr>
        <p:cNvPr id="1" name=""/>
        <p:cNvGrpSpPr/>
        <p:nvPr/>
      </p:nvGrpSpPr>
      <p:grpSpPr>
        <a:xfrm>
          <a:off x="0" y="0"/>
          <a:ext cx="0" cy="0"/>
          <a:chOff x="0" y="0"/>
          <a:chExt cx="0" cy="0"/>
        </a:xfrm>
      </p:grpSpPr>
      <p:sp>
        <p:nvSpPr>
          <p:cNvPr id="4" name="Pentagon 3"/>
          <p:cNvSpPr/>
          <p:nvPr userDrawn="1"/>
        </p:nvSpPr>
        <p:spPr>
          <a:xfrm>
            <a:off x="1168401" y="0"/>
            <a:ext cx="2870200" cy="5143500"/>
          </a:xfrm>
          <a:prstGeom prst="homePlate">
            <a:avLst>
              <a:gd name="adj" fmla="val 47787"/>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982" kern="0">
              <a:solidFill>
                <a:sysClr val="windowText" lastClr="000000"/>
              </a:solidFill>
            </a:endParaRPr>
          </a:p>
        </p:txBody>
      </p:sp>
      <p:sp>
        <p:nvSpPr>
          <p:cNvPr id="5" name="Pentagon 4"/>
          <p:cNvSpPr/>
          <p:nvPr userDrawn="1"/>
        </p:nvSpPr>
        <p:spPr>
          <a:xfrm>
            <a:off x="0" y="0"/>
            <a:ext cx="2870200" cy="5143500"/>
          </a:xfrm>
          <a:prstGeom prst="homePlate">
            <a:avLst>
              <a:gd name="adj" fmla="val 4778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982" kern="0">
              <a:solidFill>
                <a:sysClr val="windowText" lastClr="000000"/>
              </a:solidFill>
            </a:endParaRPr>
          </a:p>
        </p:txBody>
      </p:sp>
      <p:pic>
        <p:nvPicPr>
          <p:cNvPr id="6" name="Picture 8" descr="NCI-Logo-Color.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58764" y="4550572"/>
            <a:ext cx="4973637" cy="35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ctrTitle"/>
          </p:nvPr>
        </p:nvSpPr>
        <p:spPr>
          <a:xfrm>
            <a:off x="685800" y="1234440"/>
            <a:ext cx="7772400" cy="1370882"/>
          </a:xfrm>
        </p:spPr>
        <p:txBody>
          <a:bodyPr anchor="b">
            <a:noAutofit/>
          </a:bodyPr>
          <a:lstStyle>
            <a:lvl1pPr algn="r">
              <a:defRPr sz="1966" b="0" i="0">
                <a:solidFill>
                  <a:srgbClr val="123E57"/>
                </a:solidFill>
                <a:latin typeface="Arial"/>
                <a:cs typeface="Arial"/>
              </a:defRPr>
            </a:lvl1pPr>
          </a:lstStyle>
          <a:p>
            <a:r>
              <a:rPr lang="en-US"/>
              <a:t>Click to edit Master title style</a:t>
            </a:r>
            <a:endParaRPr lang="en-US" dirty="0"/>
          </a:p>
        </p:txBody>
      </p:sp>
      <p:sp>
        <p:nvSpPr>
          <p:cNvPr id="11" name="Subtitle 2"/>
          <p:cNvSpPr>
            <a:spLocks noGrp="1"/>
          </p:cNvSpPr>
          <p:nvPr>
            <p:ph type="subTitle" idx="1"/>
          </p:nvPr>
        </p:nvSpPr>
        <p:spPr>
          <a:xfrm>
            <a:off x="685800" y="2674621"/>
            <a:ext cx="7772400" cy="514782"/>
          </a:xfrm>
        </p:spPr>
        <p:txBody>
          <a:bodyPr>
            <a:noAutofit/>
          </a:bodyPr>
          <a:lstStyle>
            <a:lvl1pPr marL="0" indent="0" algn="r">
              <a:buNone/>
              <a:defRPr sz="982" b="0" i="1" spc="55">
                <a:solidFill>
                  <a:schemeClr val="accent3"/>
                </a:solidFill>
                <a:latin typeface="Arial"/>
                <a:cs typeface="Arial"/>
              </a:defRPr>
            </a:lvl1pPr>
            <a:lvl2pPr marL="249625" indent="0" algn="ctr">
              <a:buNone/>
              <a:defRPr>
                <a:solidFill>
                  <a:schemeClr val="tx1">
                    <a:tint val="75000"/>
                  </a:schemeClr>
                </a:solidFill>
              </a:defRPr>
            </a:lvl2pPr>
            <a:lvl3pPr marL="499249" indent="0" algn="ctr">
              <a:buNone/>
              <a:defRPr>
                <a:solidFill>
                  <a:schemeClr val="tx1">
                    <a:tint val="75000"/>
                  </a:schemeClr>
                </a:solidFill>
              </a:defRPr>
            </a:lvl3pPr>
            <a:lvl4pPr marL="748874" indent="0" algn="ctr">
              <a:buNone/>
              <a:defRPr>
                <a:solidFill>
                  <a:schemeClr val="tx1">
                    <a:tint val="75000"/>
                  </a:schemeClr>
                </a:solidFill>
              </a:defRPr>
            </a:lvl4pPr>
            <a:lvl5pPr marL="998498" indent="0" algn="ctr">
              <a:buNone/>
              <a:defRPr>
                <a:solidFill>
                  <a:schemeClr val="tx1">
                    <a:tint val="75000"/>
                  </a:schemeClr>
                </a:solidFill>
              </a:defRPr>
            </a:lvl5pPr>
            <a:lvl6pPr marL="1248122" indent="0" algn="ctr">
              <a:buNone/>
              <a:defRPr>
                <a:solidFill>
                  <a:schemeClr val="tx1">
                    <a:tint val="75000"/>
                  </a:schemeClr>
                </a:solidFill>
              </a:defRPr>
            </a:lvl6pPr>
            <a:lvl7pPr marL="1497746" indent="0" algn="ctr">
              <a:buNone/>
              <a:defRPr>
                <a:solidFill>
                  <a:schemeClr val="tx1">
                    <a:tint val="75000"/>
                  </a:schemeClr>
                </a:solidFill>
              </a:defRPr>
            </a:lvl7pPr>
            <a:lvl8pPr marL="1747370" indent="0" algn="ctr">
              <a:buNone/>
              <a:defRPr>
                <a:solidFill>
                  <a:schemeClr val="tx1">
                    <a:tint val="75000"/>
                  </a:schemeClr>
                </a:solidFill>
              </a:defRPr>
            </a:lvl8pPr>
            <a:lvl9pPr marL="1996995" indent="0" algn="ctr">
              <a:buNone/>
              <a:defRPr>
                <a:solidFill>
                  <a:schemeClr val="tx1">
                    <a:tint val="75000"/>
                  </a:schemeClr>
                </a:solidFill>
              </a:defRPr>
            </a:lvl9pPr>
          </a:lstStyle>
          <a:p>
            <a:r>
              <a:rPr lang="en-US"/>
              <a:t>Click to edit Master subtitle style</a:t>
            </a:r>
            <a:endParaRPr lang="en-US" dirty="0"/>
          </a:p>
        </p:txBody>
      </p:sp>
      <p:sp>
        <p:nvSpPr>
          <p:cNvPr id="7" name="Date Placeholder 3"/>
          <p:cNvSpPr>
            <a:spLocks noGrp="1"/>
          </p:cNvSpPr>
          <p:nvPr>
            <p:ph type="dt" sz="half" idx="10"/>
          </p:nvPr>
        </p:nvSpPr>
        <p:spPr bwMode="auto">
          <a:xfrm>
            <a:off x="6400800" y="4295775"/>
            <a:ext cx="2286000" cy="342900"/>
          </a:xfrm>
          <a:extLst>
            <a:ext uri="{909E8E84-426E-40dd-AFC4-6F175D3DCCD1}"/>
            <a:ext uri="{91240B29-F687-4f45-9708-019B960494DF}"/>
          </a:extLst>
        </p:spPr>
        <p:txBody>
          <a:bodyPr/>
          <a:lstStyle>
            <a:lvl1pPr algn="r" eaLnBrk="1" hangingPunct="1">
              <a:defRPr sz="874">
                <a:solidFill>
                  <a:srgbClr val="000000"/>
                </a:solidFill>
              </a:defRPr>
            </a:lvl1pPr>
          </a:lstStyle>
          <a:p>
            <a:pPr>
              <a:defRPr/>
            </a:pPr>
            <a:fld id="{A17238CA-BE0C-4251-BC59-8C84C2869E2E}" type="datetime4">
              <a:rPr lang="en-US" altLang="en-US"/>
              <a:pPr>
                <a:defRPr/>
              </a:pPr>
              <a:t>May 1, 2024</a:t>
            </a:fld>
            <a:endParaRPr lang="en-US" altLang="en-US"/>
          </a:p>
        </p:txBody>
      </p:sp>
    </p:spTree>
    <p:extLst>
      <p:ext uri="{BB962C8B-B14F-4D97-AF65-F5344CB8AC3E}">
        <p14:creationId xmlns:p14="http://schemas.microsoft.com/office/powerpoint/2010/main" val="25486784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White Title Slide">
    <p:bg>
      <p:bgPr>
        <a:solidFill>
          <a:schemeClr val="bg1"/>
        </a:solidFill>
        <a:effectLst/>
      </p:bgPr>
    </p:bg>
    <p:spTree>
      <p:nvGrpSpPr>
        <p:cNvPr id="1" name=""/>
        <p:cNvGrpSpPr/>
        <p:nvPr/>
      </p:nvGrpSpPr>
      <p:grpSpPr>
        <a:xfrm>
          <a:off x="0" y="0"/>
          <a:ext cx="0" cy="0"/>
          <a:chOff x="0" y="0"/>
          <a:chExt cx="0" cy="0"/>
        </a:xfrm>
      </p:grpSpPr>
      <p:sp>
        <p:nvSpPr>
          <p:cNvPr id="13" name="Pentagon 12"/>
          <p:cNvSpPr>
            <a:spLocks noChangeAspect="1"/>
          </p:cNvSpPr>
          <p:nvPr userDrawn="1"/>
        </p:nvSpPr>
        <p:spPr>
          <a:xfrm>
            <a:off x="1177109" y="0"/>
            <a:ext cx="2872115"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Pentagon 13"/>
          <p:cNvSpPr>
            <a:spLocks noChangeAspect="1"/>
          </p:cNvSpPr>
          <p:nvPr userDrawn="1"/>
        </p:nvSpPr>
        <p:spPr>
          <a:xfrm>
            <a:off x="10624" y="0"/>
            <a:ext cx="2872115"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itle 1"/>
          <p:cNvSpPr>
            <a:spLocks noGrp="1"/>
          </p:cNvSpPr>
          <p:nvPr>
            <p:ph type="ctrTitle" hasCustomPrompt="1"/>
          </p:nvPr>
        </p:nvSpPr>
        <p:spPr>
          <a:xfrm>
            <a:off x="685800" y="1228726"/>
            <a:ext cx="7772400" cy="1370882"/>
          </a:xfrm>
        </p:spPr>
        <p:txBody>
          <a:bodyPr lIns="0" tIns="0" rIns="0" bIns="0" anchor="b">
            <a:noAutofit/>
          </a:bodyPr>
          <a:lstStyle>
            <a:lvl1pPr algn="r">
              <a:defRPr sz="2100" b="0" i="0">
                <a:solidFill>
                  <a:srgbClr val="123E57"/>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050" b="0" i="1" spc="75">
                <a:solidFill>
                  <a:schemeClr val="accent3"/>
                </a:solidFill>
                <a:latin typeface="Arial"/>
                <a:cs typeface="Arial"/>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Subtitle goes here </a:t>
            </a:r>
          </a:p>
        </p:txBody>
      </p:sp>
      <p:sp>
        <p:nvSpPr>
          <p:cNvPr id="9" name="Rectangle 8">
            <a:extLst>
              <a:ext uri="{FF2B5EF4-FFF2-40B4-BE49-F238E27FC236}">
                <a16:creationId xmlns:a16="http://schemas.microsoft.com/office/drawing/2014/main" id="{00C1EAC2-48D1-5A43-8A15-F4EDD9CF6A5B}"/>
              </a:ext>
            </a:extLst>
          </p:cNvPr>
          <p:cNvSpPr/>
          <p:nvPr userDrawn="1"/>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2" name="Picture 11" descr="NCI-Logo-Color.png"/>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457202" y="4282743"/>
            <a:ext cx="3993515" cy="381000"/>
          </a:xfrm>
          <a:prstGeom prst="rect">
            <a:avLst/>
          </a:prstGeom>
        </p:spPr>
      </p:pic>
      <p:sp>
        <p:nvSpPr>
          <p:cNvPr id="8" name="Date Placeholder 3"/>
          <p:cNvSpPr>
            <a:spLocks noGrp="1"/>
          </p:cNvSpPr>
          <p:nvPr>
            <p:ph type="dt" sz="half" idx="2"/>
          </p:nvPr>
        </p:nvSpPr>
        <p:spPr>
          <a:xfrm>
            <a:off x="6400800" y="4297680"/>
            <a:ext cx="2286000" cy="356616"/>
          </a:xfrm>
          <a:prstGeom prst="rect">
            <a:avLst/>
          </a:prstGeom>
        </p:spPr>
        <p:txBody>
          <a:bodyPr vert="horz" lIns="0" tIns="0" rIns="0" bIns="0" rtlCol="0" anchor="ctr"/>
          <a:lstStyle>
            <a:lvl1pPr algn="r" fontAlgn="auto">
              <a:spcBef>
                <a:spcPts val="0"/>
              </a:spcBef>
              <a:spcAft>
                <a:spcPts val="0"/>
              </a:spcAft>
              <a:defRPr sz="1050" smtClean="0">
                <a:solidFill>
                  <a:srgbClr val="000000"/>
                </a:solidFill>
                <a:latin typeface="+mn-lt"/>
                <a:ea typeface="+mn-ea"/>
                <a:cs typeface="SapientSansRegular"/>
              </a:defRPr>
            </a:lvl1pPr>
          </a:lstStyle>
          <a:p>
            <a:pPr>
              <a:defRPr/>
            </a:pPr>
            <a:fld id="{646BEAE4-16B3-0744-BFCA-11CE0C224282}" type="datetime4">
              <a:rPr lang="en-US" smtClean="0"/>
              <a:t>May 1, 2024</a:t>
            </a:fld>
            <a:endParaRPr lang="en-US" dirty="0"/>
          </a:p>
        </p:txBody>
      </p:sp>
    </p:spTree>
    <p:extLst>
      <p:ext uri="{BB962C8B-B14F-4D97-AF65-F5344CB8AC3E}">
        <p14:creationId xmlns:p14="http://schemas.microsoft.com/office/powerpoint/2010/main" val="29866414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177109" y="0"/>
            <a:ext cx="2872115"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Pentagon 12"/>
          <p:cNvSpPr>
            <a:spLocks noChangeAspect="1"/>
          </p:cNvSpPr>
          <p:nvPr userDrawn="1"/>
        </p:nvSpPr>
        <p:spPr>
          <a:xfrm>
            <a:off x="10624" y="0"/>
            <a:ext cx="2872115"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1800">
                <a:solidFill>
                  <a:srgbClr val="123E57"/>
                </a:solidFill>
                <a:latin typeface="+mj-lt"/>
                <a:cs typeface="SapientSansBold"/>
              </a:defRPr>
            </a:lvl1pPr>
          </a:lstStyle>
          <a:p>
            <a:r>
              <a:rPr lang="en-US" dirty="0"/>
              <a:t>Agenda</a:t>
            </a:r>
          </a:p>
        </p:txBody>
      </p:sp>
      <p:sp>
        <p:nvSpPr>
          <p:cNvPr id="7"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342892" marR="0" indent="-342892" algn="l" defTabSz="342892" rtl="0" eaLnBrk="1" fontAlgn="auto" latinLnBrk="0" hangingPunct="1">
              <a:lnSpc>
                <a:spcPct val="100000"/>
              </a:lnSpc>
              <a:spcBef>
                <a:spcPts val="0"/>
              </a:spcBef>
              <a:spcAft>
                <a:spcPts val="750"/>
              </a:spcAft>
              <a:buClr>
                <a:schemeClr val="accent1"/>
              </a:buClr>
              <a:buSzTx/>
              <a:buFont typeface="+mj-lt"/>
              <a:buAutoNum type="arabicPeriod"/>
              <a:tabLst/>
              <a:defRPr i="1">
                <a:solidFill>
                  <a:srgbClr val="000000"/>
                </a:solidFill>
              </a:defRPr>
            </a:lvl1pPr>
            <a:lvl2pPr marL="514337" marR="0" indent="-171446" algn="l" defTabSz="342892" rtl="0" eaLnBrk="1" fontAlgn="auto" latinLnBrk="0" hangingPunct="1">
              <a:lnSpc>
                <a:spcPct val="100000"/>
              </a:lnSpc>
              <a:spcBef>
                <a:spcPts val="0"/>
              </a:spcBef>
              <a:spcAft>
                <a:spcPts val="750"/>
              </a:spcAft>
              <a:buClr>
                <a:schemeClr val="accent1"/>
              </a:buClr>
              <a:buSzTx/>
              <a:buFont typeface="Wingdings" charset="2"/>
              <a:buChar char="§"/>
              <a:tabLst/>
              <a:defRPr lang="en-US" sz="1425"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514337" marR="0" lvl="1" indent="-171446" algn="l" defTabSz="342892" rtl="0" eaLnBrk="1" fontAlgn="auto" latinLnBrk="0" hangingPunct="1">
              <a:lnSpc>
                <a:spcPct val="100000"/>
              </a:lnSpc>
              <a:spcBef>
                <a:spcPts val="0"/>
              </a:spcBef>
              <a:spcAft>
                <a:spcPts val="750"/>
              </a:spcAft>
              <a:buClr>
                <a:schemeClr val="accent1"/>
              </a:buClr>
              <a:buSzTx/>
              <a:buFont typeface="Wingdings" charset="2"/>
              <a:buChar char="§"/>
              <a:tabLst/>
              <a:defRPr/>
            </a:pPr>
            <a:r>
              <a:rPr lang="en-US" dirty="0"/>
              <a:t>Agenda Item 3a</a:t>
            </a:r>
          </a:p>
          <a:p>
            <a:pPr marL="514337" marR="0" lvl="1" indent="-171446" algn="l" defTabSz="342892" rtl="0" eaLnBrk="1" fontAlgn="auto" latinLnBrk="0" hangingPunct="1">
              <a:lnSpc>
                <a:spcPct val="100000"/>
              </a:lnSpc>
              <a:spcBef>
                <a:spcPts val="0"/>
              </a:spcBef>
              <a:spcAft>
                <a:spcPts val="750"/>
              </a:spcAft>
              <a:buClr>
                <a:schemeClr val="accent1"/>
              </a:buClr>
              <a:buSzTx/>
              <a:buFont typeface="Wingdings" charset="2"/>
              <a:buChar char="§"/>
              <a:tabLst/>
              <a:defRPr/>
            </a:pPr>
            <a:r>
              <a:rPr lang="en-US" dirty="0"/>
              <a:t>Agenda Item 3b</a:t>
            </a:r>
          </a:p>
        </p:txBody>
      </p:sp>
    </p:spTree>
    <p:extLst>
      <p:ext uri="{BB962C8B-B14F-4D97-AF65-F5344CB8AC3E}">
        <p14:creationId xmlns:p14="http://schemas.microsoft.com/office/powerpoint/2010/main" val="29089774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White Section Break">
    <p:bg>
      <p:bgPr>
        <a:solidFill>
          <a:schemeClr val="bg1"/>
        </a:solidFill>
        <a:effectLst/>
      </p:bgPr>
    </p:bg>
    <p:spTree>
      <p:nvGrpSpPr>
        <p:cNvPr id="1" name=""/>
        <p:cNvGrpSpPr/>
        <p:nvPr/>
      </p:nvGrpSpPr>
      <p:grpSpPr>
        <a:xfrm>
          <a:off x="0" y="0"/>
          <a:ext cx="0" cy="0"/>
          <a:chOff x="0" y="0"/>
          <a:chExt cx="0" cy="0"/>
        </a:xfrm>
      </p:grpSpPr>
      <p:sp>
        <p:nvSpPr>
          <p:cNvPr id="9" name="Pentagon 8"/>
          <p:cNvSpPr/>
          <p:nvPr userDrawn="1"/>
        </p:nvSpPr>
        <p:spPr>
          <a:xfrm>
            <a:off x="1" y="0"/>
            <a:ext cx="8458199" cy="51435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Pentagon 12"/>
          <p:cNvSpPr/>
          <p:nvPr userDrawn="1"/>
        </p:nvSpPr>
        <p:spPr>
          <a:xfrm>
            <a:off x="2" y="0"/>
            <a:ext cx="7289799" cy="51435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itle 1"/>
          <p:cNvSpPr>
            <a:spLocks noGrp="1"/>
          </p:cNvSpPr>
          <p:nvPr>
            <p:ph type="ctrTitle" hasCustomPrompt="1"/>
          </p:nvPr>
        </p:nvSpPr>
        <p:spPr>
          <a:xfrm>
            <a:off x="3429002" y="1817370"/>
            <a:ext cx="5029199" cy="1371600"/>
          </a:xfrm>
        </p:spPr>
        <p:txBody>
          <a:bodyPr lIns="0" tIns="0" rIns="0" bIns="0" anchor="b">
            <a:noAutofit/>
          </a:bodyPr>
          <a:lstStyle>
            <a:lvl1pPr algn="r">
              <a:defRPr sz="2100" spc="-60">
                <a:solidFill>
                  <a:srgbClr val="123E57"/>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9001" y="3257550"/>
            <a:ext cx="5022892" cy="514350"/>
          </a:xfrm>
        </p:spPr>
        <p:txBody>
          <a:bodyPr lIns="0" tIns="0" rIns="0" bIns="0">
            <a:noAutofit/>
          </a:bodyPr>
          <a:lstStyle>
            <a:lvl1pPr marL="0" indent="0" algn="r">
              <a:buNone/>
              <a:defRPr sz="1050" b="0" i="1" spc="75">
                <a:solidFill>
                  <a:schemeClr val="accent3"/>
                </a:solidFill>
                <a:latin typeface="+mn-lt"/>
                <a:cs typeface="SapientCentroSlab-Light"/>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Subtitle goes here</a:t>
            </a:r>
          </a:p>
        </p:txBody>
      </p:sp>
      <p:sp>
        <p:nvSpPr>
          <p:cNvPr id="8"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Tree>
    <p:extLst>
      <p:ext uri="{BB962C8B-B14F-4D97-AF65-F5344CB8AC3E}">
        <p14:creationId xmlns:p14="http://schemas.microsoft.com/office/powerpoint/2010/main" val="38278168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Whit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1523357" y="0"/>
            <a:ext cx="2872115"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Pentagon 9"/>
          <p:cNvSpPr>
            <a:spLocks noChangeAspect="1"/>
          </p:cNvSpPr>
          <p:nvPr userDrawn="1"/>
        </p:nvSpPr>
        <p:spPr>
          <a:xfrm>
            <a:off x="2" y="0"/>
            <a:ext cx="3228985" cy="5148072"/>
          </a:xfrm>
          <a:prstGeom prst="homePlate">
            <a:avLst>
              <a:gd name="adj" fmla="val 3235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itle 1"/>
          <p:cNvSpPr>
            <a:spLocks noGrp="1"/>
          </p:cNvSpPr>
          <p:nvPr>
            <p:ph type="ctrTitle" hasCustomPrompt="1"/>
          </p:nvPr>
        </p:nvSpPr>
        <p:spPr>
          <a:xfrm>
            <a:off x="4395472" y="1817370"/>
            <a:ext cx="4062728" cy="1371600"/>
          </a:xfrm>
        </p:spPr>
        <p:txBody>
          <a:bodyPr lIns="0" tIns="0" rIns="0" bIns="0" anchor="b">
            <a:noAutofit/>
          </a:bodyPr>
          <a:lstStyle>
            <a:lvl1pPr algn="r">
              <a:defRPr sz="2100" spc="-60">
                <a:solidFill>
                  <a:srgbClr val="BB0E3D"/>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050" b="0" i="1" spc="75">
                <a:solidFill>
                  <a:schemeClr val="accent3"/>
                </a:solidFill>
                <a:latin typeface="+mn-lt"/>
                <a:cs typeface="SapientCentroSlab-Light"/>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Subtitle goes here</a:t>
            </a:r>
          </a:p>
        </p:txBody>
      </p:sp>
      <p:sp>
        <p:nvSpPr>
          <p:cNvPr id="12"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3" name="Picture 12"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Tree>
    <p:extLst>
      <p:ext uri="{BB962C8B-B14F-4D97-AF65-F5344CB8AC3E}">
        <p14:creationId xmlns:p14="http://schemas.microsoft.com/office/powerpoint/2010/main" val="14766290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4" name="Pentagon 3"/>
          <p:cNvSpPr/>
          <p:nvPr userDrawn="1"/>
        </p:nvSpPr>
        <p:spPr>
          <a:xfrm>
            <a:off x="1" y="0"/>
            <a:ext cx="8458199" cy="51435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Pentagon 4"/>
          <p:cNvSpPr/>
          <p:nvPr userDrawn="1"/>
        </p:nvSpPr>
        <p:spPr>
          <a:xfrm>
            <a:off x="2" y="0"/>
            <a:ext cx="7289799" cy="51435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1800" b="0" i="1" baseline="0">
                <a:solidFill>
                  <a:srgbClr val="123E57"/>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7"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8" name="Picture 7"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Tree>
    <p:extLst>
      <p:ext uri="{BB962C8B-B14F-4D97-AF65-F5344CB8AC3E}">
        <p14:creationId xmlns:p14="http://schemas.microsoft.com/office/powerpoint/2010/main" val="6759218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3"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47124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5"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97832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2763656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5"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5463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5" name="Content Placeholder 2"/>
          <p:cNvSpPr>
            <a:spLocks noGrp="1"/>
          </p:cNvSpPr>
          <p:nvPr>
            <p:ph sz="quarter" idx="11"/>
          </p:nvPr>
        </p:nvSpPr>
        <p:spPr>
          <a:xfrm>
            <a:off x="4550981"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93777"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5737470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6" name="Content Placeholder 2"/>
          <p:cNvSpPr>
            <a:spLocks noGrp="1"/>
          </p:cNvSpPr>
          <p:nvPr>
            <p:ph sz="quarter" idx="11"/>
          </p:nvPr>
        </p:nvSpPr>
        <p:spPr>
          <a:xfrm>
            <a:off x="4550983"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93778"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5962281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5" name="Content Placeholder 2"/>
          <p:cNvSpPr>
            <a:spLocks noGrp="1"/>
          </p:cNvSpPr>
          <p:nvPr>
            <p:ph sz="quarter" idx="11"/>
          </p:nvPr>
        </p:nvSpPr>
        <p:spPr>
          <a:xfrm>
            <a:off x="4550983"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93778"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5130768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Tree>
    <p:extLst>
      <p:ext uri="{BB962C8B-B14F-4D97-AF65-F5344CB8AC3E}">
        <p14:creationId xmlns:p14="http://schemas.microsoft.com/office/powerpoint/2010/main" val="12254320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Tree>
    <p:extLst>
      <p:ext uri="{BB962C8B-B14F-4D97-AF65-F5344CB8AC3E}">
        <p14:creationId xmlns:p14="http://schemas.microsoft.com/office/powerpoint/2010/main" val="11831766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Tree>
    <p:extLst>
      <p:ext uri="{BB962C8B-B14F-4D97-AF65-F5344CB8AC3E}">
        <p14:creationId xmlns:p14="http://schemas.microsoft.com/office/powerpoint/2010/main" val="25697339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Tree>
    <p:extLst>
      <p:ext uri="{BB962C8B-B14F-4D97-AF65-F5344CB8AC3E}">
        <p14:creationId xmlns:p14="http://schemas.microsoft.com/office/powerpoint/2010/main" val="7519223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ack Cover White">
    <p:bg>
      <p:bgPr>
        <a:solidFill>
          <a:schemeClr val="bg1"/>
        </a:solidFill>
        <a:effectLst/>
      </p:bgPr>
    </p:bg>
    <p:spTree>
      <p:nvGrpSpPr>
        <p:cNvPr id="1" name=""/>
        <p:cNvGrpSpPr/>
        <p:nvPr/>
      </p:nvGrpSpPr>
      <p:grpSpPr>
        <a:xfrm>
          <a:off x="0" y="0"/>
          <a:ext cx="0" cy="0"/>
          <a:chOff x="0" y="0"/>
          <a:chExt cx="0" cy="0"/>
        </a:xfrm>
      </p:grpSpPr>
      <p:sp>
        <p:nvSpPr>
          <p:cNvPr id="10" name="Pentagon 9"/>
          <p:cNvSpPr/>
          <p:nvPr userDrawn="1"/>
        </p:nvSpPr>
        <p:spPr>
          <a:xfrm>
            <a:off x="1" y="0"/>
            <a:ext cx="8458199" cy="51435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Pentagon 10"/>
          <p:cNvSpPr/>
          <p:nvPr userDrawn="1"/>
        </p:nvSpPr>
        <p:spPr>
          <a:xfrm>
            <a:off x="2" y="0"/>
            <a:ext cx="7289799" cy="51435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2C992E19-AE11-6E42-B6DF-CCF5C9EF04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24737" y="1952937"/>
            <a:ext cx="3566160" cy="1188720"/>
          </a:xfrm>
          <a:prstGeom prst="rect">
            <a:avLst/>
          </a:prstGeom>
        </p:spPr>
      </p:pic>
      <p:sp>
        <p:nvSpPr>
          <p:cNvPr id="7" name="TextBox 13"/>
          <p:cNvSpPr txBox="1">
            <a:spLocks noChangeArrowheads="1"/>
          </p:cNvSpPr>
          <p:nvPr userDrawn="1"/>
        </p:nvSpPr>
        <p:spPr bwMode="auto">
          <a:xfrm>
            <a:off x="2616546" y="4356102"/>
            <a:ext cx="39474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b="1" dirty="0" err="1">
                <a:solidFill>
                  <a:srgbClr val="606060"/>
                </a:solidFill>
                <a:latin typeface="Arial" charset="0"/>
              </a:rPr>
              <a:t>www.cancer.gov</a:t>
            </a:r>
            <a:r>
              <a:rPr lang="en-US" sz="1200" b="1" dirty="0">
                <a:solidFill>
                  <a:srgbClr val="606060"/>
                </a:solidFill>
                <a:latin typeface="Arial" charset="0"/>
              </a:rPr>
              <a:t>                 </a:t>
            </a:r>
            <a:r>
              <a:rPr lang="en-US" sz="1200" b="1" dirty="0" err="1">
                <a:solidFill>
                  <a:srgbClr val="606060"/>
                </a:solidFill>
                <a:latin typeface="Arial" charset="0"/>
              </a:rPr>
              <a:t>www.cancer.gov</a:t>
            </a:r>
            <a:r>
              <a:rPr lang="en-US" sz="1200" b="1" dirty="0">
                <a:solidFill>
                  <a:srgbClr val="606060"/>
                </a:solidFill>
                <a:latin typeface="Arial" charset="0"/>
              </a:rPr>
              <a:t>/</a:t>
            </a:r>
            <a:r>
              <a:rPr lang="en-US" sz="1200" b="1" dirty="0" err="1">
                <a:solidFill>
                  <a:srgbClr val="606060"/>
                </a:solidFill>
                <a:latin typeface="Arial" charset="0"/>
              </a:rPr>
              <a:t>espanol</a:t>
            </a:r>
            <a:endParaRPr lang="en-US" sz="1200" b="1" dirty="0">
              <a:solidFill>
                <a:srgbClr val="606060"/>
              </a:solidFill>
              <a:latin typeface="Arial" charset="0"/>
            </a:endParaRPr>
          </a:p>
        </p:txBody>
      </p:sp>
    </p:spTree>
    <p:extLst>
      <p:ext uri="{BB962C8B-B14F-4D97-AF65-F5344CB8AC3E}">
        <p14:creationId xmlns:p14="http://schemas.microsoft.com/office/powerpoint/2010/main" val="30937383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Back Cover White">
    <p:bg>
      <p:bgPr>
        <a:solidFill>
          <a:schemeClr val="bg1"/>
        </a:solidFill>
        <a:effectLst/>
      </p:bgPr>
    </p:bg>
    <p:spTree>
      <p:nvGrpSpPr>
        <p:cNvPr id="1" name=""/>
        <p:cNvGrpSpPr/>
        <p:nvPr/>
      </p:nvGrpSpPr>
      <p:grpSpPr>
        <a:xfrm>
          <a:off x="0" y="0"/>
          <a:ext cx="0" cy="0"/>
          <a:chOff x="0" y="0"/>
          <a:chExt cx="0" cy="0"/>
        </a:xfrm>
      </p:grpSpPr>
      <p:sp>
        <p:nvSpPr>
          <p:cNvPr id="10" name="Pentagon 9"/>
          <p:cNvSpPr/>
          <p:nvPr userDrawn="1"/>
        </p:nvSpPr>
        <p:spPr>
          <a:xfrm>
            <a:off x="1" y="0"/>
            <a:ext cx="8458199" cy="51435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Pentagon 10"/>
          <p:cNvSpPr/>
          <p:nvPr userDrawn="1"/>
        </p:nvSpPr>
        <p:spPr>
          <a:xfrm>
            <a:off x="2" y="0"/>
            <a:ext cx="7289799" cy="51435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145094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chemeClr val="accent4"/>
        </a:solidFill>
        <a:effectLst/>
      </p:bgPr>
    </p:bg>
    <p:spTree>
      <p:nvGrpSpPr>
        <p:cNvPr id="1" name=""/>
        <p:cNvGrpSpPr/>
        <p:nvPr/>
      </p:nvGrpSpPr>
      <p:grpSpPr>
        <a:xfrm>
          <a:off x="0" y="0"/>
          <a:ext cx="0" cy="0"/>
          <a:chOff x="0" y="0"/>
          <a:chExt cx="0" cy="0"/>
        </a:xfrm>
      </p:grpSpPr>
      <p:sp>
        <p:nvSpPr>
          <p:cNvPr id="14" name="Pentagon 13"/>
          <p:cNvSpPr>
            <a:spLocks noChangeAspect="1"/>
          </p:cNvSpPr>
          <p:nvPr userDrawn="1"/>
        </p:nvSpPr>
        <p:spPr>
          <a:xfrm>
            <a:off x="1166485" y="0"/>
            <a:ext cx="2872115"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Pentagon 14"/>
          <p:cNvSpPr>
            <a:spLocks noChangeAspect="1"/>
          </p:cNvSpPr>
          <p:nvPr userDrawn="1"/>
        </p:nvSpPr>
        <p:spPr>
          <a:xfrm>
            <a:off x="0" y="0"/>
            <a:ext cx="2872115" cy="5148072"/>
          </a:xfrm>
          <a:prstGeom prst="homePlate">
            <a:avLst>
              <a:gd name="adj" fmla="val 36290"/>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userDrawn="1"/>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a:spLocks noGrp="1"/>
          </p:cNvSpPr>
          <p:nvPr>
            <p:ph type="ctrTitle" hasCustomPrompt="1"/>
          </p:nvPr>
        </p:nvSpPr>
        <p:spPr>
          <a:xfrm>
            <a:off x="685800" y="1228725"/>
            <a:ext cx="7772400" cy="1370882"/>
          </a:xfrm>
        </p:spPr>
        <p:txBody>
          <a:bodyPr lIns="0" tIns="0" rIns="0" bIns="0" anchor="b">
            <a:noAutofit/>
          </a:bodyPr>
          <a:lstStyle>
            <a:lvl1pPr algn="r">
              <a:defRPr sz="2100" b="0" i="0">
                <a:solidFill>
                  <a:srgbClr val="FFFFFF"/>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050" b="0" i="1" spc="75">
                <a:solidFill>
                  <a:schemeClr val="bg1"/>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Subtitle goes here </a:t>
            </a:r>
          </a:p>
        </p:txBody>
      </p:sp>
      <p:pic>
        <p:nvPicPr>
          <p:cNvPr id="13" name="Picture 12" descr="NCI-Logo-Color.png"/>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457201" y="4282743"/>
            <a:ext cx="3993515" cy="381000"/>
          </a:xfrm>
          <a:prstGeom prst="rect">
            <a:avLst/>
          </a:prstGeom>
        </p:spPr>
      </p:pic>
      <p:sp>
        <p:nvSpPr>
          <p:cNvPr id="9" name="Date Placeholder 3"/>
          <p:cNvSpPr>
            <a:spLocks noGrp="1"/>
          </p:cNvSpPr>
          <p:nvPr>
            <p:ph type="dt" sz="half" idx="2"/>
          </p:nvPr>
        </p:nvSpPr>
        <p:spPr>
          <a:xfrm>
            <a:off x="6400800" y="4295775"/>
            <a:ext cx="2286000" cy="355932"/>
          </a:xfrm>
          <a:prstGeom prst="rect">
            <a:avLst/>
          </a:prstGeom>
        </p:spPr>
        <p:txBody>
          <a:bodyPr vert="horz" lIns="0" tIns="0" rIns="0" bIns="0" rtlCol="0" anchor="ctr"/>
          <a:lstStyle>
            <a:lvl1pPr algn="r" fontAlgn="auto">
              <a:spcBef>
                <a:spcPts val="0"/>
              </a:spcBef>
              <a:spcAft>
                <a:spcPts val="0"/>
              </a:spcAft>
              <a:defRPr sz="1050" smtClean="0">
                <a:solidFill>
                  <a:srgbClr val="000000"/>
                </a:solidFill>
                <a:latin typeface="+mn-lt"/>
                <a:ea typeface="+mn-ea"/>
                <a:cs typeface="SapientSansRegular"/>
              </a:defRPr>
            </a:lvl1pPr>
          </a:lstStyle>
          <a:p>
            <a:pPr>
              <a:defRPr/>
            </a:pPr>
            <a:fld id="{A157A906-E9FF-A241-9D14-E37C3882A5D8}" type="datetime4">
              <a:rPr lang="en-US" smtClean="0"/>
              <a:pPr>
                <a:defRPr/>
              </a:pPr>
              <a:t>May 1, 2024</a:t>
            </a:fld>
            <a:endParaRPr lang="en-US" dirty="0"/>
          </a:p>
        </p:txBody>
      </p:sp>
    </p:spTree>
    <p:extLst>
      <p:ext uri="{BB962C8B-B14F-4D97-AF65-F5344CB8AC3E}">
        <p14:creationId xmlns:p14="http://schemas.microsoft.com/office/powerpoint/2010/main" val="831136021"/>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177109" y="0"/>
            <a:ext cx="2872115"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Pentagon 12"/>
          <p:cNvSpPr>
            <a:spLocks noChangeAspect="1"/>
          </p:cNvSpPr>
          <p:nvPr userDrawn="1"/>
        </p:nvSpPr>
        <p:spPr>
          <a:xfrm>
            <a:off x="10624" y="0"/>
            <a:ext cx="2872115"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1800">
                <a:solidFill>
                  <a:srgbClr val="000000"/>
                </a:solidFill>
                <a:latin typeface="+mj-lt"/>
                <a:cs typeface="SapientSansBold"/>
              </a:defRPr>
            </a:lvl1pPr>
          </a:lstStyle>
          <a:p>
            <a:r>
              <a:rPr lang="en-US" dirty="0"/>
              <a:t>Agenda</a:t>
            </a:r>
          </a:p>
        </p:txBody>
      </p:sp>
      <p:sp>
        <p:nvSpPr>
          <p:cNvPr id="7"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342900" marR="0" indent="-342900" algn="l" defTabSz="342900" rtl="0" eaLnBrk="1" fontAlgn="auto" latinLnBrk="0" hangingPunct="1">
              <a:lnSpc>
                <a:spcPct val="100000"/>
              </a:lnSpc>
              <a:spcBef>
                <a:spcPts val="0"/>
              </a:spcBef>
              <a:spcAft>
                <a:spcPts val="750"/>
              </a:spcAft>
              <a:buClr>
                <a:schemeClr val="accent1"/>
              </a:buClr>
              <a:buSzTx/>
              <a:buFont typeface="+mj-lt"/>
              <a:buAutoNum type="arabicPeriod"/>
              <a:tabLst/>
              <a:defRPr i="1">
                <a:solidFill>
                  <a:srgbClr val="000000"/>
                </a:solidFill>
              </a:defRPr>
            </a:lvl1pPr>
            <a:lvl2pPr marL="514350" marR="0" indent="-171450" algn="l" defTabSz="342900" rtl="0" eaLnBrk="1" fontAlgn="auto" latinLnBrk="0" hangingPunct="1">
              <a:lnSpc>
                <a:spcPct val="100000"/>
              </a:lnSpc>
              <a:spcBef>
                <a:spcPts val="0"/>
              </a:spcBef>
              <a:spcAft>
                <a:spcPts val="750"/>
              </a:spcAft>
              <a:buClr>
                <a:schemeClr val="accent1"/>
              </a:buClr>
              <a:buSzTx/>
              <a:buFont typeface="Wingdings" charset="2"/>
              <a:buChar char="§"/>
              <a:tabLst/>
              <a:defRPr lang="en-US" sz="1425"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514350" marR="0" lvl="1" indent="-171450" algn="l" defTabSz="342900" rtl="0" eaLnBrk="1" fontAlgn="auto" latinLnBrk="0" hangingPunct="1">
              <a:lnSpc>
                <a:spcPct val="100000"/>
              </a:lnSpc>
              <a:spcBef>
                <a:spcPts val="0"/>
              </a:spcBef>
              <a:spcAft>
                <a:spcPts val="750"/>
              </a:spcAft>
              <a:buClr>
                <a:schemeClr val="accent1"/>
              </a:buClr>
              <a:buSzTx/>
              <a:buFont typeface="Wingdings" charset="2"/>
              <a:buChar char="§"/>
              <a:tabLst/>
              <a:defRPr/>
            </a:pPr>
            <a:r>
              <a:rPr lang="en-US" dirty="0"/>
              <a:t>Agenda Item 3a</a:t>
            </a:r>
          </a:p>
          <a:p>
            <a:pPr marL="514350" marR="0" lvl="1" indent="-171450" algn="l" defTabSz="342900" rtl="0" eaLnBrk="1" fontAlgn="auto" latinLnBrk="0" hangingPunct="1">
              <a:lnSpc>
                <a:spcPct val="100000"/>
              </a:lnSpc>
              <a:spcBef>
                <a:spcPts val="0"/>
              </a:spcBef>
              <a:spcAft>
                <a:spcPts val="750"/>
              </a:spcAft>
              <a:buClr>
                <a:schemeClr val="accent1"/>
              </a:buClr>
              <a:buSzTx/>
              <a:buFont typeface="Wingdings" charset="2"/>
              <a:buChar char="§"/>
              <a:tabLst/>
              <a:defRPr/>
            </a:pPr>
            <a:r>
              <a:rPr lang="en-US" dirty="0"/>
              <a:t>Agenda Item 3b</a:t>
            </a:r>
          </a:p>
        </p:txBody>
      </p:sp>
    </p:spTree>
    <p:extLst>
      <p:ext uri="{BB962C8B-B14F-4D97-AF65-F5344CB8AC3E}">
        <p14:creationId xmlns:p14="http://schemas.microsoft.com/office/powerpoint/2010/main" val="304498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Tree>
    <p:extLst>
      <p:ext uri="{BB962C8B-B14F-4D97-AF65-F5344CB8AC3E}">
        <p14:creationId xmlns:p14="http://schemas.microsoft.com/office/powerpoint/2010/main" val="25711148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userDrawn="1"/>
        </p:nvSpPr>
        <p:spPr>
          <a:xfrm>
            <a:off x="1"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Pentagon 11"/>
          <p:cNvSpPr/>
          <p:nvPr userDrawn="1"/>
        </p:nvSpPr>
        <p:spPr>
          <a:xfrm>
            <a:off x="1"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hasCustomPrompt="1"/>
          </p:nvPr>
        </p:nvSpPr>
        <p:spPr>
          <a:xfrm>
            <a:off x="3429002" y="1817370"/>
            <a:ext cx="5029199" cy="1371600"/>
          </a:xfrm>
        </p:spPr>
        <p:txBody>
          <a:bodyPr lIns="0" tIns="0" rIns="0" bIns="0" anchor="b">
            <a:noAutofit/>
          </a:bodyPr>
          <a:lstStyle>
            <a:lvl1pPr algn="r">
              <a:defRPr sz="2100" spc="-60">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8999" y="3257550"/>
            <a:ext cx="5022892" cy="514350"/>
          </a:xfrm>
        </p:spPr>
        <p:txBody>
          <a:bodyPr lIns="0" tIns="0" rIns="0" bIns="0">
            <a:noAutofit/>
          </a:bodyPr>
          <a:lstStyle>
            <a:lvl1pPr marL="0" indent="0" algn="r">
              <a:buNone/>
              <a:defRPr sz="1050" b="0" i="1" spc="75">
                <a:solidFill>
                  <a:srgbClr val="FFFFFF"/>
                </a:solidFill>
                <a:latin typeface="+mn-lt"/>
                <a:cs typeface="SapientCentroSlab-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Subtitle goes here</a:t>
            </a:r>
          </a:p>
        </p:txBody>
      </p:sp>
      <p:sp>
        <p:nvSpPr>
          <p:cNvPr id="8"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dirty="0">
              <a:solidFill>
                <a:srgbClr val="FFFFFF"/>
              </a:solidFill>
              <a:latin typeface="+mn-lt"/>
              <a:cs typeface="SapientSansRegular"/>
            </a:endParaRPr>
          </a:p>
        </p:txBody>
      </p:sp>
      <p:pic>
        <p:nvPicPr>
          <p:cNvPr id="13" name="Picture 12"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2" y="4864608"/>
            <a:ext cx="1916887" cy="182880"/>
          </a:xfrm>
          <a:prstGeom prst="rect">
            <a:avLst/>
          </a:prstGeom>
        </p:spPr>
      </p:pic>
    </p:spTree>
    <p:extLst>
      <p:ext uri="{BB962C8B-B14F-4D97-AF65-F5344CB8AC3E}">
        <p14:creationId xmlns:p14="http://schemas.microsoft.com/office/powerpoint/2010/main" val="21199493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u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1523357" y="0"/>
            <a:ext cx="2872115"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Pentagon 9"/>
          <p:cNvSpPr>
            <a:spLocks noChangeAspect="1"/>
          </p:cNvSpPr>
          <p:nvPr userDrawn="1"/>
        </p:nvSpPr>
        <p:spPr>
          <a:xfrm>
            <a:off x="1" y="0"/>
            <a:ext cx="3228985" cy="5148072"/>
          </a:xfrm>
          <a:prstGeom prst="homePlate">
            <a:avLst>
              <a:gd name="adj" fmla="val 3235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4395471" y="1817370"/>
            <a:ext cx="4062728" cy="1371600"/>
          </a:xfrm>
        </p:spPr>
        <p:txBody>
          <a:bodyPr lIns="0" tIns="0" rIns="0" bIns="0" anchor="b">
            <a:noAutofit/>
          </a:bodyPr>
          <a:lstStyle>
            <a:lvl1pPr algn="r">
              <a:defRPr sz="2100" spc="-60">
                <a:solidFill>
                  <a:srgbClr val="BB0E3D"/>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050" b="0" i="1" spc="75">
                <a:solidFill>
                  <a:schemeClr val="accent3"/>
                </a:solidFill>
                <a:latin typeface="+mn-lt"/>
                <a:cs typeface="SapientCentroSlab-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Subtitle goes here</a:t>
            </a:r>
          </a:p>
        </p:txBody>
      </p:sp>
      <p:pic>
        <p:nvPicPr>
          <p:cNvPr id="11" name="Picture 10"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2" y="4864608"/>
            <a:ext cx="1916887" cy="182880"/>
          </a:xfrm>
          <a:prstGeom prst="rect">
            <a:avLst/>
          </a:prstGeom>
        </p:spPr>
      </p:pic>
      <p:sp>
        <p:nvSpPr>
          <p:cNvPr id="13"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Tree>
    <p:extLst>
      <p:ext uri="{BB962C8B-B14F-4D97-AF65-F5344CB8AC3E}">
        <p14:creationId xmlns:p14="http://schemas.microsoft.com/office/powerpoint/2010/main" val="5320551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1"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Pentagon 7"/>
          <p:cNvSpPr/>
          <p:nvPr userDrawn="1"/>
        </p:nvSpPr>
        <p:spPr>
          <a:xfrm>
            <a:off x="1"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1800" b="0" i="1" baseline="0">
                <a:solidFill>
                  <a:srgbClr val="FFFFFF"/>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7"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dirty="0">
              <a:solidFill>
                <a:srgbClr val="FFFFFF"/>
              </a:solidFill>
              <a:latin typeface="+mn-lt"/>
              <a:cs typeface="SapientSansRegular"/>
            </a:endParaRPr>
          </a:p>
        </p:txBody>
      </p:sp>
      <p:pic>
        <p:nvPicPr>
          <p:cNvPr id="10" name="Picture 9"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2" y="4864608"/>
            <a:ext cx="1916887" cy="182880"/>
          </a:xfrm>
          <a:prstGeom prst="rect">
            <a:avLst/>
          </a:prstGeom>
        </p:spPr>
      </p:pic>
    </p:spTree>
    <p:extLst>
      <p:ext uri="{BB962C8B-B14F-4D97-AF65-F5344CB8AC3E}">
        <p14:creationId xmlns:p14="http://schemas.microsoft.com/office/powerpoint/2010/main" val="31720522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dirty="0"/>
              <a:t>Slide title</a:t>
            </a:r>
          </a:p>
        </p:txBody>
      </p:sp>
      <p:sp>
        <p:nvSpPr>
          <p:cNvPr id="3"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0910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dirty="0"/>
              <a:t>Slide title</a:t>
            </a:r>
          </a:p>
        </p:txBody>
      </p:sp>
      <p:sp>
        <p:nvSpPr>
          <p:cNvPr id="5"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9584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dirty="0"/>
              <a:t>Slide title</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863642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dirty="0"/>
              <a:t>Slide title</a:t>
            </a:r>
          </a:p>
        </p:txBody>
      </p:sp>
      <p:sp>
        <p:nvSpPr>
          <p:cNvPr id="5"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3598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dirty="0"/>
              <a:t>Slide title</a:t>
            </a:r>
          </a:p>
        </p:txBody>
      </p:sp>
      <p:sp>
        <p:nvSpPr>
          <p:cNvPr id="6" name="Content Placeholder 2"/>
          <p:cNvSpPr>
            <a:spLocks noGrp="1"/>
          </p:cNvSpPr>
          <p:nvPr>
            <p:ph sz="quarter" idx="11"/>
          </p:nvPr>
        </p:nvSpPr>
        <p:spPr>
          <a:xfrm>
            <a:off x="4550981"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93777"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1020145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dirty="0"/>
              <a:t>Slide title</a:t>
            </a:r>
          </a:p>
        </p:txBody>
      </p:sp>
      <p:sp>
        <p:nvSpPr>
          <p:cNvPr id="5" name="Content Placeholder 2"/>
          <p:cNvSpPr>
            <a:spLocks noGrp="1"/>
          </p:cNvSpPr>
          <p:nvPr>
            <p:ph sz="quarter" idx="11"/>
          </p:nvPr>
        </p:nvSpPr>
        <p:spPr>
          <a:xfrm>
            <a:off x="4550981"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93777"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5610295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dirty="0"/>
              <a:t>Slide title</a:t>
            </a:r>
          </a:p>
        </p:txBody>
      </p:sp>
    </p:spTree>
    <p:extLst>
      <p:ext uri="{BB962C8B-B14F-4D97-AF65-F5344CB8AC3E}">
        <p14:creationId xmlns:p14="http://schemas.microsoft.com/office/powerpoint/2010/main" val="2818696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Tree>
    <p:extLst>
      <p:ext uri="{BB962C8B-B14F-4D97-AF65-F5344CB8AC3E}">
        <p14:creationId xmlns:p14="http://schemas.microsoft.com/office/powerpoint/2010/main" val="11177627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dirty="0"/>
              <a:t>Slide title</a:t>
            </a:r>
          </a:p>
        </p:txBody>
      </p:sp>
    </p:spTree>
    <p:extLst>
      <p:ext uri="{BB962C8B-B14F-4D97-AF65-F5344CB8AC3E}">
        <p14:creationId xmlns:p14="http://schemas.microsoft.com/office/powerpoint/2010/main" val="19031675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5098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886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1"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Pentagon 8"/>
          <p:cNvSpPr/>
          <p:nvPr userDrawn="1"/>
        </p:nvSpPr>
        <p:spPr>
          <a:xfrm>
            <a:off x="1"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1"/>
          <p:cNvGrpSpPr>
            <a:grpSpLocks noChangeAspect="1"/>
          </p:cNvGrpSpPr>
          <p:nvPr userDrawn="1"/>
        </p:nvGrpSpPr>
        <p:grpSpPr>
          <a:xfrm>
            <a:off x="2994025" y="2148842"/>
            <a:ext cx="3163776" cy="813435"/>
            <a:chOff x="2333626" y="1990725"/>
            <a:chExt cx="4519680" cy="1162050"/>
          </a:xfrm>
        </p:grpSpPr>
        <p:pic>
          <p:nvPicPr>
            <p:cNvPr id="6" name="Picture 5" descr="NCI-Logo-St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33805" y="2133600"/>
              <a:ext cx="3119501" cy="852170"/>
            </a:xfrm>
            <a:prstGeom prst="rect">
              <a:avLst/>
            </a:prstGeom>
          </p:spPr>
        </p:pic>
        <p:pic>
          <p:nvPicPr>
            <p:cNvPr id="8" name="Picture 7" descr="4_hhs_logo_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3626" y="1990725"/>
              <a:ext cx="1162050" cy="1162050"/>
            </a:xfrm>
            <a:prstGeom prst="rect">
              <a:avLst/>
            </a:prstGeom>
          </p:spPr>
        </p:pic>
      </p:grpSp>
      <p:sp>
        <p:nvSpPr>
          <p:cNvPr id="10" name="TextBox 13"/>
          <p:cNvSpPr txBox="1">
            <a:spLocks noChangeArrowheads="1"/>
          </p:cNvSpPr>
          <p:nvPr userDrawn="1"/>
        </p:nvSpPr>
        <p:spPr bwMode="auto">
          <a:xfrm>
            <a:off x="2616545" y="4356102"/>
            <a:ext cx="39474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200" b="1" dirty="0">
                <a:solidFill>
                  <a:schemeClr val="bg1"/>
                </a:solidFill>
                <a:latin typeface="Arial" charset="0"/>
              </a:rPr>
              <a:t>www.cancer.gov                 www.cancer.gov/espanol</a:t>
            </a:r>
          </a:p>
        </p:txBody>
      </p:sp>
    </p:spTree>
    <p:extLst>
      <p:ext uri="{BB962C8B-B14F-4D97-AF65-F5344CB8AC3E}">
        <p14:creationId xmlns:p14="http://schemas.microsoft.com/office/powerpoint/2010/main" val="21744573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2100">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171450" indent="-171450">
              <a:buFont typeface="Arial" panose="020B0604020202020204" pitchFamily="34" charset="0"/>
              <a:buChar char="•"/>
              <a:defRPr/>
            </a:lvl1pPr>
            <a:lvl2pPr marL="342900" indent="-171450">
              <a:buFont typeface="Arial" panose="020B0604020202020204" pitchFamily="34" charset="0"/>
              <a:buChar char="•"/>
              <a:defRPr/>
            </a:lvl2pPr>
            <a:lvl3pPr marL="514350" indent="-171450">
              <a:buFont typeface="Arial" panose="020B0604020202020204" pitchFamily="34" charset="0"/>
              <a:buChar char="•"/>
              <a:defRPr/>
            </a:lvl3pPr>
            <a:lvl4pPr marL="685800" indent="-171450">
              <a:buFont typeface="Arial" panose="020B0604020202020204" pitchFamily="34" charset="0"/>
              <a:buChar char="•"/>
              <a:defRPr/>
            </a:lvl4pPr>
            <a:lvl5pPr marL="857250" indent="-17145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38341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chemeClr val="accent4"/>
        </a:solidFill>
        <a:effectLst/>
      </p:bgPr>
    </p:bg>
    <p:spTree>
      <p:nvGrpSpPr>
        <p:cNvPr id="1" name=""/>
        <p:cNvGrpSpPr/>
        <p:nvPr/>
      </p:nvGrpSpPr>
      <p:grpSpPr>
        <a:xfrm>
          <a:off x="0" y="0"/>
          <a:ext cx="0" cy="0"/>
          <a:chOff x="0" y="0"/>
          <a:chExt cx="0" cy="0"/>
        </a:xfrm>
      </p:grpSpPr>
      <p:sp>
        <p:nvSpPr>
          <p:cNvPr id="14" name="Pentagon 13"/>
          <p:cNvSpPr>
            <a:spLocks noChangeAspect="1"/>
          </p:cNvSpPr>
          <p:nvPr userDrawn="1"/>
        </p:nvSpPr>
        <p:spPr>
          <a:xfrm>
            <a:off x="1166485" y="0"/>
            <a:ext cx="2872115"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Pentagon 14"/>
          <p:cNvSpPr>
            <a:spLocks noChangeAspect="1"/>
          </p:cNvSpPr>
          <p:nvPr userDrawn="1"/>
        </p:nvSpPr>
        <p:spPr>
          <a:xfrm>
            <a:off x="0" y="0"/>
            <a:ext cx="2872115" cy="5148072"/>
          </a:xfrm>
          <a:prstGeom prst="homePlate">
            <a:avLst>
              <a:gd name="adj" fmla="val 36290"/>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userDrawn="1"/>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a:spLocks noGrp="1"/>
          </p:cNvSpPr>
          <p:nvPr>
            <p:ph type="ctrTitle" hasCustomPrompt="1"/>
          </p:nvPr>
        </p:nvSpPr>
        <p:spPr>
          <a:xfrm>
            <a:off x="685800" y="1228725"/>
            <a:ext cx="7772400" cy="1370882"/>
          </a:xfrm>
        </p:spPr>
        <p:txBody>
          <a:bodyPr lIns="0" tIns="0" rIns="0" bIns="0" anchor="b">
            <a:noAutofit/>
          </a:bodyPr>
          <a:lstStyle>
            <a:lvl1pPr algn="r">
              <a:defRPr sz="2100" b="0" i="0">
                <a:solidFill>
                  <a:srgbClr val="FFFFFF"/>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050" b="0" i="1" spc="75">
                <a:solidFill>
                  <a:schemeClr val="bg1"/>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Subtitle goes here </a:t>
            </a:r>
          </a:p>
        </p:txBody>
      </p:sp>
      <p:pic>
        <p:nvPicPr>
          <p:cNvPr id="13" name="Picture 12" descr="NCI-Logo-Color.png"/>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457201" y="4282743"/>
            <a:ext cx="3993515" cy="381000"/>
          </a:xfrm>
          <a:prstGeom prst="rect">
            <a:avLst/>
          </a:prstGeom>
        </p:spPr>
      </p:pic>
      <p:sp>
        <p:nvSpPr>
          <p:cNvPr id="9" name="Date Placeholder 3"/>
          <p:cNvSpPr>
            <a:spLocks noGrp="1"/>
          </p:cNvSpPr>
          <p:nvPr>
            <p:ph type="dt" sz="half" idx="2"/>
          </p:nvPr>
        </p:nvSpPr>
        <p:spPr>
          <a:xfrm>
            <a:off x="6400800" y="4295775"/>
            <a:ext cx="2286000" cy="355932"/>
          </a:xfrm>
          <a:prstGeom prst="rect">
            <a:avLst/>
          </a:prstGeom>
        </p:spPr>
        <p:txBody>
          <a:bodyPr vert="horz" lIns="0" tIns="0" rIns="0" bIns="0" rtlCol="0" anchor="ctr"/>
          <a:lstStyle>
            <a:lvl1pPr algn="r" fontAlgn="auto">
              <a:spcBef>
                <a:spcPts val="0"/>
              </a:spcBef>
              <a:spcAft>
                <a:spcPts val="0"/>
              </a:spcAft>
              <a:defRPr sz="1050" smtClean="0">
                <a:solidFill>
                  <a:srgbClr val="000000"/>
                </a:solidFill>
                <a:latin typeface="+mn-lt"/>
                <a:ea typeface="+mn-ea"/>
                <a:cs typeface="SapientSansRegular"/>
              </a:defRPr>
            </a:lvl1pPr>
          </a:lstStyle>
          <a:p>
            <a:pPr>
              <a:defRPr/>
            </a:pPr>
            <a:fld id="{A157A906-E9FF-A241-9D14-E37C3882A5D8}" type="datetime4">
              <a:rPr lang="en-US" smtClean="0"/>
              <a:pPr>
                <a:defRPr/>
              </a:pPr>
              <a:t>May 1, 2024</a:t>
            </a:fld>
            <a:endParaRPr lang="en-US" dirty="0"/>
          </a:p>
        </p:txBody>
      </p:sp>
    </p:spTree>
    <p:extLst>
      <p:ext uri="{BB962C8B-B14F-4D97-AF65-F5344CB8AC3E}">
        <p14:creationId xmlns:p14="http://schemas.microsoft.com/office/powerpoint/2010/main" val="1881798224"/>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177109" y="0"/>
            <a:ext cx="2872115"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Pentagon 12"/>
          <p:cNvSpPr>
            <a:spLocks noChangeAspect="1"/>
          </p:cNvSpPr>
          <p:nvPr userDrawn="1"/>
        </p:nvSpPr>
        <p:spPr>
          <a:xfrm>
            <a:off x="10624" y="0"/>
            <a:ext cx="2872115"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1800">
                <a:solidFill>
                  <a:srgbClr val="000000"/>
                </a:solidFill>
                <a:latin typeface="+mj-lt"/>
                <a:cs typeface="SapientSansBold"/>
              </a:defRPr>
            </a:lvl1pPr>
          </a:lstStyle>
          <a:p>
            <a:r>
              <a:rPr lang="en-US" dirty="0"/>
              <a:t>Agenda</a:t>
            </a:r>
          </a:p>
        </p:txBody>
      </p:sp>
      <p:sp>
        <p:nvSpPr>
          <p:cNvPr id="7"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342900" marR="0" indent="-342900" algn="l" defTabSz="342900" rtl="0" eaLnBrk="1" fontAlgn="auto" latinLnBrk="0" hangingPunct="1">
              <a:lnSpc>
                <a:spcPct val="100000"/>
              </a:lnSpc>
              <a:spcBef>
                <a:spcPts val="0"/>
              </a:spcBef>
              <a:spcAft>
                <a:spcPts val="750"/>
              </a:spcAft>
              <a:buClr>
                <a:schemeClr val="accent1"/>
              </a:buClr>
              <a:buSzTx/>
              <a:buFont typeface="+mj-lt"/>
              <a:buAutoNum type="arabicPeriod"/>
              <a:tabLst/>
              <a:defRPr i="1">
                <a:solidFill>
                  <a:srgbClr val="000000"/>
                </a:solidFill>
              </a:defRPr>
            </a:lvl1pPr>
            <a:lvl2pPr marL="514350" marR="0" indent="-171450" algn="l" defTabSz="342900" rtl="0" eaLnBrk="1" fontAlgn="auto" latinLnBrk="0" hangingPunct="1">
              <a:lnSpc>
                <a:spcPct val="100000"/>
              </a:lnSpc>
              <a:spcBef>
                <a:spcPts val="0"/>
              </a:spcBef>
              <a:spcAft>
                <a:spcPts val="750"/>
              </a:spcAft>
              <a:buClr>
                <a:schemeClr val="accent1"/>
              </a:buClr>
              <a:buSzTx/>
              <a:buFont typeface="Wingdings" charset="2"/>
              <a:buChar char="§"/>
              <a:tabLst/>
              <a:defRPr lang="en-US" sz="1425"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514350" marR="0" lvl="1" indent="-171450" algn="l" defTabSz="342900" rtl="0" eaLnBrk="1" fontAlgn="auto" latinLnBrk="0" hangingPunct="1">
              <a:lnSpc>
                <a:spcPct val="100000"/>
              </a:lnSpc>
              <a:spcBef>
                <a:spcPts val="0"/>
              </a:spcBef>
              <a:spcAft>
                <a:spcPts val="750"/>
              </a:spcAft>
              <a:buClr>
                <a:schemeClr val="accent1"/>
              </a:buClr>
              <a:buSzTx/>
              <a:buFont typeface="Wingdings" charset="2"/>
              <a:buChar char="§"/>
              <a:tabLst/>
              <a:defRPr/>
            </a:pPr>
            <a:r>
              <a:rPr lang="en-US" dirty="0"/>
              <a:t>Agenda Item 3a</a:t>
            </a:r>
          </a:p>
          <a:p>
            <a:pPr marL="514350" marR="0" lvl="1" indent="-171450" algn="l" defTabSz="342900" rtl="0" eaLnBrk="1" fontAlgn="auto" latinLnBrk="0" hangingPunct="1">
              <a:lnSpc>
                <a:spcPct val="100000"/>
              </a:lnSpc>
              <a:spcBef>
                <a:spcPts val="0"/>
              </a:spcBef>
              <a:spcAft>
                <a:spcPts val="750"/>
              </a:spcAft>
              <a:buClr>
                <a:schemeClr val="accent1"/>
              </a:buClr>
              <a:buSzTx/>
              <a:buFont typeface="Wingdings" charset="2"/>
              <a:buChar char="§"/>
              <a:tabLst/>
              <a:defRPr/>
            </a:pPr>
            <a:r>
              <a:rPr lang="en-US" dirty="0"/>
              <a:t>Agenda Item 3b</a:t>
            </a:r>
          </a:p>
        </p:txBody>
      </p:sp>
    </p:spTree>
    <p:extLst>
      <p:ext uri="{BB962C8B-B14F-4D97-AF65-F5344CB8AC3E}">
        <p14:creationId xmlns:p14="http://schemas.microsoft.com/office/powerpoint/2010/main" val="25979723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userDrawn="1"/>
        </p:nvSpPr>
        <p:spPr>
          <a:xfrm>
            <a:off x="1"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Pentagon 11"/>
          <p:cNvSpPr/>
          <p:nvPr userDrawn="1"/>
        </p:nvSpPr>
        <p:spPr>
          <a:xfrm>
            <a:off x="1"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hasCustomPrompt="1"/>
          </p:nvPr>
        </p:nvSpPr>
        <p:spPr>
          <a:xfrm>
            <a:off x="3429002" y="1817370"/>
            <a:ext cx="5029199" cy="1371600"/>
          </a:xfrm>
        </p:spPr>
        <p:txBody>
          <a:bodyPr lIns="0" tIns="0" rIns="0" bIns="0" anchor="b">
            <a:noAutofit/>
          </a:bodyPr>
          <a:lstStyle>
            <a:lvl1pPr algn="r">
              <a:defRPr sz="2100" spc="-60">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8999" y="3257550"/>
            <a:ext cx="5022892" cy="514350"/>
          </a:xfrm>
        </p:spPr>
        <p:txBody>
          <a:bodyPr lIns="0" tIns="0" rIns="0" bIns="0">
            <a:noAutofit/>
          </a:bodyPr>
          <a:lstStyle>
            <a:lvl1pPr marL="0" indent="0" algn="r">
              <a:buNone/>
              <a:defRPr sz="1050" b="0" i="1" spc="75">
                <a:solidFill>
                  <a:srgbClr val="FFFFFF"/>
                </a:solidFill>
                <a:latin typeface="+mn-lt"/>
                <a:cs typeface="SapientCentroSlab-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Subtitle goes here</a:t>
            </a:r>
          </a:p>
        </p:txBody>
      </p:sp>
      <p:sp>
        <p:nvSpPr>
          <p:cNvPr id="8"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dirty="0">
              <a:solidFill>
                <a:srgbClr val="FFFFFF"/>
              </a:solidFill>
              <a:latin typeface="+mn-lt"/>
              <a:cs typeface="SapientSansRegular"/>
            </a:endParaRPr>
          </a:p>
        </p:txBody>
      </p:sp>
      <p:pic>
        <p:nvPicPr>
          <p:cNvPr id="13" name="Picture 12"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2" y="4864608"/>
            <a:ext cx="1916887" cy="182880"/>
          </a:xfrm>
          <a:prstGeom prst="rect">
            <a:avLst/>
          </a:prstGeom>
        </p:spPr>
      </p:pic>
    </p:spTree>
    <p:extLst>
      <p:ext uri="{BB962C8B-B14F-4D97-AF65-F5344CB8AC3E}">
        <p14:creationId xmlns:p14="http://schemas.microsoft.com/office/powerpoint/2010/main" val="6258934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u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1523357" y="0"/>
            <a:ext cx="2872115"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Pentagon 9"/>
          <p:cNvSpPr>
            <a:spLocks noChangeAspect="1"/>
          </p:cNvSpPr>
          <p:nvPr userDrawn="1"/>
        </p:nvSpPr>
        <p:spPr>
          <a:xfrm>
            <a:off x="1" y="0"/>
            <a:ext cx="3228985" cy="5148072"/>
          </a:xfrm>
          <a:prstGeom prst="homePlate">
            <a:avLst>
              <a:gd name="adj" fmla="val 3235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4395471" y="1817370"/>
            <a:ext cx="4062728" cy="1371600"/>
          </a:xfrm>
        </p:spPr>
        <p:txBody>
          <a:bodyPr lIns="0" tIns="0" rIns="0" bIns="0" anchor="b">
            <a:noAutofit/>
          </a:bodyPr>
          <a:lstStyle>
            <a:lvl1pPr algn="r">
              <a:defRPr sz="2100" spc="-60">
                <a:solidFill>
                  <a:srgbClr val="BB0E3D"/>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050" b="0" i="1" spc="75">
                <a:solidFill>
                  <a:schemeClr val="accent3"/>
                </a:solidFill>
                <a:latin typeface="+mn-lt"/>
                <a:cs typeface="SapientCentroSlab-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Subtitle goes here</a:t>
            </a:r>
          </a:p>
        </p:txBody>
      </p:sp>
      <p:pic>
        <p:nvPicPr>
          <p:cNvPr id="11" name="Picture 10"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2" y="4864608"/>
            <a:ext cx="1916887" cy="182880"/>
          </a:xfrm>
          <a:prstGeom prst="rect">
            <a:avLst/>
          </a:prstGeom>
        </p:spPr>
      </p:pic>
      <p:sp>
        <p:nvSpPr>
          <p:cNvPr id="13"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Tree>
    <p:extLst>
      <p:ext uri="{BB962C8B-B14F-4D97-AF65-F5344CB8AC3E}">
        <p14:creationId xmlns:p14="http://schemas.microsoft.com/office/powerpoint/2010/main" val="31434687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1"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Pentagon 7"/>
          <p:cNvSpPr/>
          <p:nvPr userDrawn="1"/>
        </p:nvSpPr>
        <p:spPr>
          <a:xfrm>
            <a:off x="1"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1800" b="0" i="1" baseline="0">
                <a:solidFill>
                  <a:srgbClr val="FFFFFF"/>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7"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dirty="0">
              <a:solidFill>
                <a:srgbClr val="FFFFFF"/>
              </a:solidFill>
              <a:latin typeface="+mn-lt"/>
              <a:cs typeface="SapientSansRegular"/>
            </a:endParaRPr>
          </a:p>
        </p:txBody>
      </p:sp>
      <p:pic>
        <p:nvPicPr>
          <p:cNvPr id="10" name="Picture 9"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2" y="4864608"/>
            <a:ext cx="1916887" cy="182880"/>
          </a:xfrm>
          <a:prstGeom prst="rect">
            <a:avLst/>
          </a:prstGeom>
        </p:spPr>
      </p:pic>
    </p:spTree>
    <p:extLst>
      <p:ext uri="{BB962C8B-B14F-4D97-AF65-F5344CB8AC3E}">
        <p14:creationId xmlns:p14="http://schemas.microsoft.com/office/powerpoint/2010/main" val="1809400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Tree>
    <p:extLst>
      <p:ext uri="{BB962C8B-B14F-4D97-AF65-F5344CB8AC3E}">
        <p14:creationId xmlns:p14="http://schemas.microsoft.com/office/powerpoint/2010/main" val="35309575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dirty="0"/>
              <a:t>Slide title</a:t>
            </a:r>
          </a:p>
        </p:txBody>
      </p:sp>
      <p:sp>
        <p:nvSpPr>
          <p:cNvPr id="3"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1232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dirty="0"/>
              <a:t>Slide title</a:t>
            </a:r>
          </a:p>
        </p:txBody>
      </p:sp>
      <p:sp>
        <p:nvSpPr>
          <p:cNvPr id="5"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396128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dirty="0"/>
              <a:t>Slide title</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3664603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dirty="0"/>
              <a:t>Slide title</a:t>
            </a:r>
          </a:p>
        </p:txBody>
      </p:sp>
      <p:sp>
        <p:nvSpPr>
          <p:cNvPr id="5"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80879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dirty="0"/>
              <a:t>Slide title</a:t>
            </a:r>
          </a:p>
        </p:txBody>
      </p:sp>
      <p:sp>
        <p:nvSpPr>
          <p:cNvPr id="6" name="Content Placeholder 2"/>
          <p:cNvSpPr>
            <a:spLocks noGrp="1"/>
          </p:cNvSpPr>
          <p:nvPr>
            <p:ph sz="quarter" idx="11"/>
          </p:nvPr>
        </p:nvSpPr>
        <p:spPr>
          <a:xfrm>
            <a:off x="4550981"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93777"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42635424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dirty="0"/>
              <a:t>Slide title</a:t>
            </a:r>
          </a:p>
        </p:txBody>
      </p:sp>
      <p:sp>
        <p:nvSpPr>
          <p:cNvPr id="5" name="Content Placeholder 2"/>
          <p:cNvSpPr>
            <a:spLocks noGrp="1"/>
          </p:cNvSpPr>
          <p:nvPr>
            <p:ph sz="quarter" idx="11"/>
          </p:nvPr>
        </p:nvSpPr>
        <p:spPr>
          <a:xfrm>
            <a:off x="4550981"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93777"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1938578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dirty="0"/>
              <a:t>Slide title</a:t>
            </a:r>
          </a:p>
        </p:txBody>
      </p:sp>
    </p:spTree>
    <p:extLst>
      <p:ext uri="{BB962C8B-B14F-4D97-AF65-F5344CB8AC3E}">
        <p14:creationId xmlns:p14="http://schemas.microsoft.com/office/powerpoint/2010/main" val="11379809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dirty="0"/>
              <a:t>Slide title</a:t>
            </a:r>
          </a:p>
        </p:txBody>
      </p:sp>
    </p:spTree>
    <p:extLst>
      <p:ext uri="{BB962C8B-B14F-4D97-AF65-F5344CB8AC3E}">
        <p14:creationId xmlns:p14="http://schemas.microsoft.com/office/powerpoint/2010/main" val="4839070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1409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980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Tree>
    <p:extLst>
      <p:ext uri="{BB962C8B-B14F-4D97-AF65-F5344CB8AC3E}">
        <p14:creationId xmlns:p14="http://schemas.microsoft.com/office/powerpoint/2010/main" val="38072198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1"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Pentagon 8"/>
          <p:cNvSpPr/>
          <p:nvPr userDrawn="1"/>
        </p:nvSpPr>
        <p:spPr>
          <a:xfrm>
            <a:off x="1"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1"/>
          <p:cNvGrpSpPr>
            <a:grpSpLocks noChangeAspect="1"/>
          </p:cNvGrpSpPr>
          <p:nvPr userDrawn="1"/>
        </p:nvGrpSpPr>
        <p:grpSpPr>
          <a:xfrm>
            <a:off x="2994025" y="2148842"/>
            <a:ext cx="3163776" cy="813435"/>
            <a:chOff x="2333626" y="1990725"/>
            <a:chExt cx="4519680" cy="1162050"/>
          </a:xfrm>
        </p:grpSpPr>
        <p:pic>
          <p:nvPicPr>
            <p:cNvPr id="6" name="Picture 5" descr="NCI-Logo-St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33805" y="2133600"/>
              <a:ext cx="3119501" cy="852170"/>
            </a:xfrm>
            <a:prstGeom prst="rect">
              <a:avLst/>
            </a:prstGeom>
          </p:spPr>
        </p:pic>
        <p:pic>
          <p:nvPicPr>
            <p:cNvPr id="8" name="Picture 7" descr="4_hhs_logo_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3626" y="1990725"/>
              <a:ext cx="1162050" cy="1162050"/>
            </a:xfrm>
            <a:prstGeom prst="rect">
              <a:avLst/>
            </a:prstGeom>
          </p:spPr>
        </p:pic>
      </p:grpSp>
      <p:sp>
        <p:nvSpPr>
          <p:cNvPr id="10" name="TextBox 13"/>
          <p:cNvSpPr txBox="1">
            <a:spLocks noChangeArrowheads="1"/>
          </p:cNvSpPr>
          <p:nvPr userDrawn="1"/>
        </p:nvSpPr>
        <p:spPr bwMode="auto">
          <a:xfrm>
            <a:off x="2616545" y="4356102"/>
            <a:ext cx="39474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200" b="1" dirty="0">
                <a:solidFill>
                  <a:schemeClr val="bg1"/>
                </a:solidFill>
                <a:latin typeface="Arial" charset="0"/>
              </a:rPr>
              <a:t>www.cancer.gov                 www.cancer.gov/espanol</a:t>
            </a:r>
          </a:p>
        </p:txBody>
      </p:sp>
    </p:spTree>
    <p:extLst>
      <p:ext uri="{BB962C8B-B14F-4D97-AF65-F5344CB8AC3E}">
        <p14:creationId xmlns:p14="http://schemas.microsoft.com/office/powerpoint/2010/main" val="9543856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vl1pPr>
          </a:lstStyle>
          <a:p>
            <a:pPr>
              <a:defRPr/>
            </a:pPr>
            <a:fld id="{13C6B610-7460-4ECD-8834-B2B88D1EB56D}" type="datetimeFigureOut">
              <a:rPr lang="en-US"/>
              <a:pPr>
                <a:defRPr/>
              </a:pPr>
              <a:t>5/1/24</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fld id="{776B925D-B1A2-4CD2-AA4B-875206C6C4E3}" type="slidenum">
              <a:rPr lang="en-US" altLang="en-US"/>
              <a:pPr/>
              <a:t>‹#›</a:t>
            </a:fld>
            <a:endParaRPr lang="en-US" altLang="en-US" dirty="0"/>
          </a:p>
        </p:txBody>
      </p:sp>
    </p:spTree>
    <p:extLst>
      <p:ext uri="{BB962C8B-B14F-4D97-AF65-F5344CB8AC3E}">
        <p14:creationId xmlns:p14="http://schemas.microsoft.com/office/powerpoint/2010/main" val="39218742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chemeClr val="accent4"/>
        </a:solidFill>
        <a:effectLst/>
      </p:bgPr>
    </p:bg>
    <p:spTree>
      <p:nvGrpSpPr>
        <p:cNvPr id="1" name=""/>
        <p:cNvGrpSpPr/>
        <p:nvPr/>
      </p:nvGrpSpPr>
      <p:grpSpPr>
        <a:xfrm>
          <a:off x="0" y="0"/>
          <a:ext cx="0" cy="0"/>
          <a:chOff x="0" y="0"/>
          <a:chExt cx="0" cy="0"/>
        </a:xfrm>
      </p:grpSpPr>
      <p:sp>
        <p:nvSpPr>
          <p:cNvPr id="14" name="Pentagon 13"/>
          <p:cNvSpPr>
            <a:spLocks noChangeAspect="1"/>
          </p:cNvSpPr>
          <p:nvPr userDrawn="1"/>
        </p:nvSpPr>
        <p:spPr>
          <a:xfrm>
            <a:off x="1166486" y="0"/>
            <a:ext cx="2872115"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Pentagon 14"/>
          <p:cNvSpPr>
            <a:spLocks noChangeAspect="1"/>
          </p:cNvSpPr>
          <p:nvPr userDrawn="1"/>
        </p:nvSpPr>
        <p:spPr>
          <a:xfrm>
            <a:off x="0" y="0"/>
            <a:ext cx="2872115" cy="5148072"/>
          </a:xfrm>
          <a:prstGeom prst="homePlate">
            <a:avLst>
              <a:gd name="adj" fmla="val 36290"/>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Rectangle 18"/>
          <p:cNvSpPr/>
          <p:nvPr userDrawn="1"/>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itle 1"/>
          <p:cNvSpPr>
            <a:spLocks noGrp="1"/>
          </p:cNvSpPr>
          <p:nvPr>
            <p:ph type="ctrTitle" hasCustomPrompt="1"/>
          </p:nvPr>
        </p:nvSpPr>
        <p:spPr>
          <a:xfrm>
            <a:off x="685800" y="1228726"/>
            <a:ext cx="7772400" cy="1370882"/>
          </a:xfrm>
        </p:spPr>
        <p:txBody>
          <a:bodyPr lIns="0" tIns="0" rIns="0" bIns="0" anchor="b">
            <a:noAutofit/>
          </a:bodyPr>
          <a:lstStyle>
            <a:lvl1pPr algn="r">
              <a:defRPr sz="2100" b="0" i="0">
                <a:solidFill>
                  <a:srgbClr val="FFFFFF"/>
                </a:solidFill>
                <a:latin typeface="Arial"/>
                <a:cs typeface="Arial"/>
              </a:defRPr>
            </a:lvl1pPr>
          </a:lstStyle>
          <a:p>
            <a:r>
              <a:rPr lang="en-US"/>
              <a:t>Title of the presentation</a:t>
            </a:r>
          </a:p>
        </p:txBody>
      </p:sp>
      <p:sp>
        <p:nvSpPr>
          <p:cNvPr id="11"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050" b="0" i="1" spc="75">
                <a:solidFill>
                  <a:schemeClr val="bg1"/>
                </a:solidFill>
                <a:latin typeface="Arial"/>
                <a:cs typeface="Arial"/>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Subtitle goes here </a:t>
            </a:r>
          </a:p>
        </p:txBody>
      </p:sp>
      <p:pic>
        <p:nvPicPr>
          <p:cNvPr id="13" name="Picture 12" descr="NCI-Logo-Color.png"/>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457202" y="4282743"/>
            <a:ext cx="3993515" cy="381000"/>
          </a:xfrm>
          <a:prstGeom prst="rect">
            <a:avLst/>
          </a:prstGeom>
        </p:spPr>
      </p:pic>
      <p:sp>
        <p:nvSpPr>
          <p:cNvPr id="9" name="Date Placeholder 3"/>
          <p:cNvSpPr>
            <a:spLocks noGrp="1"/>
          </p:cNvSpPr>
          <p:nvPr>
            <p:ph type="dt" sz="half" idx="2"/>
          </p:nvPr>
        </p:nvSpPr>
        <p:spPr>
          <a:xfrm>
            <a:off x="6400800" y="4295775"/>
            <a:ext cx="2286000" cy="355932"/>
          </a:xfrm>
          <a:prstGeom prst="rect">
            <a:avLst/>
          </a:prstGeom>
        </p:spPr>
        <p:txBody>
          <a:bodyPr vert="horz" lIns="0" tIns="0" rIns="0" bIns="0" rtlCol="0" anchor="ctr"/>
          <a:lstStyle>
            <a:lvl1pPr algn="r" fontAlgn="auto">
              <a:spcBef>
                <a:spcPts val="0"/>
              </a:spcBef>
              <a:spcAft>
                <a:spcPts val="0"/>
              </a:spcAft>
              <a:defRPr sz="1050" smtClean="0">
                <a:solidFill>
                  <a:srgbClr val="000000"/>
                </a:solidFill>
                <a:latin typeface="+mn-lt"/>
                <a:ea typeface="+mn-ea"/>
                <a:cs typeface="SapientSansRegular"/>
              </a:defRPr>
            </a:lvl1pPr>
          </a:lstStyle>
          <a:p>
            <a:pPr>
              <a:defRPr/>
            </a:pPr>
            <a:fld id="{A157A906-E9FF-A241-9D14-E37C3882A5D8}" type="datetime4">
              <a:rPr lang="en-US" smtClean="0"/>
              <a:pPr>
                <a:defRPr/>
              </a:pPr>
              <a:t>May 1, 2024</a:t>
            </a:fld>
            <a:endParaRPr lang="en-US"/>
          </a:p>
        </p:txBody>
      </p:sp>
    </p:spTree>
    <p:extLst>
      <p:ext uri="{BB962C8B-B14F-4D97-AF65-F5344CB8AC3E}">
        <p14:creationId xmlns:p14="http://schemas.microsoft.com/office/powerpoint/2010/main" val="3189921011"/>
      </p:ext>
    </p:extLst>
  </p:cSld>
  <p:clrMapOvr>
    <a:overrideClrMapping bg1="lt1" tx1="dk1" bg2="lt2" tx2="dk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177109" y="0"/>
            <a:ext cx="2872115"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Pentagon 12"/>
          <p:cNvSpPr>
            <a:spLocks noChangeAspect="1"/>
          </p:cNvSpPr>
          <p:nvPr userDrawn="1"/>
        </p:nvSpPr>
        <p:spPr>
          <a:xfrm>
            <a:off x="10624" y="0"/>
            <a:ext cx="2872115"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1800">
                <a:solidFill>
                  <a:srgbClr val="000000"/>
                </a:solidFill>
                <a:latin typeface="+mj-lt"/>
                <a:cs typeface="SapientSansBold"/>
              </a:defRPr>
            </a:lvl1pPr>
          </a:lstStyle>
          <a:p>
            <a:r>
              <a:rPr lang="en-US"/>
              <a:t>Agenda</a:t>
            </a:r>
          </a:p>
        </p:txBody>
      </p:sp>
      <p:sp>
        <p:nvSpPr>
          <p:cNvPr id="7"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342892" marR="0" indent="-342892" algn="l" defTabSz="342892" rtl="0" eaLnBrk="1" fontAlgn="auto" latinLnBrk="0" hangingPunct="1">
              <a:lnSpc>
                <a:spcPct val="100000"/>
              </a:lnSpc>
              <a:spcBef>
                <a:spcPts val="0"/>
              </a:spcBef>
              <a:spcAft>
                <a:spcPts val="750"/>
              </a:spcAft>
              <a:buClr>
                <a:schemeClr val="accent1"/>
              </a:buClr>
              <a:buSzTx/>
              <a:buFont typeface="+mj-lt"/>
              <a:buAutoNum type="arabicPeriod"/>
              <a:tabLst/>
              <a:defRPr i="1">
                <a:solidFill>
                  <a:srgbClr val="000000"/>
                </a:solidFill>
              </a:defRPr>
            </a:lvl1pPr>
            <a:lvl2pPr marL="514337" marR="0" indent="-171446" algn="l" defTabSz="342892" rtl="0" eaLnBrk="1" fontAlgn="auto" latinLnBrk="0" hangingPunct="1">
              <a:lnSpc>
                <a:spcPct val="100000"/>
              </a:lnSpc>
              <a:spcBef>
                <a:spcPts val="0"/>
              </a:spcBef>
              <a:spcAft>
                <a:spcPts val="750"/>
              </a:spcAft>
              <a:buClr>
                <a:schemeClr val="accent1"/>
              </a:buClr>
              <a:buSzTx/>
              <a:buFont typeface="Wingdings" charset="2"/>
              <a:buChar char="§"/>
              <a:tabLst/>
              <a:defRPr lang="en-US" sz="1425" i="1" kern="1200" baseline="0" dirty="0" smtClean="0">
                <a:solidFill>
                  <a:srgbClr val="000000"/>
                </a:solidFill>
                <a:latin typeface="+mn-lt"/>
                <a:ea typeface="ＭＳ Ｐゴシック" charset="0"/>
                <a:cs typeface="SapientCentroSlab-Light"/>
              </a:defRPr>
            </a:lvl2pPr>
          </a:lstStyle>
          <a:p>
            <a:r>
              <a:rPr lang="en-US"/>
              <a:t>Agenda Item 1</a:t>
            </a:r>
          </a:p>
          <a:p>
            <a:pPr lvl="1"/>
            <a:r>
              <a:rPr lang="en-US"/>
              <a:t>Agenda Item 1a</a:t>
            </a:r>
          </a:p>
          <a:p>
            <a:pPr lvl="1"/>
            <a:r>
              <a:rPr lang="en-US"/>
              <a:t>Agenda Item 1b</a:t>
            </a:r>
          </a:p>
          <a:p>
            <a:r>
              <a:rPr lang="en-US"/>
              <a:t>Agenda Item 2</a:t>
            </a:r>
          </a:p>
          <a:p>
            <a:pPr lvl="1"/>
            <a:r>
              <a:rPr lang="en-US"/>
              <a:t>Agenda Item 2a</a:t>
            </a:r>
          </a:p>
          <a:p>
            <a:pPr lvl="1"/>
            <a:r>
              <a:rPr lang="en-US"/>
              <a:t>Agenda Item 2b</a:t>
            </a:r>
          </a:p>
          <a:p>
            <a:r>
              <a:rPr lang="en-US"/>
              <a:t>Agenda Item 3</a:t>
            </a:r>
          </a:p>
          <a:p>
            <a:pPr marL="514337" marR="0" lvl="1" indent="-171446" algn="l" defTabSz="342892" rtl="0" eaLnBrk="1" fontAlgn="auto" latinLnBrk="0" hangingPunct="1">
              <a:lnSpc>
                <a:spcPct val="100000"/>
              </a:lnSpc>
              <a:spcBef>
                <a:spcPts val="0"/>
              </a:spcBef>
              <a:spcAft>
                <a:spcPts val="750"/>
              </a:spcAft>
              <a:buClr>
                <a:schemeClr val="accent1"/>
              </a:buClr>
              <a:buSzTx/>
              <a:buFont typeface="Wingdings" charset="2"/>
              <a:buChar char="§"/>
              <a:tabLst/>
              <a:defRPr/>
            </a:pPr>
            <a:r>
              <a:rPr lang="en-US"/>
              <a:t>Agenda Item 3a</a:t>
            </a:r>
          </a:p>
          <a:p>
            <a:pPr marL="514337" marR="0" lvl="1" indent="-171446" algn="l" defTabSz="342892" rtl="0" eaLnBrk="1" fontAlgn="auto" latinLnBrk="0" hangingPunct="1">
              <a:lnSpc>
                <a:spcPct val="100000"/>
              </a:lnSpc>
              <a:spcBef>
                <a:spcPts val="0"/>
              </a:spcBef>
              <a:spcAft>
                <a:spcPts val="750"/>
              </a:spcAft>
              <a:buClr>
                <a:schemeClr val="accent1"/>
              </a:buClr>
              <a:buSzTx/>
              <a:buFont typeface="Wingdings" charset="2"/>
              <a:buChar char="§"/>
              <a:tabLst/>
              <a:defRPr/>
            </a:pPr>
            <a:r>
              <a:rPr lang="en-US"/>
              <a:t>Agenda Item 3b</a:t>
            </a:r>
          </a:p>
        </p:txBody>
      </p:sp>
    </p:spTree>
    <p:extLst>
      <p:ext uri="{BB962C8B-B14F-4D97-AF65-F5344CB8AC3E}">
        <p14:creationId xmlns:p14="http://schemas.microsoft.com/office/powerpoint/2010/main" val="390451388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userDrawn="1"/>
        </p:nvSpPr>
        <p:spPr>
          <a:xfrm>
            <a:off x="1"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Pentagon 11"/>
          <p:cNvSpPr/>
          <p:nvPr userDrawn="1"/>
        </p:nvSpPr>
        <p:spPr>
          <a:xfrm>
            <a:off x="2"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itle 1"/>
          <p:cNvSpPr>
            <a:spLocks noGrp="1"/>
          </p:cNvSpPr>
          <p:nvPr>
            <p:ph type="ctrTitle" hasCustomPrompt="1"/>
          </p:nvPr>
        </p:nvSpPr>
        <p:spPr>
          <a:xfrm>
            <a:off x="3429002" y="1817370"/>
            <a:ext cx="5029199" cy="1371600"/>
          </a:xfrm>
        </p:spPr>
        <p:txBody>
          <a:bodyPr lIns="0" tIns="0" rIns="0" bIns="0" anchor="b">
            <a:noAutofit/>
          </a:bodyPr>
          <a:lstStyle>
            <a:lvl1pPr algn="r">
              <a:defRPr sz="2100" spc="-60">
                <a:solidFill>
                  <a:schemeClr val="bg1"/>
                </a:solidFill>
                <a:latin typeface="+mj-lt"/>
                <a:cs typeface="SapientSansBold"/>
              </a:defRPr>
            </a:lvl1pPr>
          </a:lstStyle>
          <a:p>
            <a:pPr lvl="0"/>
            <a:r>
              <a:rPr lang="en-US"/>
              <a:t>Section title</a:t>
            </a:r>
          </a:p>
        </p:txBody>
      </p:sp>
      <p:sp>
        <p:nvSpPr>
          <p:cNvPr id="10" name="Subtitle 2"/>
          <p:cNvSpPr>
            <a:spLocks noGrp="1"/>
          </p:cNvSpPr>
          <p:nvPr>
            <p:ph type="subTitle" idx="1" hasCustomPrompt="1"/>
          </p:nvPr>
        </p:nvSpPr>
        <p:spPr>
          <a:xfrm>
            <a:off x="3429001" y="3257550"/>
            <a:ext cx="5022892" cy="514350"/>
          </a:xfrm>
        </p:spPr>
        <p:txBody>
          <a:bodyPr lIns="0" tIns="0" rIns="0" bIns="0">
            <a:noAutofit/>
          </a:bodyPr>
          <a:lstStyle>
            <a:lvl1pPr marL="0" indent="0" algn="r">
              <a:buNone/>
              <a:defRPr sz="1050" b="0" i="1" spc="75">
                <a:solidFill>
                  <a:srgbClr val="FFFFFF"/>
                </a:solidFill>
                <a:latin typeface="+mn-lt"/>
                <a:cs typeface="SapientCentroSlab-Light"/>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Subtitle goes here</a:t>
            </a:r>
          </a:p>
        </p:txBody>
      </p:sp>
      <p:sp>
        <p:nvSpPr>
          <p:cNvPr id="8"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a:solidFill>
                <a:srgbClr val="FFFFFF"/>
              </a:solidFill>
              <a:latin typeface="+mn-lt"/>
              <a:cs typeface="SapientSansRegular"/>
            </a:endParaRPr>
          </a:p>
        </p:txBody>
      </p:sp>
      <p:pic>
        <p:nvPicPr>
          <p:cNvPr id="13" name="Picture 12"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3" y="4864608"/>
            <a:ext cx="1916887" cy="182880"/>
          </a:xfrm>
          <a:prstGeom prst="rect">
            <a:avLst/>
          </a:prstGeom>
        </p:spPr>
      </p:pic>
    </p:spTree>
    <p:extLst>
      <p:ext uri="{BB962C8B-B14F-4D97-AF65-F5344CB8AC3E}">
        <p14:creationId xmlns:p14="http://schemas.microsoft.com/office/powerpoint/2010/main" val="23901578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lu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1523357" y="0"/>
            <a:ext cx="2872115"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Pentagon 9"/>
          <p:cNvSpPr>
            <a:spLocks noChangeAspect="1"/>
          </p:cNvSpPr>
          <p:nvPr userDrawn="1"/>
        </p:nvSpPr>
        <p:spPr>
          <a:xfrm>
            <a:off x="2" y="0"/>
            <a:ext cx="3228985" cy="5148072"/>
          </a:xfrm>
          <a:prstGeom prst="homePlate">
            <a:avLst>
              <a:gd name="adj" fmla="val 3235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itle 1"/>
          <p:cNvSpPr>
            <a:spLocks noGrp="1"/>
          </p:cNvSpPr>
          <p:nvPr>
            <p:ph type="ctrTitle" hasCustomPrompt="1"/>
          </p:nvPr>
        </p:nvSpPr>
        <p:spPr>
          <a:xfrm>
            <a:off x="4395472" y="1817370"/>
            <a:ext cx="4062728" cy="1371600"/>
          </a:xfrm>
        </p:spPr>
        <p:txBody>
          <a:bodyPr lIns="0" tIns="0" rIns="0" bIns="0" anchor="b">
            <a:noAutofit/>
          </a:bodyPr>
          <a:lstStyle>
            <a:lvl1pPr algn="r">
              <a:defRPr sz="2100" spc="-60">
                <a:solidFill>
                  <a:srgbClr val="BB0E3D"/>
                </a:solidFill>
                <a:latin typeface="+mj-lt"/>
                <a:cs typeface="SapientSansBold"/>
              </a:defRPr>
            </a:lvl1pPr>
          </a:lstStyle>
          <a:p>
            <a:pPr lvl="0"/>
            <a:r>
              <a:rPr lang="en-US"/>
              <a:t>Section title</a:t>
            </a:r>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050" b="0" i="1" spc="75">
                <a:solidFill>
                  <a:schemeClr val="accent3"/>
                </a:solidFill>
                <a:latin typeface="+mn-lt"/>
                <a:cs typeface="SapientCentroSlab-Light"/>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Subtitle goes here</a:t>
            </a:r>
          </a:p>
        </p:txBody>
      </p:sp>
      <p:pic>
        <p:nvPicPr>
          <p:cNvPr id="11" name="Picture 10"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3" y="4864608"/>
            <a:ext cx="1916887" cy="182880"/>
          </a:xfrm>
          <a:prstGeom prst="rect">
            <a:avLst/>
          </a:prstGeom>
        </p:spPr>
      </p:pic>
      <p:sp>
        <p:nvSpPr>
          <p:cNvPr id="13"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a:solidFill>
                <a:srgbClr val="7F7F7F"/>
              </a:solidFill>
              <a:latin typeface="+mn-lt"/>
              <a:cs typeface="SapientSansRegular"/>
            </a:endParaRPr>
          </a:p>
        </p:txBody>
      </p:sp>
    </p:spTree>
    <p:extLst>
      <p:ext uri="{BB962C8B-B14F-4D97-AF65-F5344CB8AC3E}">
        <p14:creationId xmlns:p14="http://schemas.microsoft.com/office/powerpoint/2010/main" val="24154261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1"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Pentagon 7"/>
          <p:cNvSpPr/>
          <p:nvPr userDrawn="1"/>
        </p:nvSpPr>
        <p:spPr>
          <a:xfrm>
            <a:off x="2"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1800" b="0" i="1" baseline="0">
                <a:solidFill>
                  <a:srgbClr val="FFFFFF"/>
                </a:solidFill>
                <a:latin typeface="+mn-lt"/>
                <a:cs typeface="SapientCentroSlab-Light"/>
              </a:defRPr>
            </a:lvl1pPr>
          </a:lstStyle>
          <a:p>
            <a:pPr lvl="0"/>
            <a:r>
              <a:rPr lang="en-US"/>
              <a:t>Vision Quote</a:t>
            </a:r>
            <a:br>
              <a:rPr lang="en-US"/>
            </a:br>
            <a:r>
              <a:rPr lang="en-US"/>
              <a:t>“</a:t>
            </a:r>
            <a:r>
              <a:rPr lang="en-US" err="1"/>
              <a:t>Lorem</a:t>
            </a:r>
            <a:r>
              <a:rPr lang="en-US"/>
              <a:t> </a:t>
            </a:r>
            <a:r>
              <a:rPr lang="en-US" err="1"/>
              <a:t>ipsum</a:t>
            </a:r>
            <a:r>
              <a:rPr lang="en-US"/>
              <a:t> dolor sit </a:t>
            </a:r>
            <a:r>
              <a:rPr lang="en-US" err="1"/>
              <a:t>amet</a:t>
            </a:r>
            <a:r>
              <a:rPr lang="en-US"/>
              <a:t>, fugit </a:t>
            </a:r>
            <a:r>
              <a:rPr lang="en-US" err="1"/>
              <a:t>liberavisse</a:t>
            </a:r>
            <a:r>
              <a:rPr lang="en-US"/>
              <a:t> </a:t>
            </a:r>
            <a:br>
              <a:rPr lang="en-US"/>
            </a:br>
            <a:r>
              <a:rPr lang="en-US" err="1"/>
              <a:t>nec</a:t>
            </a:r>
            <a:r>
              <a:rPr lang="en-US"/>
              <a:t> at. </a:t>
            </a:r>
            <a:r>
              <a:rPr lang="en-US" err="1"/>
              <a:t>Essent</a:t>
            </a:r>
            <a:r>
              <a:rPr lang="en-US"/>
              <a:t> </a:t>
            </a:r>
            <a:r>
              <a:rPr lang="en-US" err="1"/>
              <a:t>elaboraret</a:t>
            </a:r>
            <a:r>
              <a:rPr lang="en-US"/>
              <a:t> </a:t>
            </a:r>
            <a:r>
              <a:rPr lang="en-US" err="1"/>
              <a:t>conclusionemque</a:t>
            </a:r>
            <a:r>
              <a:rPr lang="en-US"/>
              <a:t> </a:t>
            </a:r>
            <a:br>
              <a:rPr lang="en-US"/>
            </a:br>
            <a:r>
              <a:rPr lang="en-US" err="1"/>
              <a:t>eam</a:t>
            </a:r>
            <a:r>
              <a:rPr lang="en-US"/>
              <a:t> id. Quo ex </a:t>
            </a:r>
            <a:r>
              <a:rPr lang="en-US" err="1"/>
              <a:t>laboramus</a:t>
            </a:r>
            <a:r>
              <a:rPr lang="en-US"/>
              <a:t> </a:t>
            </a:r>
            <a:r>
              <a:rPr lang="en-US" err="1"/>
              <a:t>accommodare</a:t>
            </a:r>
            <a:r>
              <a:rPr lang="en-US"/>
              <a:t>, </a:t>
            </a:r>
            <a:br>
              <a:rPr lang="en-US"/>
            </a:br>
            <a:r>
              <a:rPr lang="en-US"/>
              <a:t>his </a:t>
            </a:r>
            <a:r>
              <a:rPr lang="en-US" err="1"/>
              <a:t>falli</a:t>
            </a:r>
            <a:r>
              <a:rPr lang="en-US"/>
              <a:t> </a:t>
            </a:r>
            <a:r>
              <a:rPr lang="en-US" err="1"/>
              <a:t>deleniti</a:t>
            </a:r>
            <a:r>
              <a:rPr lang="en-US"/>
              <a:t> </a:t>
            </a:r>
            <a:r>
              <a:rPr lang="en-US" err="1"/>
              <a:t>ei</a:t>
            </a:r>
            <a:r>
              <a:rPr lang="en-US"/>
              <a:t>. </a:t>
            </a:r>
            <a:r>
              <a:rPr lang="en-US" err="1"/>
              <a:t>Illud</a:t>
            </a:r>
            <a:r>
              <a:rPr lang="en-US"/>
              <a:t> postulant </a:t>
            </a:r>
            <a:br>
              <a:rPr lang="en-US"/>
            </a:br>
            <a:r>
              <a:rPr lang="en-US" err="1"/>
              <a:t>adversarium</a:t>
            </a:r>
            <a:r>
              <a:rPr lang="en-US"/>
              <a:t> </a:t>
            </a:r>
            <a:r>
              <a:rPr lang="en-US" err="1"/>
              <a:t>ei</a:t>
            </a:r>
            <a:r>
              <a:rPr lang="en-US"/>
              <a:t> his.”</a:t>
            </a:r>
          </a:p>
        </p:txBody>
      </p:sp>
      <p:sp>
        <p:nvSpPr>
          <p:cNvPr id="7"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a:solidFill>
                <a:srgbClr val="FFFFFF"/>
              </a:solidFill>
              <a:latin typeface="+mn-lt"/>
              <a:cs typeface="SapientSansRegular"/>
            </a:endParaRPr>
          </a:p>
        </p:txBody>
      </p:sp>
      <p:pic>
        <p:nvPicPr>
          <p:cNvPr id="10" name="Picture 9"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3" y="4864608"/>
            <a:ext cx="1916887" cy="182880"/>
          </a:xfrm>
          <a:prstGeom prst="rect">
            <a:avLst/>
          </a:prstGeom>
        </p:spPr>
      </p:pic>
    </p:spTree>
    <p:extLst>
      <p:ext uri="{BB962C8B-B14F-4D97-AF65-F5344CB8AC3E}">
        <p14:creationId xmlns:p14="http://schemas.microsoft.com/office/powerpoint/2010/main" val="38117336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a:t>Slide title</a:t>
            </a:r>
          </a:p>
        </p:txBody>
      </p:sp>
      <p:sp>
        <p:nvSpPr>
          <p:cNvPr id="3"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6079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a:t>Slide title</a:t>
            </a:r>
          </a:p>
        </p:txBody>
      </p:sp>
      <p:sp>
        <p:nvSpPr>
          <p:cNvPr id="5"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703806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a:t>Slide title</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258642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1"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Pentagon 8"/>
          <p:cNvSpPr/>
          <p:nvPr userDrawn="1"/>
        </p:nvSpPr>
        <p:spPr>
          <a:xfrm>
            <a:off x="1"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1"/>
          <p:cNvGrpSpPr>
            <a:grpSpLocks noChangeAspect="1"/>
          </p:cNvGrpSpPr>
          <p:nvPr userDrawn="1"/>
        </p:nvGrpSpPr>
        <p:grpSpPr>
          <a:xfrm>
            <a:off x="2994025" y="2148842"/>
            <a:ext cx="3163776" cy="813435"/>
            <a:chOff x="2333626" y="1990725"/>
            <a:chExt cx="4519680" cy="1162050"/>
          </a:xfrm>
        </p:grpSpPr>
        <p:pic>
          <p:nvPicPr>
            <p:cNvPr id="6" name="Picture 5" descr="NCI-Logo-St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33805" y="2133600"/>
              <a:ext cx="3119501" cy="852170"/>
            </a:xfrm>
            <a:prstGeom prst="rect">
              <a:avLst/>
            </a:prstGeom>
          </p:spPr>
        </p:pic>
        <p:pic>
          <p:nvPicPr>
            <p:cNvPr id="8" name="Picture 7" descr="4_hhs_logo_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3626" y="1990725"/>
              <a:ext cx="1162050" cy="1162050"/>
            </a:xfrm>
            <a:prstGeom prst="rect">
              <a:avLst/>
            </a:prstGeom>
          </p:spPr>
        </p:pic>
      </p:grpSp>
      <p:sp>
        <p:nvSpPr>
          <p:cNvPr id="10" name="TextBox 13"/>
          <p:cNvSpPr txBox="1">
            <a:spLocks noChangeArrowheads="1"/>
          </p:cNvSpPr>
          <p:nvPr userDrawn="1"/>
        </p:nvSpPr>
        <p:spPr bwMode="auto">
          <a:xfrm>
            <a:off x="2616545" y="4356102"/>
            <a:ext cx="39474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200" b="1" dirty="0">
                <a:solidFill>
                  <a:schemeClr val="bg1"/>
                </a:solidFill>
                <a:latin typeface="Arial" charset="0"/>
              </a:rPr>
              <a:t>www.cancer.gov                 www.cancer.gov/espanol</a:t>
            </a:r>
          </a:p>
        </p:txBody>
      </p:sp>
    </p:spTree>
    <p:extLst>
      <p:ext uri="{BB962C8B-B14F-4D97-AF65-F5344CB8AC3E}">
        <p14:creationId xmlns:p14="http://schemas.microsoft.com/office/powerpoint/2010/main" val="401261806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a:t>Slide title</a:t>
            </a:r>
          </a:p>
        </p:txBody>
      </p:sp>
      <p:sp>
        <p:nvSpPr>
          <p:cNvPr id="5"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5782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a:t>Slide title</a:t>
            </a:r>
          </a:p>
        </p:txBody>
      </p:sp>
      <p:sp>
        <p:nvSpPr>
          <p:cNvPr id="6" name="Content Placeholder 2"/>
          <p:cNvSpPr>
            <a:spLocks noGrp="1"/>
          </p:cNvSpPr>
          <p:nvPr>
            <p:ph sz="quarter" idx="11"/>
          </p:nvPr>
        </p:nvSpPr>
        <p:spPr>
          <a:xfrm>
            <a:off x="4550983"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493778"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31644513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a:t>Slide title</a:t>
            </a:r>
          </a:p>
        </p:txBody>
      </p:sp>
      <p:sp>
        <p:nvSpPr>
          <p:cNvPr id="5" name="Content Placeholder 2"/>
          <p:cNvSpPr>
            <a:spLocks noGrp="1"/>
          </p:cNvSpPr>
          <p:nvPr>
            <p:ph sz="quarter" idx="11"/>
          </p:nvPr>
        </p:nvSpPr>
        <p:spPr>
          <a:xfrm>
            <a:off x="4550983"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2"/>
          </p:nvPr>
        </p:nvSpPr>
        <p:spPr>
          <a:xfrm>
            <a:off x="493778"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32415679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a:t>Slide title</a:t>
            </a:r>
          </a:p>
        </p:txBody>
      </p:sp>
    </p:spTree>
    <p:extLst>
      <p:ext uri="{BB962C8B-B14F-4D97-AF65-F5344CB8AC3E}">
        <p14:creationId xmlns:p14="http://schemas.microsoft.com/office/powerpoint/2010/main" val="11758239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a:t>Slide title</a:t>
            </a:r>
          </a:p>
        </p:txBody>
      </p:sp>
    </p:spTree>
    <p:extLst>
      <p:ext uri="{BB962C8B-B14F-4D97-AF65-F5344CB8AC3E}">
        <p14:creationId xmlns:p14="http://schemas.microsoft.com/office/powerpoint/2010/main" val="16517109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2348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9870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1"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Pentagon 8"/>
          <p:cNvSpPr/>
          <p:nvPr userDrawn="1"/>
        </p:nvSpPr>
        <p:spPr>
          <a:xfrm>
            <a:off x="2"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2" name="Group 1"/>
          <p:cNvGrpSpPr>
            <a:grpSpLocks noChangeAspect="1"/>
          </p:cNvGrpSpPr>
          <p:nvPr userDrawn="1"/>
        </p:nvGrpSpPr>
        <p:grpSpPr>
          <a:xfrm>
            <a:off x="2994025" y="2148843"/>
            <a:ext cx="3163776" cy="813435"/>
            <a:chOff x="2333626" y="1990725"/>
            <a:chExt cx="4519680" cy="1162050"/>
          </a:xfrm>
        </p:grpSpPr>
        <p:pic>
          <p:nvPicPr>
            <p:cNvPr id="6" name="Picture 5" descr="NCI-Logo-St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33805" y="2133600"/>
              <a:ext cx="3119501" cy="852170"/>
            </a:xfrm>
            <a:prstGeom prst="rect">
              <a:avLst/>
            </a:prstGeom>
          </p:spPr>
        </p:pic>
        <p:pic>
          <p:nvPicPr>
            <p:cNvPr id="8" name="Picture 7" descr="4_hhs_logo_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3626" y="1990725"/>
              <a:ext cx="1162050" cy="1162050"/>
            </a:xfrm>
            <a:prstGeom prst="rect">
              <a:avLst/>
            </a:prstGeom>
          </p:spPr>
        </p:pic>
      </p:grpSp>
      <p:sp>
        <p:nvSpPr>
          <p:cNvPr id="10" name="TextBox 13"/>
          <p:cNvSpPr txBox="1">
            <a:spLocks noChangeArrowheads="1"/>
          </p:cNvSpPr>
          <p:nvPr userDrawn="1"/>
        </p:nvSpPr>
        <p:spPr bwMode="auto">
          <a:xfrm>
            <a:off x="2616546" y="4356102"/>
            <a:ext cx="39474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200" b="1">
                <a:solidFill>
                  <a:schemeClr val="bg1"/>
                </a:solidFill>
                <a:latin typeface="Arial" charset="0"/>
              </a:rPr>
              <a:t>www.cancer.gov                 www.cancer.gov/espanol</a:t>
            </a:r>
          </a:p>
        </p:txBody>
      </p:sp>
    </p:spTree>
    <p:extLst>
      <p:ext uri="{BB962C8B-B14F-4D97-AF65-F5344CB8AC3E}">
        <p14:creationId xmlns:p14="http://schemas.microsoft.com/office/powerpoint/2010/main" val="372054029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600200" y="85725"/>
            <a:ext cx="7315200" cy="857250"/>
          </a:xfrm>
          <a:prstGeom prst="rect">
            <a:avLst/>
          </a:prstGeom>
          <a:noFill/>
          <a:ln w="9525">
            <a:noFill/>
            <a:miter lim="800000"/>
            <a:headEnd/>
            <a:tailEnd/>
          </a:ln>
          <a:effectLst/>
        </p:spPr>
        <p:txBody>
          <a:bodyPr/>
          <a:lstStyle>
            <a:lvl1pPr>
              <a:defRPr>
                <a:solidFill>
                  <a:srgbClr val="FFFFFF"/>
                </a:solidFill>
              </a:defRPr>
            </a:lvl1pPr>
          </a:lstStyle>
          <a:p>
            <a:pPr lvl="0"/>
            <a:r>
              <a:rPr lang="en-US"/>
              <a:t>Click to edit Master title style</a:t>
            </a:r>
          </a:p>
        </p:txBody>
      </p:sp>
      <p:sp>
        <p:nvSpPr>
          <p:cNvPr id="6" name="Rectangle 3"/>
          <p:cNvSpPr>
            <a:spLocks noGrp="1" noChangeArrowheads="1"/>
          </p:cNvSpPr>
          <p:nvPr>
            <p:ph idx="1"/>
          </p:nvPr>
        </p:nvSpPr>
        <p:spPr bwMode="auto">
          <a:xfrm>
            <a:off x="1600200" y="1200153"/>
            <a:ext cx="7315200" cy="3707606"/>
          </a:xfrm>
          <a:prstGeom prst="rect">
            <a:avLst/>
          </a:prstGeom>
          <a:noFill/>
          <a:ln w="9525">
            <a:noFill/>
            <a:miter lim="800000"/>
            <a:headEnd/>
            <a:tailEnd/>
          </a:ln>
          <a:effectLst/>
        </p:spPr>
        <p:txBody>
          <a:bodyPr/>
          <a:lstStyle>
            <a:lvl1pPr marL="259550" indent="-259550">
              <a:buClr>
                <a:srgbClr val="D40138"/>
              </a:buClr>
              <a:buFont typeface="Arial"/>
              <a:buChar char="•"/>
              <a:defRPr sz="1950" b="0">
                <a:solidFill>
                  <a:srgbClr val="000000"/>
                </a:solidFill>
              </a:defRPr>
            </a:lvl1pPr>
            <a:lvl2pPr marL="557198" indent="-214307">
              <a:spcBef>
                <a:spcPts val="450"/>
              </a:spcBef>
              <a:buFont typeface="Lucida Grande"/>
              <a:buChar char="-"/>
              <a:defRPr sz="1800" b="0"/>
            </a:lvl2pPr>
            <a:lvl3pPr marL="857229" indent="-171446">
              <a:spcBef>
                <a:spcPts val="450"/>
              </a:spcBef>
              <a:buFont typeface="Arial"/>
              <a:buChar char="•"/>
              <a:defRPr sz="1500" b="0"/>
            </a:lvl3pPr>
            <a:lvl4pPr marL="1200120" indent="-171446">
              <a:spcBef>
                <a:spcPts val="450"/>
              </a:spcBef>
              <a:buFont typeface="Lucida Grande"/>
              <a:buChar char="−"/>
              <a:defRPr sz="1350" b="0"/>
            </a:lvl4pPr>
            <a:lvl5pPr marL="1543011" indent="-171446">
              <a:spcBef>
                <a:spcPts val="450"/>
              </a:spcBef>
              <a:buFont typeface="Arial"/>
              <a:buChar char="•"/>
              <a:defRPr sz="1350" b="0"/>
            </a:lvl5pPr>
          </a:lstStyle>
          <a:p>
            <a:pPr lvl="0"/>
            <a:endParaRPr lang="en-US" noProof="0"/>
          </a:p>
        </p:txBody>
      </p:sp>
    </p:spTree>
    <p:extLst>
      <p:ext uri="{BB962C8B-B14F-4D97-AF65-F5344CB8AC3E}">
        <p14:creationId xmlns:p14="http://schemas.microsoft.com/office/powerpoint/2010/main" val="82155627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chemeClr val="accent4"/>
        </a:solidFill>
        <a:effectLst/>
      </p:bgPr>
    </p:bg>
    <p:spTree>
      <p:nvGrpSpPr>
        <p:cNvPr id="1" name=""/>
        <p:cNvGrpSpPr/>
        <p:nvPr/>
      </p:nvGrpSpPr>
      <p:grpSpPr>
        <a:xfrm>
          <a:off x="0" y="0"/>
          <a:ext cx="0" cy="0"/>
          <a:chOff x="0" y="0"/>
          <a:chExt cx="0" cy="0"/>
        </a:xfrm>
      </p:grpSpPr>
      <p:sp>
        <p:nvSpPr>
          <p:cNvPr id="14" name="Pentagon 13"/>
          <p:cNvSpPr>
            <a:spLocks noChangeAspect="1"/>
          </p:cNvSpPr>
          <p:nvPr userDrawn="1"/>
        </p:nvSpPr>
        <p:spPr>
          <a:xfrm>
            <a:off x="1166485" y="0"/>
            <a:ext cx="2872115"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lIns="68577" tIns="34289" rIns="68577" bIns="34289" rtlCol="0" anchor="ctr"/>
          <a:lstStyle/>
          <a:p>
            <a:pPr algn="ctr"/>
            <a:endParaRPr lang="en-US" dirty="0"/>
          </a:p>
        </p:txBody>
      </p:sp>
      <p:sp>
        <p:nvSpPr>
          <p:cNvPr id="15" name="Pentagon 14"/>
          <p:cNvSpPr>
            <a:spLocks noChangeAspect="1"/>
          </p:cNvSpPr>
          <p:nvPr userDrawn="1"/>
        </p:nvSpPr>
        <p:spPr>
          <a:xfrm>
            <a:off x="0" y="0"/>
            <a:ext cx="2872115" cy="5148072"/>
          </a:xfrm>
          <a:prstGeom prst="homePlate">
            <a:avLst>
              <a:gd name="adj" fmla="val 36290"/>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lIns="68577" tIns="34289" rIns="68577" bIns="34289" rtlCol="0" anchor="ctr"/>
          <a:lstStyle/>
          <a:p>
            <a:pPr algn="ctr"/>
            <a:endParaRPr lang="en-US" dirty="0"/>
          </a:p>
        </p:txBody>
      </p:sp>
      <p:sp>
        <p:nvSpPr>
          <p:cNvPr id="19" name="Rectangle 18"/>
          <p:cNvSpPr/>
          <p:nvPr userDrawn="1"/>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77" tIns="34289" rIns="68577" bIns="34289" rtlCol="0" anchor="ctr"/>
          <a:lstStyle/>
          <a:p>
            <a:pPr algn="ctr"/>
            <a:endParaRPr lang="en-US" dirty="0"/>
          </a:p>
        </p:txBody>
      </p:sp>
      <p:sp>
        <p:nvSpPr>
          <p:cNvPr id="10" name="Title 1"/>
          <p:cNvSpPr>
            <a:spLocks noGrp="1"/>
          </p:cNvSpPr>
          <p:nvPr>
            <p:ph type="ctrTitle" hasCustomPrompt="1"/>
          </p:nvPr>
        </p:nvSpPr>
        <p:spPr>
          <a:xfrm>
            <a:off x="685800" y="1228726"/>
            <a:ext cx="7772400" cy="1370882"/>
          </a:xfrm>
        </p:spPr>
        <p:txBody>
          <a:bodyPr lIns="0" tIns="0" rIns="0" bIns="0" anchor="b">
            <a:noAutofit/>
          </a:bodyPr>
          <a:lstStyle>
            <a:lvl1pPr algn="r">
              <a:defRPr sz="2100" b="0" i="0">
                <a:solidFill>
                  <a:srgbClr val="FFFFFF"/>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050" b="0" i="1" spc="75">
                <a:solidFill>
                  <a:schemeClr val="bg1"/>
                </a:solidFill>
                <a:latin typeface="Arial"/>
                <a:cs typeface="Arial"/>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dirty="0"/>
              <a:t>Subtitle goes here </a:t>
            </a:r>
          </a:p>
        </p:txBody>
      </p:sp>
      <p:pic>
        <p:nvPicPr>
          <p:cNvPr id="13" name="Picture 12" descr="NCI-Logo-Color.png"/>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457202" y="4282743"/>
            <a:ext cx="3993515" cy="381000"/>
          </a:xfrm>
          <a:prstGeom prst="rect">
            <a:avLst/>
          </a:prstGeom>
        </p:spPr>
      </p:pic>
      <p:sp>
        <p:nvSpPr>
          <p:cNvPr id="9" name="Date Placeholder 3"/>
          <p:cNvSpPr>
            <a:spLocks noGrp="1"/>
          </p:cNvSpPr>
          <p:nvPr>
            <p:ph type="dt" sz="half" idx="2"/>
          </p:nvPr>
        </p:nvSpPr>
        <p:spPr>
          <a:xfrm>
            <a:off x="6400800" y="4295775"/>
            <a:ext cx="2286000" cy="355932"/>
          </a:xfrm>
          <a:prstGeom prst="rect">
            <a:avLst/>
          </a:prstGeom>
        </p:spPr>
        <p:txBody>
          <a:bodyPr vert="horz" lIns="0" tIns="0" rIns="0" bIns="0" rtlCol="0" anchor="ctr"/>
          <a:lstStyle>
            <a:lvl1pPr algn="r" fontAlgn="auto">
              <a:spcBef>
                <a:spcPts val="0"/>
              </a:spcBef>
              <a:spcAft>
                <a:spcPts val="0"/>
              </a:spcAft>
              <a:defRPr sz="1050" smtClean="0">
                <a:solidFill>
                  <a:srgbClr val="000000"/>
                </a:solidFill>
                <a:latin typeface="+mn-lt"/>
                <a:ea typeface="+mn-ea"/>
                <a:cs typeface="SapientSansRegular"/>
              </a:defRPr>
            </a:lvl1pPr>
          </a:lstStyle>
          <a:p>
            <a:pPr>
              <a:defRPr/>
            </a:pPr>
            <a:fld id="{A157A906-E9FF-A241-9D14-E37C3882A5D8}" type="datetime4">
              <a:rPr lang="en-US" smtClean="0"/>
              <a:pPr>
                <a:defRPr/>
              </a:pPr>
              <a:t>May 1, 2024</a:t>
            </a:fld>
            <a:endParaRPr lang="en-US" dirty="0"/>
          </a:p>
        </p:txBody>
      </p:sp>
    </p:spTree>
    <p:extLst>
      <p:ext uri="{BB962C8B-B14F-4D97-AF65-F5344CB8AC3E}">
        <p14:creationId xmlns:p14="http://schemas.microsoft.com/office/powerpoint/2010/main" val="253329581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range">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7D9258FA-5572-445D-B783-10EFE342573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5307706">
            <a:off x="8597520" y="4667444"/>
            <a:ext cx="371888" cy="368328"/>
          </a:xfrm>
          <a:prstGeom prst="rect">
            <a:avLst/>
          </a:prstGeom>
        </p:spPr>
      </p:pic>
      <p:pic>
        <p:nvPicPr>
          <p:cNvPr id="14" name="Graphic 13">
            <a:extLst>
              <a:ext uri="{FF2B5EF4-FFF2-40B4-BE49-F238E27FC236}">
                <a16:creationId xmlns:a16="http://schemas.microsoft.com/office/drawing/2014/main" id="{C9A84F95-BA96-4E06-89FA-987A4BBB4FF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5307706">
            <a:off x="8623124" y="4685460"/>
            <a:ext cx="320325" cy="317259"/>
          </a:xfrm>
          <a:prstGeom prst="rect">
            <a:avLst/>
          </a:prstGeom>
        </p:spPr>
      </p:pic>
      <p:pic>
        <p:nvPicPr>
          <p:cNvPr id="13" name="Picture 12" descr="Diagram&#10;&#10;Description automatically generated">
            <a:extLst>
              <a:ext uri="{FF2B5EF4-FFF2-40B4-BE49-F238E27FC236}">
                <a16:creationId xmlns:a16="http://schemas.microsoft.com/office/drawing/2014/main" id="{807A804E-CCFC-43FB-8921-8866BAE81390}"/>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6200000" flipV="1">
            <a:off x="-438397" y="4293890"/>
            <a:ext cx="1307740" cy="381616"/>
          </a:xfrm>
          <a:prstGeom prst="rect">
            <a:avLst/>
          </a:prstGeom>
        </p:spPr>
      </p:pic>
      <p:sp>
        <p:nvSpPr>
          <p:cNvPr id="7" name="Slide Number Placeholder 5">
            <a:extLst>
              <a:ext uri="{FF2B5EF4-FFF2-40B4-BE49-F238E27FC236}">
                <a16:creationId xmlns:a16="http://schemas.microsoft.com/office/drawing/2014/main" id="{696A5226-2B04-F64F-A441-E2C36F58BB3E}"/>
              </a:ext>
            </a:extLst>
          </p:cNvPr>
          <p:cNvSpPr txBox="1">
            <a:spLocks/>
          </p:cNvSpPr>
          <p:nvPr userDrawn="1"/>
        </p:nvSpPr>
        <p:spPr>
          <a:xfrm>
            <a:off x="6855680" y="4753913"/>
            <a:ext cx="2057400" cy="198834"/>
          </a:xfrm>
          <a:prstGeom prst="rect">
            <a:avLst/>
          </a:prstGeom>
        </p:spPr>
        <p:txBody>
          <a:bodyPr vert="horz" wrap="square" lIns="51435" tIns="25718" rIns="51435" bIns="25718" numCol="1" anchor="ctr" anchorCtr="0" compatLnSpc="1">
            <a:prstTxWarp prst="textNoShape">
              <a:avLst/>
            </a:prstTxWarp>
          </a:bodyPr>
          <a:lstStyle>
            <a:defPPr>
              <a:defRPr lang="en-US"/>
            </a:defPPr>
            <a:lvl1pPr algn="l" defTabSz="457200" rtl="0" eaLnBrk="1" fontAlgn="base" hangingPunct="1">
              <a:spcBef>
                <a:spcPct val="0"/>
              </a:spcBef>
              <a:spcAft>
                <a:spcPct val="0"/>
              </a:spcAft>
              <a:defRPr sz="1000" kern="1200">
                <a:solidFill>
                  <a:schemeClr val="bg2">
                    <a:lumMod val="50000"/>
                  </a:schemeClr>
                </a:solidFill>
                <a:latin typeface="Arial" charset="0"/>
                <a:ea typeface="Arial" charset="0"/>
                <a:cs typeface="Arial" charset="0"/>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B6A0BCC9-0C55-B244-AF48-082896EFC593}" type="slidenum">
              <a:rPr lang="en-US" altLang="x-none" sz="563" b="1" smtClean="0">
                <a:solidFill>
                  <a:schemeClr val="bg1"/>
                </a:solidFill>
              </a:rPr>
              <a:pPr algn="r"/>
              <a:t>‹#›</a:t>
            </a:fld>
            <a:r>
              <a:rPr lang="en-US" altLang="x-none" sz="563">
                <a:solidFill>
                  <a:schemeClr val="bg1"/>
                </a:solidFill>
              </a:rPr>
              <a:t> </a:t>
            </a:r>
          </a:p>
        </p:txBody>
      </p:sp>
      <p:sp>
        <p:nvSpPr>
          <p:cNvPr id="8" name="Title 10">
            <a:extLst>
              <a:ext uri="{FF2B5EF4-FFF2-40B4-BE49-F238E27FC236}">
                <a16:creationId xmlns:a16="http://schemas.microsoft.com/office/drawing/2014/main" id="{1F1C769C-2F82-FC41-A38E-767306B61583}"/>
              </a:ext>
            </a:extLst>
          </p:cNvPr>
          <p:cNvSpPr>
            <a:spLocks noGrp="1"/>
          </p:cNvSpPr>
          <p:nvPr>
            <p:ph type="title"/>
          </p:nvPr>
        </p:nvSpPr>
        <p:spPr>
          <a:xfrm>
            <a:off x="324562" y="295275"/>
            <a:ext cx="8496997" cy="302243"/>
          </a:xfrm>
          <a:prstGeom prst="rect">
            <a:avLst/>
          </a:prstGeom>
        </p:spPr>
        <p:txBody>
          <a:bodyPr anchor="ctr"/>
          <a:lstStyle>
            <a:lvl1pPr>
              <a:defRPr>
                <a:solidFill>
                  <a:schemeClr val="tx1"/>
                </a:solidFill>
                <a:latin typeface="Arial" panose="020B0604020202020204" pitchFamily="34" charset="0"/>
                <a:cs typeface="Arial" panose="020B0604020202020204" pitchFamily="34" charset="0"/>
              </a:defRPr>
            </a:lvl1pPr>
          </a:lstStyle>
          <a:p>
            <a:endParaRPr lang="en-US"/>
          </a:p>
        </p:txBody>
      </p:sp>
      <p:sp>
        <p:nvSpPr>
          <p:cNvPr id="11" name="Text Placeholder 8">
            <a:extLst>
              <a:ext uri="{FF2B5EF4-FFF2-40B4-BE49-F238E27FC236}">
                <a16:creationId xmlns:a16="http://schemas.microsoft.com/office/drawing/2014/main" id="{CD1CABD3-7FCB-0B4A-8F24-0357CE6C01A2}"/>
              </a:ext>
            </a:extLst>
          </p:cNvPr>
          <p:cNvSpPr>
            <a:spLocks noGrp="1"/>
          </p:cNvSpPr>
          <p:nvPr>
            <p:ph type="body" sz="quarter" idx="10" hasCustomPrompt="1"/>
          </p:nvPr>
        </p:nvSpPr>
        <p:spPr>
          <a:xfrm>
            <a:off x="323633" y="705293"/>
            <a:ext cx="8496997" cy="214299"/>
          </a:xfrm>
          <a:prstGeom prst="rect">
            <a:avLst/>
          </a:prstGeom>
        </p:spPr>
        <p:txBody>
          <a:bodyPr/>
          <a:lstStyle>
            <a:lvl1pPr marL="0" indent="0">
              <a:buFontTx/>
              <a:buNone/>
              <a:defRPr sz="1013" i="1">
                <a:solidFill>
                  <a:schemeClr val="accent4"/>
                </a:solidFill>
                <a:latin typeface="Arial" panose="020B0604020202020204" pitchFamily="34" charset="0"/>
                <a:cs typeface="Arial" panose="020B0604020202020204" pitchFamily="34" charset="0"/>
              </a:defRPr>
            </a:lvl1pPr>
          </a:lstStyle>
          <a:p>
            <a:pPr lvl="0"/>
            <a:r>
              <a:rPr lang="en-US"/>
              <a:t>Subtitle</a:t>
            </a:r>
          </a:p>
        </p:txBody>
      </p:sp>
      <p:sp>
        <p:nvSpPr>
          <p:cNvPr id="5" name="Rectangle 4">
            <a:extLst>
              <a:ext uri="{FF2B5EF4-FFF2-40B4-BE49-F238E27FC236}">
                <a16:creationId xmlns:a16="http://schemas.microsoft.com/office/drawing/2014/main" id="{8BEBD3B7-E5A5-2B4E-94FA-B0515FFB3F87}"/>
              </a:ext>
            </a:extLst>
          </p:cNvPr>
          <p:cNvSpPr/>
          <p:nvPr userDrawn="1"/>
        </p:nvSpPr>
        <p:spPr>
          <a:xfrm>
            <a:off x="2" y="0"/>
            <a:ext cx="75271"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F532EA6A-28F5-4CFE-B0A6-651D20B3505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06283" y="4869323"/>
            <a:ext cx="880652" cy="269244"/>
          </a:xfrm>
          <a:prstGeom prst="rect">
            <a:avLst/>
          </a:prstGeom>
        </p:spPr>
      </p:pic>
    </p:spTree>
    <p:extLst>
      <p:ext uri="{BB962C8B-B14F-4D97-AF65-F5344CB8AC3E}">
        <p14:creationId xmlns:p14="http://schemas.microsoft.com/office/powerpoint/2010/main" val="721582320"/>
      </p:ext>
    </p:extLst>
  </p:cSld>
  <p:clrMapOvr>
    <a:masterClrMapping/>
  </p:clrMapOvr>
  <p:transition spd="med">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177109" y="0"/>
            <a:ext cx="2872115"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lIns="68577" tIns="34289" rIns="68577" bIns="34289" rtlCol="0" anchor="ctr"/>
          <a:lstStyle/>
          <a:p>
            <a:pPr algn="ctr"/>
            <a:endParaRPr lang="en-US" dirty="0"/>
          </a:p>
        </p:txBody>
      </p:sp>
      <p:sp>
        <p:nvSpPr>
          <p:cNvPr id="13" name="Pentagon 12"/>
          <p:cNvSpPr>
            <a:spLocks noChangeAspect="1"/>
          </p:cNvSpPr>
          <p:nvPr userDrawn="1"/>
        </p:nvSpPr>
        <p:spPr>
          <a:xfrm>
            <a:off x="10624" y="0"/>
            <a:ext cx="2872115"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68577" tIns="34289" rIns="68577" bIns="34289" rtlCol="0" anchor="ctr"/>
          <a:lstStyle/>
          <a:p>
            <a:pPr algn="ctr"/>
            <a:endParaRPr lang="en-US" dirty="0"/>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1800">
                <a:solidFill>
                  <a:srgbClr val="123E57"/>
                </a:solidFill>
                <a:latin typeface="+mj-lt"/>
                <a:cs typeface="SapientSansBold"/>
              </a:defRPr>
            </a:lvl1pPr>
          </a:lstStyle>
          <a:p>
            <a:r>
              <a:rPr lang="en-US" dirty="0"/>
              <a:t>Agenda</a:t>
            </a:r>
          </a:p>
        </p:txBody>
      </p:sp>
      <p:sp>
        <p:nvSpPr>
          <p:cNvPr id="7"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342887" marR="0" indent="-342887" algn="l" defTabSz="342887" rtl="0" eaLnBrk="1" fontAlgn="auto" latinLnBrk="0" hangingPunct="1">
              <a:lnSpc>
                <a:spcPct val="100000"/>
              </a:lnSpc>
              <a:spcBef>
                <a:spcPts val="0"/>
              </a:spcBef>
              <a:spcAft>
                <a:spcPts val="750"/>
              </a:spcAft>
              <a:buClr>
                <a:schemeClr val="accent1"/>
              </a:buClr>
              <a:buSzTx/>
              <a:buFont typeface="+mj-lt"/>
              <a:buAutoNum type="arabicPeriod"/>
              <a:tabLst/>
              <a:defRPr i="1">
                <a:solidFill>
                  <a:srgbClr val="000000"/>
                </a:solidFill>
              </a:defRPr>
            </a:lvl1pPr>
            <a:lvl2pPr marL="514330" marR="0" indent="-171443" algn="l" defTabSz="342887" rtl="0" eaLnBrk="1" fontAlgn="auto" latinLnBrk="0" hangingPunct="1">
              <a:lnSpc>
                <a:spcPct val="100000"/>
              </a:lnSpc>
              <a:spcBef>
                <a:spcPts val="0"/>
              </a:spcBef>
              <a:spcAft>
                <a:spcPts val="750"/>
              </a:spcAft>
              <a:buClr>
                <a:schemeClr val="accent1"/>
              </a:buClr>
              <a:buSzTx/>
              <a:buFont typeface="Wingdings" charset="2"/>
              <a:buChar char="§"/>
              <a:tabLst/>
              <a:defRPr lang="en-US" sz="1425"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514330" marR="0" lvl="1" indent="-171443" algn="l" defTabSz="342887" rtl="0" eaLnBrk="1" fontAlgn="auto" latinLnBrk="0" hangingPunct="1">
              <a:lnSpc>
                <a:spcPct val="100000"/>
              </a:lnSpc>
              <a:spcBef>
                <a:spcPts val="0"/>
              </a:spcBef>
              <a:spcAft>
                <a:spcPts val="750"/>
              </a:spcAft>
              <a:buClr>
                <a:schemeClr val="accent1"/>
              </a:buClr>
              <a:buSzTx/>
              <a:buFont typeface="Wingdings" charset="2"/>
              <a:buChar char="§"/>
              <a:tabLst/>
              <a:defRPr/>
            </a:pPr>
            <a:r>
              <a:rPr lang="en-US" dirty="0"/>
              <a:t>Agenda Item 3a</a:t>
            </a:r>
          </a:p>
          <a:p>
            <a:pPr marL="514330" marR="0" lvl="1" indent="-171443" algn="l" defTabSz="342887" rtl="0" eaLnBrk="1" fontAlgn="auto" latinLnBrk="0" hangingPunct="1">
              <a:lnSpc>
                <a:spcPct val="100000"/>
              </a:lnSpc>
              <a:spcBef>
                <a:spcPts val="0"/>
              </a:spcBef>
              <a:spcAft>
                <a:spcPts val="750"/>
              </a:spcAft>
              <a:buClr>
                <a:schemeClr val="accent1"/>
              </a:buClr>
              <a:buSzTx/>
              <a:buFont typeface="Wingdings" charset="2"/>
              <a:buChar char="§"/>
              <a:tabLst/>
              <a:defRPr/>
            </a:pPr>
            <a:r>
              <a:rPr lang="en-US" dirty="0"/>
              <a:t>Agenda Item 3b</a:t>
            </a:r>
          </a:p>
        </p:txBody>
      </p:sp>
    </p:spTree>
    <p:extLst>
      <p:ext uri="{BB962C8B-B14F-4D97-AF65-F5344CB8AC3E}">
        <p14:creationId xmlns:p14="http://schemas.microsoft.com/office/powerpoint/2010/main" val="11141708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userDrawn="1"/>
        </p:nvSpPr>
        <p:spPr>
          <a:xfrm>
            <a:off x="2"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lIns="68577" tIns="34289" rIns="68577" bIns="34289" rtlCol="0" anchor="ctr"/>
          <a:lstStyle/>
          <a:p>
            <a:pPr algn="ctr"/>
            <a:endParaRPr lang="en-US" dirty="0"/>
          </a:p>
        </p:txBody>
      </p:sp>
      <p:sp>
        <p:nvSpPr>
          <p:cNvPr id="12" name="Pentagon 11"/>
          <p:cNvSpPr/>
          <p:nvPr userDrawn="1"/>
        </p:nvSpPr>
        <p:spPr>
          <a:xfrm>
            <a:off x="2"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lIns="68577" tIns="34289" rIns="68577" bIns="34289" rtlCol="0" anchor="ctr"/>
          <a:lstStyle/>
          <a:p>
            <a:pPr algn="ctr"/>
            <a:endParaRPr lang="en-US" dirty="0"/>
          </a:p>
        </p:txBody>
      </p:sp>
      <p:sp>
        <p:nvSpPr>
          <p:cNvPr id="6" name="Title 1"/>
          <p:cNvSpPr>
            <a:spLocks noGrp="1"/>
          </p:cNvSpPr>
          <p:nvPr>
            <p:ph type="ctrTitle" hasCustomPrompt="1"/>
          </p:nvPr>
        </p:nvSpPr>
        <p:spPr>
          <a:xfrm>
            <a:off x="3429002" y="1817370"/>
            <a:ext cx="5029199" cy="1371600"/>
          </a:xfrm>
        </p:spPr>
        <p:txBody>
          <a:bodyPr lIns="0" tIns="0" rIns="0" bIns="0" anchor="b">
            <a:noAutofit/>
          </a:bodyPr>
          <a:lstStyle>
            <a:lvl1pPr algn="r">
              <a:defRPr sz="2100" spc="-60">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8999" y="3257550"/>
            <a:ext cx="5022892" cy="514350"/>
          </a:xfrm>
        </p:spPr>
        <p:txBody>
          <a:bodyPr lIns="0" tIns="0" rIns="0" bIns="0">
            <a:noAutofit/>
          </a:bodyPr>
          <a:lstStyle>
            <a:lvl1pPr marL="0" indent="0" algn="r">
              <a:buNone/>
              <a:defRPr sz="1050" b="0" i="1" spc="75">
                <a:solidFill>
                  <a:srgbClr val="FFFFFF"/>
                </a:solidFill>
                <a:latin typeface="+mn-lt"/>
                <a:cs typeface="SapientCentroSlab-Light"/>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dirty="0"/>
              <a:t>Subtitle goes here</a:t>
            </a:r>
          </a:p>
        </p:txBody>
      </p:sp>
      <p:sp>
        <p:nvSpPr>
          <p:cNvPr id="8"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dirty="0">
              <a:solidFill>
                <a:srgbClr val="FFFFFF"/>
              </a:solidFill>
              <a:latin typeface="+mn-lt"/>
              <a:cs typeface="SapientSansRegular"/>
            </a:endParaRPr>
          </a:p>
        </p:txBody>
      </p:sp>
      <p:pic>
        <p:nvPicPr>
          <p:cNvPr id="13" name="Picture 12"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3" y="4864608"/>
            <a:ext cx="1916887" cy="182880"/>
          </a:xfrm>
          <a:prstGeom prst="rect">
            <a:avLst/>
          </a:prstGeom>
        </p:spPr>
      </p:pic>
    </p:spTree>
    <p:extLst>
      <p:ext uri="{BB962C8B-B14F-4D97-AF65-F5344CB8AC3E}">
        <p14:creationId xmlns:p14="http://schemas.microsoft.com/office/powerpoint/2010/main" val="108189349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u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1523357" y="0"/>
            <a:ext cx="2872115"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lIns="68577" tIns="34289" rIns="68577" bIns="34289" rtlCol="0" anchor="ctr"/>
          <a:lstStyle/>
          <a:p>
            <a:pPr algn="ctr"/>
            <a:endParaRPr lang="en-US" dirty="0"/>
          </a:p>
        </p:txBody>
      </p:sp>
      <p:sp>
        <p:nvSpPr>
          <p:cNvPr id="10" name="Pentagon 9"/>
          <p:cNvSpPr>
            <a:spLocks noChangeAspect="1"/>
          </p:cNvSpPr>
          <p:nvPr userDrawn="1"/>
        </p:nvSpPr>
        <p:spPr>
          <a:xfrm>
            <a:off x="2" y="0"/>
            <a:ext cx="3228985" cy="5148072"/>
          </a:xfrm>
          <a:prstGeom prst="homePlate">
            <a:avLst>
              <a:gd name="adj" fmla="val 3235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lIns="68577" tIns="34289" rIns="68577" bIns="34289" rtlCol="0" anchor="ctr"/>
          <a:lstStyle/>
          <a:p>
            <a:pPr algn="ctr"/>
            <a:endParaRPr lang="en-US" dirty="0"/>
          </a:p>
        </p:txBody>
      </p:sp>
      <p:sp>
        <p:nvSpPr>
          <p:cNvPr id="8" name="Title 1"/>
          <p:cNvSpPr>
            <a:spLocks noGrp="1"/>
          </p:cNvSpPr>
          <p:nvPr>
            <p:ph type="ctrTitle" hasCustomPrompt="1"/>
          </p:nvPr>
        </p:nvSpPr>
        <p:spPr>
          <a:xfrm>
            <a:off x="4395472" y="1817370"/>
            <a:ext cx="4062728" cy="1371600"/>
          </a:xfrm>
        </p:spPr>
        <p:txBody>
          <a:bodyPr lIns="0" tIns="0" rIns="0" bIns="0" anchor="b">
            <a:noAutofit/>
          </a:bodyPr>
          <a:lstStyle>
            <a:lvl1pPr algn="r">
              <a:defRPr sz="2100" spc="-60">
                <a:solidFill>
                  <a:srgbClr val="BB0E3D"/>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4395473" y="3257550"/>
            <a:ext cx="4056420" cy="514350"/>
          </a:xfrm>
        </p:spPr>
        <p:txBody>
          <a:bodyPr lIns="0" tIns="0" rIns="0" bIns="0">
            <a:noAutofit/>
          </a:bodyPr>
          <a:lstStyle>
            <a:lvl1pPr marL="0" indent="0" algn="r">
              <a:buNone/>
              <a:defRPr sz="1050" b="0" i="1" spc="75">
                <a:solidFill>
                  <a:schemeClr val="accent3"/>
                </a:solidFill>
                <a:latin typeface="+mn-lt"/>
                <a:cs typeface="SapientCentroSlab-Light"/>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dirty="0"/>
              <a:t>Subtitle goes here</a:t>
            </a:r>
          </a:p>
        </p:txBody>
      </p:sp>
      <p:pic>
        <p:nvPicPr>
          <p:cNvPr id="11" name="Picture 10"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3" y="4864608"/>
            <a:ext cx="1916887" cy="182880"/>
          </a:xfrm>
          <a:prstGeom prst="rect">
            <a:avLst/>
          </a:prstGeom>
        </p:spPr>
      </p:pic>
      <p:sp>
        <p:nvSpPr>
          <p:cNvPr id="13"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Tree>
    <p:extLst>
      <p:ext uri="{BB962C8B-B14F-4D97-AF65-F5344CB8AC3E}">
        <p14:creationId xmlns:p14="http://schemas.microsoft.com/office/powerpoint/2010/main" val="86362773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2"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lIns="68577" tIns="34289" rIns="68577" bIns="34289" rtlCol="0" anchor="ctr"/>
          <a:lstStyle/>
          <a:p>
            <a:pPr algn="ctr"/>
            <a:endParaRPr lang="en-US" dirty="0"/>
          </a:p>
        </p:txBody>
      </p:sp>
      <p:sp>
        <p:nvSpPr>
          <p:cNvPr id="8" name="Pentagon 7"/>
          <p:cNvSpPr/>
          <p:nvPr userDrawn="1"/>
        </p:nvSpPr>
        <p:spPr>
          <a:xfrm>
            <a:off x="2"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lIns="68577" tIns="34289" rIns="68577" bIns="34289" rtlCol="0" anchor="ctr"/>
          <a:lstStyle/>
          <a:p>
            <a:pPr algn="ctr"/>
            <a:endParaRPr lang="en-US" dirty="0"/>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1800" b="0" i="1" baseline="0">
                <a:solidFill>
                  <a:srgbClr val="FFFFFF"/>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7"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dirty="0">
              <a:solidFill>
                <a:srgbClr val="FFFFFF"/>
              </a:solidFill>
              <a:latin typeface="+mn-lt"/>
              <a:cs typeface="SapientSansRegular"/>
            </a:endParaRPr>
          </a:p>
        </p:txBody>
      </p:sp>
      <p:pic>
        <p:nvPicPr>
          <p:cNvPr id="10" name="Picture 9"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3" y="4864608"/>
            <a:ext cx="1916887" cy="182880"/>
          </a:xfrm>
          <a:prstGeom prst="rect">
            <a:avLst/>
          </a:prstGeom>
        </p:spPr>
      </p:pic>
    </p:spTree>
    <p:extLst>
      <p:ext uri="{BB962C8B-B14F-4D97-AF65-F5344CB8AC3E}">
        <p14:creationId xmlns:p14="http://schemas.microsoft.com/office/powerpoint/2010/main" val="23309002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3"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0903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5"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08767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84228507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5"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3981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6" name="Content Placeholder 2"/>
          <p:cNvSpPr>
            <a:spLocks noGrp="1"/>
          </p:cNvSpPr>
          <p:nvPr>
            <p:ph sz="quarter" idx="11"/>
          </p:nvPr>
        </p:nvSpPr>
        <p:spPr>
          <a:xfrm>
            <a:off x="4550983"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93778"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34021561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5" name="Content Placeholder 2"/>
          <p:cNvSpPr>
            <a:spLocks noGrp="1"/>
          </p:cNvSpPr>
          <p:nvPr>
            <p:ph sz="quarter" idx="11"/>
          </p:nvPr>
        </p:nvSpPr>
        <p:spPr>
          <a:xfrm>
            <a:off x="4550983"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93778"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445825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y Title Slide">
    <p:bg>
      <p:bgPr>
        <a:solidFill>
          <a:schemeClr val="tx1"/>
        </a:solidFill>
        <a:effectLst/>
      </p:bgPr>
    </p:bg>
    <p:spTree>
      <p:nvGrpSpPr>
        <p:cNvPr id="1" name=""/>
        <p:cNvGrpSpPr/>
        <p:nvPr/>
      </p:nvGrpSpPr>
      <p:grpSpPr>
        <a:xfrm>
          <a:off x="0" y="0"/>
          <a:ext cx="0" cy="0"/>
          <a:chOff x="0" y="0"/>
          <a:chExt cx="0" cy="0"/>
        </a:xfrm>
      </p:grpSpPr>
      <p:sp>
        <p:nvSpPr>
          <p:cNvPr id="11" name="Pentagon 10"/>
          <p:cNvSpPr>
            <a:spLocks noChangeAspect="1"/>
          </p:cNvSpPr>
          <p:nvPr userDrawn="1"/>
        </p:nvSpPr>
        <p:spPr>
          <a:xfrm>
            <a:off x="1166486" y="0"/>
            <a:ext cx="2872115" cy="5148072"/>
          </a:xfrm>
          <a:prstGeom prst="homePlate">
            <a:avLst>
              <a:gd name="adj" fmla="val 36290"/>
            </a:avLst>
          </a:prstGeom>
          <a:solidFill>
            <a:srgbClr val="5656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5" name="Pentagon 14"/>
          <p:cNvSpPr>
            <a:spLocks noChangeAspect="1"/>
          </p:cNvSpPr>
          <p:nvPr userDrawn="1"/>
        </p:nvSpPr>
        <p:spPr>
          <a:xfrm>
            <a:off x="0" y="0"/>
            <a:ext cx="2872115" cy="5148072"/>
          </a:xfrm>
          <a:prstGeom prst="homePlate">
            <a:avLst>
              <a:gd name="adj" fmla="val 36290"/>
            </a:avLst>
          </a:prstGeom>
          <a:solidFill>
            <a:srgbClr val="4C4C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6" name="Rectangle 15"/>
          <p:cNvSpPr/>
          <p:nvPr userDrawn="1"/>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7" name="Title 1"/>
          <p:cNvSpPr>
            <a:spLocks noGrp="1"/>
          </p:cNvSpPr>
          <p:nvPr>
            <p:ph type="ctrTitle" hasCustomPrompt="1"/>
          </p:nvPr>
        </p:nvSpPr>
        <p:spPr>
          <a:xfrm>
            <a:off x="685800" y="1228726"/>
            <a:ext cx="7772400" cy="1370882"/>
          </a:xfrm>
        </p:spPr>
        <p:txBody>
          <a:bodyPr lIns="0" tIns="0" rIns="0" bIns="0" anchor="b">
            <a:noAutofit/>
          </a:bodyPr>
          <a:lstStyle>
            <a:lvl1pPr algn="r">
              <a:defRPr sz="2100" b="0" i="0">
                <a:solidFill>
                  <a:srgbClr val="FFFFFF"/>
                </a:solidFill>
                <a:latin typeface="Arial"/>
                <a:cs typeface="Arial"/>
              </a:defRPr>
            </a:lvl1pPr>
          </a:lstStyle>
          <a:p>
            <a:r>
              <a:rPr lang="en-US" dirty="0"/>
              <a:t>Title of the presentation</a:t>
            </a:r>
          </a:p>
        </p:txBody>
      </p:sp>
      <p:sp>
        <p:nvSpPr>
          <p:cNvPr id="18"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050" b="0" i="1" spc="75">
                <a:solidFill>
                  <a:schemeClr val="bg1"/>
                </a:solidFill>
                <a:latin typeface="Arial"/>
                <a:cs typeface="Arial"/>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Subtitle goes here </a:t>
            </a:r>
          </a:p>
        </p:txBody>
      </p:sp>
      <p:pic>
        <p:nvPicPr>
          <p:cNvPr id="10" name="Picture 9" descr="NCI-Logo-Color.png"/>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457202" y="4282743"/>
            <a:ext cx="3993515" cy="381000"/>
          </a:xfrm>
          <a:prstGeom prst="rect">
            <a:avLst/>
          </a:prstGeom>
        </p:spPr>
      </p:pic>
      <p:sp>
        <p:nvSpPr>
          <p:cNvPr id="9" name="Date Placeholder 3"/>
          <p:cNvSpPr>
            <a:spLocks noGrp="1"/>
          </p:cNvSpPr>
          <p:nvPr>
            <p:ph type="dt" sz="half" idx="2"/>
          </p:nvPr>
        </p:nvSpPr>
        <p:spPr>
          <a:xfrm>
            <a:off x="6400800" y="4294717"/>
            <a:ext cx="2286000" cy="356616"/>
          </a:xfrm>
          <a:prstGeom prst="rect">
            <a:avLst/>
          </a:prstGeom>
        </p:spPr>
        <p:txBody>
          <a:bodyPr vert="horz" lIns="0" tIns="0" rIns="0" bIns="0" rtlCol="0" anchor="ctr"/>
          <a:lstStyle>
            <a:lvl1pPr algn="r" fontAlgn="auto">
              <a:spcBef>
                <a:spcPts val="0"/>
              </a:spcBef>
              <a:spcAft>
                <a:spcPts val="0"/>
              </a:spcAft>
              <a:defRPr sz="1050" smtClean="0">
                <a:solidFill>
                  <a:srgbClr val="000000"/>
                </a:solidFill>
                <a:latin typeface="+mn-lt"/>
                <a:ea typeface="+mn-ea"/>
                <a:cs typeface="SapientSansRegular"/>
              </a:defRPr>
            </a:lvl1pPr>
          </a:lstStyle>
          <a:p>
            <a:pPr>
              <a:defRPr/>
            </a:pPr>
            <a:r>
              <a:rPr lang="en-US" dirty="0"/>
              <a:t>INSERT DATE</a:t>
            </a:r>
          </a:p>
        </p:txBody>
      </p:sp>
    </p:spTree>
    <p:extLst>
      <p:ext uri="{BB962C8B-B14F-4D97-AF65-F5344CB8AC3E}">
        <p14:creationId xmlns:p14="http://schemas.microsoft.com/office/powerpoint/2010/main" val="14898684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Tree>
    <p:extLst>
      <p:ext uri="{BB962C8B-B14F-4D97-AF65-F5344CB8AC3E}">
        <p14:creationId xmlns:p14="http://schemas.microsoft.com/office/powerpoint/2010/main" val="65175408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Tree>
    <p:extLst>
      <p:ext uri="{BB962C8B-B14F-4D97-AF65-F5344CB8AC3E}">
        <p14:creationId xmlns:p14="http://schemas.microsoft.com/office/powerpoint/2010/main" val="13143443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Tree>
    <p:extLst>
      <p:ext uri="{BB962C8B-B14F-4D97-AF65-F5344CB8AC3E}">
        <p14:creationId xmlns:p14="http://schemas.microsoft.com/office/powerpoint/2010/main" val="2988693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Tree>
    <p:extLst>
      <p:ext uri="{BB962C8B-B14F-4D97-AF65-F5344CB8AC3E}">
        <p14:creationId xmlns:p14="http://schemas.microsoft.com/office/powerpoint/2010/main" val="372270759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2"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lIns="68577" tIns="34289" rIns="68577" bIns="34289" rtlCol="0" anchor="ctr"/>
          <a:lstStyle/>
          <a:p>
            <a:pPr algn="ctr"/>
            <a:endParaRPr lang="en-US" dirty="0"/>
          </a:p>
        </p:txBody>
      </p:sp>
      <p:sp>
        <p:nvSpPr>
          <p:cNvPr id="9" name="Pentagon 8"/>
          <p:cNvSpPr/>
          <p:nvPr userDrawn="1"/>
        </p:nvSpPr>
        <p:spPr>
          <a:xfrm>
            <a:off x="2"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lIns="68577" tIns="34289" rIns="68577" bIns="34289" rtlCol="0" anchor="ctr"/>
          <a:lstStyle/>
          <a:p>
            <a:pPr algn="ctr"/>
            <a:endParaRPr lang="en-US" dirty="0"/>
          </a:p>
        </p:txBody>
      </p:sp>
      <p:grpSp>
        <p:nvGrpSpPr>
          <p:cNvPr id="2" name="Group 1"/>
          <p:cNvGrpSpPr>
            <a:grpSpLocks noChangeAspect="1"/>
          </p:cNvGrpSpPr>
          <p:nvPr userDrawn="1"/>
        </p:nvGrpSpPr>
        <p:grpSpPr>
          <a:xfrm>
            <a:off x="2994025" y="2148843"/>
            <a:ext cx="3163776" cy="813435"/>
            <a:chOff x="2333626" y="1990725"/>
            <a:chExt cx="4519680" cy="1162050"/>
          </a:xfrm>
        </p:grpSpPr>
        <p:pic>
          <p:nvPicPr>
            <p:cNvPr id="6" name="Picture 5" descr="NCI-Logo-St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33805" y="2133600"/>
              <a:ext cx="3119501" cy="852170"/>
            </a:xfrm>
            <a:prstGeom prst="rect">
              <a:avLst/>
            </a:prstGeom>
          </p:spPr>
        </p:pic>
        <p:pic>
          <p:nvPicPr>
            <p:cNvPr id="8" name="Picture 7" descr="4_hhs_logo_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3626" y="1990725"/>
              <a:ext cx="1162050" cy="1162050"/>
            </a:xfrm>
            <a:prstGeom prst="rect">
              <a:avLst/>
            </a:prstGeom>
          </p:spPr>
        </p:pic>
      </p:grpSp>
      <p:sp>
        <p:nvSpPr>
          <p:cNvPr id="10" name="TextBox 13"/>
          <p:cNvSpPr txBox="1">
            <a:spLocks noChangeArrowheads="1"/>
          </p:cNvSpPr>
          <p:nvPr userDrawn="1"/>
        </p:nvSpPr>
        <p:spPr bwMode="auto">
          <a:xfrm>
            <a:off x="2639631" y="4356102"/>
            <a:ext cx="3901254" cy="2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7" tIns="34289" rIns="68577" bIns="3428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200" b="1" dirty="0">
                <a:solidFill>
                  <a:schemeClr val="bg1"/>
                </a:solidFill>
                <a:latin typeface="Arial" charset="0"/>
              </a:rPr>
              <a:t>www.cancer.gov                 www.cancer.gov/espanol</a:t>
            </a:r>
          </a:p>
        </p:txBody>
      </p:sp>
    </p:spTree>
    <p:extLst>
      <p:ext uri="{BB962C8B-B14F-4D97-AF65-F5344CB8AC3E}">
        <p14:creationId xmlns:p14="http://schemas.microsoft.com/office/powerpoint/2010/main" val="101529543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3"/>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3945"/>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4683919"/>
            <a:ext cx="2133600" cy="357188"/>
          </a:xfrm>
        </p:spPr>
        <p:txBody>
          <a:bodyPr/>
          <a:lstStyle>
            <a:lvl1pPr>
              <a:defRPr/>
            </a:lvl1pPr>
          </a:lstStyle>
          <a:p>
            <a:pPr>
              <a:defRPr/>
            </a:pPr>
            <a:fld id="{8766C5AF-610D-487D-9E9F-4C1BC0E5B142}" type="datetime1">
              <a:rPr lang="en-US"/>
              <a:pPr>
                <a:defRPr/>
              </a:pPr>
              <a:t>5/1/24</a:t>
            </a:fld>
            <a:endParaRPr lang="en-US" dirty="0"/>
          </a:p>
        </p:txBody>
      </p:sp>
      <p:sp>
        <p:nvSpPr>
          <p:cNvPr id="7" name="Footer Placeholder 6"/>
          <p:cNvSpPr>
            <a:spLocks noGrp="1"/>
          </p:cNvSpPr>
          <p:nvPr>
            <p:ph type="ftr" sz="quarter" idx="11"/>
          </p:nvPr>
        </p:nvSpPr>
        <p:spPr>
          <a:xfrm>
            <a:off x="3124200" y="4683919"/>
            <a:ext cx="2895600" cy="357188"/>
          </a:xfrm>
        </p:spPr>
        <p:txBody>
          <a:bodyPr/>
          <a:lstStyle>
            <a:lvl1pPr>
              <a:defRPr/>
            </a:lvl1pPr>
          </a:lstStyle>
          <a:p>
            <a:pPr>
              <a:defRPr/>
            </a:pPr>
            <a:endParaRPr lang="en-US" dirty="0"/>
          </a:p>
        </p:txBody>
      </p:sp>
      <p:sp>
        <p:nvSpPr>
          <p:cNvPr id="8" name="Slide Number Placeholder 7"/>
          <p:cNvSpPr>
            <a:spLocks noGrp="1"/>
          </p:cNvSpPr>
          <p:nvPr>
            <p:ph type="sldNum" sz="quarter" idx="12"/>
          </p:nvPr>
        </p:nvSpPr>
        <p:spPr>
          <a:xfrm>
            <a:off x="6553200" y="4683919"/>
            <a:ext cx="2133600" cy="357188"/>
          </a:xfrm>
        </p:spPr>
        <p:txBody>
          <a:bodyPr/>
          <a:lstStyle>
            <a:lvl1pPr>
              <a:defRPr/>
            </a:lvl1pPr>
          </a:lstStyle>
          <a:p>
            <a:pPr>
              <a:defRPr/>
            </a:pPr>
            <a:fld id="{86315884-CBD4-4344-8EF3-8B4D8A5298A9}" type="slidenum">
              <a:rPr lang="en-US"/>
              <a:pPr>
                <a:defRPr/>
              </a:pPr>
              <a:t>‹#›</a:t>
            </a:fld>
            <a:endParaRPr lang="en-US" dirty="0"/>
          </a:p>
        </p:txBody>
      </p:sp>
    </p:spTree>
    <p:extLst>
      <p:ext uri="{BB962C8B-B14F-4D97-AF65-F5344CB8AC3E}">
        <p14:creationId xmlns:p14="http://schemas.microsoft.com/office/powerpoint/2010/main" val="376632921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600200" y="85725"/>
            <a:ext cx="7315200" cy="857250"/>
          </a:xfrm>
          <a:prstGeom prst="rect">
            <a:avLst/>
          </a:prstGeom>
          <a:noFill/>
          <a:ln w="9525">
            <a:noFill/>
            <a:miter lim="800000"/>
            <a:headEnd/>
            <a:tailEnd/>
          </a:ln>
          <a:effectLst/>
        </p:spPr>
        <p:txBody>
          <a:bodyPr/>
          <a:lstStyle>
            <a:lvl1pPr>
              <a:defRPr>
                <a:solidFill>
                  <a:srgbClr val="FFFFFF"/>
                </a:solidFill>
              </a:defRPr>
            </a:lvl1pPr>
          </a:lstStyle>
          <a:p>
            <a:pPr lvl="0"/>
            <a:r>
              <a:rPr lang="en-US" dirty="0"/>
              <a:t>Click to edit Master title style</a:t>
            </a:r>
          </a:p>
        </p:txBody>
      </p:sp>
      <p:sp>
        <p:nvSpPr>
          <p:cNvPr id="6" name="Rectangle 3"/>
          <p:cNvSpPr>
            <a:spLocks noGrp="1" noChangeArrowheads="1"/>
          </p:cNvSpPr>
          <p:nvPr>
            <p:ph idx="1"/>
          </p:nvPr>
        </p:nvSpPr>
        <p:spPr bwMode="auto">
          <a:xfrm>
            <a:off x="1600200" y="1200153"/>
            <a:ext cx="7315200" cy="3707606"/>
          </a:xfrm>
          <a:prstGeom prst="rect">
            <a:avLst/>
          </a:prstGeom>
          <a:noFill/>
          <a:ln w="9525">
            <a:noFill/>
            <a:miter lim="800000"/>
            <a:headEnd/>
            <a:tailEnd/>
          </a:ln>
          <a:effectLst/>
        </p:spPr>
        <p:txBody>
          <a:bodyPr/>
          <a:lstStyle>
            <a:lvl1pPr marL="259546" indent="-259546">
              <a:buClr>
                <a:srgbClr val="D40138"/>
              </a:buClr>
              <a:buFont typeface="Arial"/>
              <a:buChar char="•"/>
              <a:defRPr sz="1950" b="0">
                <a:solidFill>
                  <a:schemeClr val="tx1"/>
                </a:solidFill>
              </a:defRPr>
            </a:lvl1pPr>
            <a:lvl2pPr marL="557190" indent="-214304">
              <a:spcBef>
                <a:spcPts val="450"/>
              </a:spcBef>
              <a:buFont typeface="Lucida Grande"/>
              <a:buChar char="-"/>
              <a:defRPr sz="1800" b="0"/>
            </a:lvl2pPr>
            <a:lvl3pPr marL="857216" indent="-171443">
              <a:spcBef>
                <a:spcPts val="450"/>
              </a:spcBef>
              <a:buFont typeface="Arial"/>
              <a:buChar char="•"/>
              <a:defRPr sz="1500" b="0"/>
            </a:lvl3pPr>
            <a:lvl4pPr marL="1200102" indent="-171443">
              <a:spcBef>
                <a:spcPts val="450"/>
              </a:spcBef>
              <a:buFont typeface="Lucida Grande"/>
              <a:buChar char="−"/>
              <a:defRPr sz="1350" b="0"/>
            </a:lvl4pPr>
            <a:lvl5pPr marL="1542989" indent="-171443">
              <a:spcBef>
                <a:spcPts val="450"/>
              </a:spcBef>
              <a:buFont typeface="Arial"/>
              <a:buChar char="•"/>
              <a:defRPr sz="1350" b="0"/>
            </a:lvl5pPr>
          </a:lstStyle>
          <a:p>
            <a:pPr lvl="0"/>
            <a:endParaRPr lang="en-US" noProof="0" dirty="0"/>
          </a:p>
        </p:txBody>
      </p:sp>
    </p:spTree>
    <p:extLst>
      <p:ext uri="{BB962C8B-B14F-4D97-AF65-F5344CB8AC3E}">
        <p14:creationId xmlns:p14="http://schemas.microsoft.com/office/powerpoint/2010/main" val="9722078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2DB81BD-8ABE-4A17-AA2D-AB5C421BAEA4}" type="slidenum">
              <a:rPr lang="en-US" altLang="en-US"/>
              <a:pPr>
                <a:defRPr/>
              </a:pPr>
              <a:t>‹#›</a:t>
            </a:fld>
            <a:endParaRPr lang="en-US" altLang="en-US" dirty="0"/>
          </a:p>
        </p:txBody>
      </p:sp>
    </p:spTree>
    <p:extLst>
      <p:ext uri="{BB962C8B-B14F-4D97-AF65-F5344CB8AC3E}">
        <p14:creationId xmlns:p14="http://schemas.microsoft.com/office/powerpoint/2010/main" val="30158608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rgbClr val="2A72A5"/>
        </a:solid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4572000" y="1657884"/>
            <a:ext cx="3886200" cy="1056984"/>
          </a:xfrm>
          <a:prstGeom prst="rect">
            <a:avLst/>
          </a:prstGeom>
        </p:spPr>
        <p:txBody>
          <a:bodyPr lIns="0" tIns="0" rIns="0" bIns="0" anchor="ctr">
            <a:noAutofit/>
          </a:bodyPr>
          <a:lstStyle>
            <a:lvl1pPr algn="l">
              <a:defRPr sz="2550" b="1" i="0">
                <a:solidFill>
                  <a:srgbClr val="FFFFFF"/>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4572000" y="3023832"/>
            <a:ext cx="3886200" cy="284775"/>
          </a:xfrm>
        </p:spPr>
        <p:txBody>
          <a:bodyPr lIns="0" tIns="0" rIns="0" bIns="0" anchor="t">
            <a:noAutofit/>
          </a:bodyPr>
          <a:lstStyle>
            <a:lvl1pPr marL="0" indent="0" algn="l">
              <a:buNone/>
              <a:defRPr sz="1200" b="1" i="0" spc="75">
                <a:solidFill>
                  <a:srgbClr val="FFBF17"/>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Speaker Name</a:t>
            </a:r>
          </a:p>
        </p:txBody>
      </p:sp>
      <p:sp>
        <p:nvSpPr>
          <p:cNvPr id="9" name="Date Placeholder 3"/>
          <p:cNvSpPr>
            <a:spLocks noGrp="1"/>
          </p:cNvSpPr>
          <p:nvPr>
            <p:ph type="dt" sz="half" idx="2"/>
          </p:nvPr>
        </p:nvSpPr>
        <p:spPr>
          <a:xfrm>
            <a:off x="6674178" y="4456480"/>
            <a:ext cx="1784023" cy="355932"/>
          </a:xfrm>
          <a:prstGeom prst="rect">
            <a:avLst/>
          </a:prstGeom>
        </p:spPr>
        <p:txBody>
          <a:bodyPr vert="horz" lIns="0" tIns="0" rIns="0" bIns="0" rtlCol="0" anchor="ctr"/>
          <a:lstStyle>
            <a:lvl1pPr algn="r" fontAlgn="auto">
              <a:spcBef>
                <a:spcPts val="0"/>
              </a:spcBef>
              <a:spcAft>
                <a:spcPts val="0"/>
              </a:spcAft>
              <a:defRPr lang="en-US" sz="825" smtClean="0">
                <a:solidFill>
                  <a:schemeClr val="bg1"/>
                </a:solidFill>
                <a:latin typeface="+mj-lt"/>
              </a:defRPr>
            </a:lvl1pPr>
          </a:lstStyle>
          <a:p>
            <a:pPr>
              <a:defRPr/>
            </a:pPr>
            <a:r>
              <a:rPr lang="en-US" dirty="0"/>
              <a:t>Insert Date</a:t>
            </a:r>
            <a:endParaRPr lang="en-US" sz="825" dirty="0"/>
          </a:p>
        </p:txBody>
      </p:sp>
      <p:pic>
        <p:nvPicPr>
          <p:cNvPr id="3" name="Picture 2" descr="Logo, company name&#10;&#10;Description automatically generated">
            <a:extLst>
              <a:ext uri="{FF2B5EF4-FFF2-40B4-BE49-F238E27FC236}">
                <a16:creationId xmlns:a16="http://schemas.microsoft.com/office/drawing/2014/main" id="{CF1AD581-9D5C-D643-AEB3-C7E4EA5BEE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3001" y="1801636"/>
            <a:ext cx="2868508" cy="835965"/>
          </a:xfrm>
          <a:prstGeom prst="rect">
            <a:avLst/>
          </a:prstGeom>
        </p:spPr>
      </p:pic>
      <p:sp>
        <p:nvSpPr>
          <p:cNvPr id="7" name="Text Placeholder 7">
            <a:extLst>
              <a:ext uri="{FF2B5EF4-FFF2-40B4-BE49-F238E27FC236}">
                <a16:creationId xmlns:a16="http://schemas.microsoft.com/office/drawing/2014/main" id="{24A29F00-E6DE-AF46-AFC9-A31EA7881604}"/>
              </a:ext>
            </a:extLst>
          </p:cNvPr>
          <p:cNvSpPr>
            <a:spLocks noGrp="1"/>
          </p:cNvSpPr>
          <p:nvPr>
            <p:ph type="body" sz="quarter" idx="10" hasCustomPrompt="1"/>
          </p:nvPr>
        </p:nvSpPr>
        <p:spPr>
          <a:xfrm>
            <a:off x="4572002" y="3344640"/>
            <a:ext cx="3886199" cy="760148"/>
          </a:xfrm>
        </p:spPr>
        <p:txBody>
          <a:bodyPr/>
          <a:lstStyle>
            <a:lvl1pPr marL="5954" indent="-5954">
              <a:buNone/>
              <a:tabLst/>
              <a:defRPr sz="105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en-US" dirty="0"/>
              <a:t>Credentials Placeholder </a:t>
            </a:r>
          </a:p>
        </p:txBody>
      </p:sp>
    </p:spTree>
    <p:extLst>
      <p:ext uri="{BB962C8B-B14F-4D97-AF65-F5344CB8AC3E}">
        <p14:creationId xmlns:p14="http://schemas.microsoft.com/office/powerpoint/2010/main" val="2968020814"/>
      </p:ext>
    </p:extLst>
  </p:cSld>
  <p:clrMapOvr>
    <a:overrideClrMapping bg1="lt1" tx1="dk1" bg2="lt2" tx2="dk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lue Title Slide with Photos">
    <p:bg>
      <p:bgPr>
        <a:solidFill>
          <a:schemeClr val="tx2"/>
        </a:solid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585906" y="2312754"/>
            <a:ext cx="4422029" cy="514782"/>
          </a:xfrm>
          <a:prstGeom prst="rect">
            <a:avLst/>
          </a:prstGeom>
        </p:spPr>
        <p:txBody>
          <a:bodyPr lIns="0" tIns="0" rIns="0" bIns="0" anchor="b">
            <a:noAutofit/>
          </a:bodyPr>
          <a:lstStyle>
            <a:lvl1pPr algn="l">
              <a:defRPr sz="2100" b="1" i="0">
                <a:solidFill>
                  <a:schemeClr val="bg1"/>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585906" y="3169809"/>
            <a:ext cx="4421911" cy="286334"/>
          </a:xfrm>
        </p:spPr>
        <p:txBody>
          <a:bodyPr lIns="0" tIns="0" rIns="0" bIns="0" anchor="t">
            <a:noAutofit/>
          </a:bodyPr>
          <a:lstStyle>
            <a:lvl1pPr marL="0" marR="0" indent="0" algn="l" defTabSz="342900" rtl="0" eaLnBrk="1" fontAlgn="base" latinLnBrk="0" hangingPunct="1">
              <a:lnSpc>
                <a:spcPct val="100000"/>
              </a:lnSpc>
              <a:spcBef>
                <a:spcPct val="0"/>
              </a:spcBef>
              <a:spcAft>
                <a:spcPts val="750"/>
              </a:spcAft>
              <a:buClr>
                <a:srgbClr val="FFBF17"/>
              </a:buClr>
              <a:buSzTx/>
              <a:buFont typeface="Arial" panose="020B0604020202020204" pitchFamily="34" charset="0"/>
              <a:buNone/>
              <a:tabLst/>
              <a:defRPr lang="en-US" b="1" i="0" u="none" strike="noStrike" smtClean="0">
                <a:solidFill>
                  <a:schemeClr val="accent1"/>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Speaker Name</a:t>
            </a:r>
          </a:p>
        </p:txBody>
      </p:sp>
      <p:sp>
        <p:nvSpPr>
          <p:cNvPr id="9" name="Date Placeholder 3"/>
          <p:cNvSpPr>
            <a:spLocks noGrp="1"/>
          </p:cNvSpPr>
          <p:nvPr>
            <p:ph type="dt" sz="half" idx="2"/>
          </p:nvPr>
        </p:nvSpPr>
        <p:spPr>
          <a:xfrm>
            <a:off x="6674178" y="4456480"/>
            <a:ext cx="1784023" cy="355932"/>
          </a:xfrm>
          <a:prstGeom prst="rect">
            <a:avLst/>
          </a:prstGeom>
        </p:spPr>
        <p:txBody>
          <a:bodyPr vert="horz" lIns="0" tIns="0" rIns="0" bIns="0" rtlCol="0" anchor="ctr"/>
          <a:lstStyle>
            <a:lvl1pPr algn="r" fontAlgn="auto">
              <a:spcBef>
                <a:spcPts val="0"/>
              </a:spcBef>
              <a:spcAft>
                <a:spcPts val="0"/>
              </a:spcAft>
              <a:defRPr lang="en-US" sz="825" smtClean="0">
                <a:solidFill>
                  <a:schemeClr val="bg1"/>
                </a:solidFill>
                <a:latin typeface="+mj-lt"/>
              </a:defRPr>
            </a:lvl1pPr>
          </a:lstStyle>
          <a:p>
            <a:pPr>
              <a:defRPr/>
            </a:pPr>
            <a:r>
              <a:rPr lang="en-US" dirty="0"/>
              <a:t>INSERT DATE</a:t>
            </a:r>
            <a:endParaRPr lang="en-US" sz="825" dirty="0"/>
          </a:p>
        </p:txBody>
      </p:sp>
      <p:pic>
        <p:nvPicPr>
          <p:cNvPr id="12" name="Picture 11">
            <a:extLst>
              <a:ext uri="{FF2B5EF4-FFF2-40B4-BE49-F238E27FC236}">
                <a16:creationId xmlns:a16="http://schemas.microsoft.com/office/drawing/2014/main" id="{B53EBA02-50FE-C643-93EA-60A8B88EFC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14899" y="1119499"/>
            <a:ext cx="3147976" cy="2584364"/>
          </a:xfrm>
          <a:prstGeom prst="rect">
            <a:avLst/>
          </a:prstGeom>
        </p:spPr>
      </p:pic>
      <p:sp>
        <p:nvSpPr>
          <p:cNvPr id="8" name="Text Placeholder 7">
            <a:extLst>
              <a:ext uri="{FF2B5EF4-FFF2-40B4-BE49-F238E27FC236}">
                <a16:creationId xmlns:a16="http://schemas.microsoft.com/office/drawing/2014/main" id="{D655B062-AEA4-B94D-85A6-1E9229152C4F}"/>
              </a:ext>
            </a:extLst>
          </p:cNvPr>
          <p:cNvSpPr>
            <a:spLocks noGrp="1"/>
          </p:cNvSpPr>
          <p:nvPr>
            <p:ph type="body" sz="quarter" idx="10" hasCustomPrompt="1"/>
          </p:nvPr>
        </p:nvSpPr>
        <p:spPr>
          <a:xfrm>
            <a:off x="585789" y="3489688"/>
            <a:ext cx="4422028" cy="740480"/>
          </a:xfrm>
        </p:spPr>
        <p:txBody>
          <a:bodyPr/>
          <a:lstStyle>
            <a:lvl1pPr marL="5954" indent="-5954">
              <a:buNone/>
              <a:tabLst/>
              <a:defRPr sz="105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en-US" dirty="0"/>
              <a:t>Credentials Placeholder </a:t>
            </a:r>
          </a:p>
        </p:txBody>
      </p:sp>
      <p:pic>
        <p:nvPicPr>
          <p:cNvPr id="13" name="Picture 12" descr="Logo, company name&#10;&#10;Description automatically generated">
            <a:extLst>
              <a:ext uri="{FF2B5EF4-FFF2-40B4-BE49-F238E27FC236}">
                <a16:creationId xmlns:a16="http://schemas.microsoft.com/office/drawing/2014/main" id="{59F875A7-D520-0649-88CB-05716E0845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5906" y="1051394"/>
            <a:ext cx="2135492" cy="622343"/>
          </a:xfrm>
          <a:prstGeom prst="rect">
            <a:avLst/>
          </a:prstGeom>
        </p:spPr>
      </p:pic>
    </p:spTree>
    <p:extLst>
      <p:ext uri="{BB962C8B-B14F-4D97-AF65-F5344CB8AC3E}">
        <p14:creationId xmlns:p14="http://schemas.microsoft.com/office/powerpoint/2010/main" val="15760173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177109" y="0"/>
            <a:ext cx="2872115"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3" name="Pentagon 12"/>
          <p:cNvSpPr>
            <a:spLocks noChangeAspect="1"/>
          </p:cNvSpPr>
          <p:nvPr userDrawn="1"/>
        </p:nvSpPr>
        <p:spPr>
          <a:xfrm>
            <a:off x="10624" y="0"/>
            <a:ext cx="2872115"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1800">
                <a:solidFill>
                  <a:srgbClr val="123E57"/>
                </a:solidFill>
                <a:latin typeface="+mj-lt"/>
                <a:cs typeface="SapientSansBold"/>
              </a:defRPr>
            </a:lvl1pPr>
          </a:lstStyle>
          <a:p>
            <a:r>
              <a:rPr lang="en-US" dirty="0"/>
              <a:t>Agenda</a:t>
            </a:r>
          </a:p>
        </p:txBody>
      </p:sp>
      <p:sp>
        <p:nvSpPr>
          <p:cNvPr id="7"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342892" marR="0" indent="-342892" algn="l" defTabSz="342892" rtl="0" eaLnBrk="1" fontAlgn="auto" latinLnBrk="0" hangingPunct="1">
              <a:lnSpc>
                <a:spcPct val="100000"/>
              </a:lnSpc>
              <a:spcBef>
                <a:spcPts val="0"/>
              </a:spcBef>
              <a:spcAft>
                <a:spcPts val="750"/>
              </a:spcAft>
              <a:buClr>
                <a:schemeClr val="accent1"/>
              </a:buClr>
              <a:buSzTx/>
              <a:buFont typeface="+mj-lt"/>
              <a:buAutoNum type="arabicPeriod"/>
              <a:tabLst/>
              <a:defRPr i="1">
                <a:solidFill>
                  <a:srgbClr val="000000"/>
                </a:solidFill>
              </a:defRPr>
            </a:lvl1pPr>
            <a:lvl2pPr marL="514337" marR="0" indent="-171446" algn="l" defTabSz="342892" rtl="0" eaLnBrk="1" fontAlgn="auto" latinLnBrk="0" hangingPunct="1">
              <a:lnSpc>
                <a:spcPct val="100000"/>
              </a:lnSpc>
              <a:spcBef>
                <a:spcPts val="0"/>
              </a:spcBef>
              <a:spcAft>
                <a:spcPts val="750"/>
              </a:spcAft>
              <a:buClr>
                <a:schemeClr val="accent1"/>
              </a:buClr>
              <a:buSzTx/>
              <a:buFont typeface="Wingdings" charset="2"/>
              <a:buChar char="§"/>
              <a:tabLst/>
              <a:defRPr lang="en-US" sz="1425"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514337" marR="0" lvl="1" indent="-171446" algn="l" defTabSz="342892" rtl="0" eaLnBrk="1" fontAlgn="auto" latinLnBrk="0" hangingPunct="1">
              <a:lnSpc>
                <a:spcPct val="100000"/>
              </a:lnSpc>
              <a:spcBef>
                <a:spcPts val="0"/>
              </a:spcBef>
              <a:spcAft>
                <a:spcPts val="750"/>
              </a:spcAft>
              <a:buClr>
                <a:schemeClr val="accent1"/>
              </a:buClr>
              <a:buSzTx/>
              <a:buFont typeface="Wingdings" charset="2"/>
              <a:buChar char="§"/>
              <a:tabLst/>
              <a:defRPr/>
            </a:pPr>
            <a:r>
              <a:rPr lang="en-US" dirty="0"/>
              <a:t>Agenda Item 3a</a:t>
            </a:r>
          </a:p>
          <a:p>
            <a:pPr marL="514337" marR="0" lvl="1" indent="-171446" algn="l" defTabSz="342892" rtl="0" eaLnBrk="1" fontAlgn="auto" latinLnBrk="0" hangingPunct="1">
              <a:lnSpc>
                <a:spcPct val="100000"/>
              </a:lnSpc>
              <a:spcBef>
                <a:spcPts val="0"/>
              </a:spcBef>
              <a:spcAft>
                <a:spcPts val="750"/>
              </a:spcAft>
              <a:buClr>
                <a:schemeClr val="accent1"/>
              </a:buClr>
              <a:buSzTx/>
              <a:buFont typeface="Wingdings" charset="2"/>
              <a:buChar char="§"/>
              <a:tabLst/>
              <a:defRPr/>
            </a:pPr>
            <a:r>
              <a:rPr lang="en-US" dirty="0"/>
              <a:t>Agenda Item 3b</a:t>
            </a:r>
          </a:p>
        </p:txBody>
      </p:sp>
    </p:spTree>
    <p:extLst>
      <p:ext uri="{BB962C8B-B14F-4D97-AF65-F5344CB8AC3E}">
        <p14:creationId xmlns:p14="http://schemas.microsoft.com/office/powerpoint/2010/main" val="322144502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Agenda with Sub-Bullet">
    <p:bg>
      <p:bgPr>
        <a:solidFill>
          <a:schemeClr val="tx2"/>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93776" y="1371600"/>
            <a:ext cx="3017520" cy="1290320"/>
          </a:xfrm>
          <a:prstGeom prst="rect">
            <a:avLst/>
          </a:prstGeom>
        </p:spPr>
        <p:txBody>
          <a:bodyPr lIns="0" tIns="0" rIns="0" bIns="0" anchor="b">
            <a:noAutofit/>
          </a:bodyPr>
          <a:lstStyle>
            <a:lvl1pPr marL="0" marR="0" indent="0" algn="r" defTabSz="342900" rtl="0" eaLnBrk="1" fontAlgn="base" latinLnBrk="0" hangingPunct="1">
              <a:lnSpc>
                <a:spcPct val="90000"/>
              </a:lnSpc>
              <a:spcBef>
                <a:spcPct val="0"/>
              </a:spcBef>
              <a:spcAft>
                <a:spcPct val="0"/>
              </a:spcAft>
              <a:buClrTx/>
              <a:buSzTx/>
              <a:buFontTx/>
              <a:buNone/>
              <a:tabLst/>
              <a:defRPr sz="2100">
                <a:solidFill>
                  <a:schemeClr val="bg1"/>
                </a:solidFill>
                <a:latin typeface="+mj-lt"/>
                <a:cs typeface="SapientSansBold"/>
              </a:defRPr>
            </a:lvl1pPr>
          </a:lstStyle>
          <a:p>
            <a:r>
              <a:rPr kumimoji="0" lang="en-US" sz="1200" b="1" i="0" u="none" strike="noStrike" kern="1200" cap="none" spc="0" normalizeH="0" baseline="0" noProof="0" dirty="0">
                <a:ln>
                  <a:noFill/>
                </a:ln>
                <a:solidFill>
                  <a:srgbClr val="2A71A5"/>
                </a:solidFill>
                <a:effectLst/>
                <a:uLnTx/>
                <a:uFillTx/>
                <a:latin typeface="+mj-lt"/>
                <a:ea typeface="ＭＳ Ｐゴシック" charset="0"/>
                <a:cs typeface="Arial" panose="020B0604020202020204" pitchFamily="34" charset="0"/>
              </a:rPr>
              <a:t>Agenda</a:t>
            </a:r>
            <a:endParaRPr lang="en-US" dirty="0"/>
          </a:p>
        </p:txBody>
      </p:sp>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432197" marR="0" indent="-259556" algn="l" defTabSz="342900" rtl="0" eaLnBrk="1" fontAlgn="auto" latinLnBrk="0" hangingPunct="1">
              <a:lnSpc>
                <a:spcPct val="100000"/>
              </a:lnSpc>
              <a:spcBef>
                <a:spcPts val="0"/>
              </a:spcBef>
              <a:spcAft>
                <a:spcPts val="750"/>
              </a:spcAft>
              <a:buClr>
                <a:srgbClr val="FFBF17"/>
              </a:buClr>
              <a:buSzTx/>
              <a:buFont typeface="+mj-lt"/>
              <a:buAutoNum type="arabicPeriod"/>
              <a:tabLst/>
              <a:defRPr sz="1200" b="1" i="0">
                <a:solidFill>
                  <a:schemeClr val="bg1"/>
                </a:solidFill>
              </a:defRPr>
            </a:lvl1pPr>
            <a:lvl2pPr marL="691754" marR="0" indent="-259556" algn="l" defTabSz="342900" rtl="0" eaLnBrk="1" fontAlgn="auto" latinLnBrk="0" hangingPunct="1">
              <a:lnSpc>
                <a:spcPct val="100000"/>
              </a:lnSpc>
              <a:spcBef>
                <a:spcPts val="0"/>
              </a:spcBef>
              <a:spcAft>
                <a:spcPts val="750"/>
              </a:spcAft>
              <a:buClr>
                <a:srgbClr val="FFBF17"/>
              </a:buClr>
              <a:buSzTx/>
              <a:buFont typeface="Wingdings" charset="2"/>
              <a:buChar char="§"/>
              <a:tabLst/>
              <a:defRPr lang="en-US" sz="1200" i="0" kern="1200" baseline="0" dirty="0" smtClean="0">
                <a:solidFill>
                  <a:schemeClr val="bg1"/>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pPr lvl="1"/>
            <a:endParaRPr lang="en-US" dirty="0"/>
          </a:p>
        </p:txBody>
      </p:sp>
      <p:sp>
        <p:nvSpPr>
          <p:cNvPr id="10" name="Text Box 14">
            <a:extLst>
              <a:ext uri="{FF2B5EF4-FFF2-40B4-BE49-F238E27FC236}">
                <a16:creationId xmlns:a16="http://schemas.microsoft.com/office/drawing/2014/main" id="{E988F8C4-1117-BE4F-9514-D839B6D6D2E9}"/>
              </a:ext>
            </a:extLst>
          </p:cNvPr>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chemeClr val="bg1"/>
                </a:solidFill>
                <a:latin typeface="+mn-lt"/>
                <a:cs typeface="SapientSansRegular"/>
              </a:rPr>
              <a:pPr algn="r" fontAlgn="auto">
                <a:lnSpc>
                  <a:spcPct val="101000"/>
                </a:lnSpc>
                <a:spcBef>
                  <a:spcPct val="50000"/>
                </a:spcBef>
                <a:spcAft>
                  <a:spcPts val="0"/>
                </a:spcAft>
                <a:defRPr/>
              </a:pPr>
              <a:t>‹#›</a:t>
            </a:fld>
            <a:endParaRPr lang="en-US" sz="750" b="1" dirty="0">
              <a:solidFill>
                <a:schemeClr val="bg1"/>
              </a:solidFill>
              <a:latin typeface="+mn-lt"/>
              <a:cs typeface="SapientSansRegular"/>
            </a:endParaRPr>
          </a:p>
        </p:txBody>
      </p:sp>
      <p:pic>
        <p:nvPicPr>
          <p:cNvPr id="7" name="Picture 6" descr="Logo, company name&#10;&#10;Description automatically generated">
            <a:extLst>
              <a:ext uri="{FF2B5EF4-FFF2-40B4-BE49-F238E27FC236}">
                <a16:creationId xmlns:a16="http://schemas.microsoft.com/office/drawing/2014/main" id="{AE477497-89E9-9E4E-B1F5-608E7ECFF1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0880" y="4640366"/>
            <a:ext cx="1083223" cy="315682"/>
          </a:xfrm>
          <a:prstGeom prst="rect">
            <a:avLst/>
          </a:prstGeom>
        </p:spPr>
      </p:pic>
    </p:spTree>
    <p:extLst>
      <p:ext uri="{BB962C8B-B14F-4D97-AF65-F5344CB8AC3E}">
        <p14:creationId xmlns:p14="http://schemas.microsoft.com/office/powerpoint/2010/main" val="6068054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Agenda with Sub-Bullet - No Footer">
    <p:bg>
      <p:bgPr>
        <a:solidFill>
          <a:schemeClr val="tx2"/>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93776" y="1371600"/>
            <a:ext cx="3017520" cy="1290320"/>
          </a:xfrm>
          <a:prstGeom prst="rect">
            <a:avLst/>
          </a:prstGeom>
        </p:spPr>
        <p:txBody>
          <a:bodyPr lIns="0" tIns="0" rIns="0" bIns="0" anchor="b">
            <a:noAutofit/>
          </a:bodyPr>
          <a:lstStyle>
            <a:lvl1pPr marL="0" marR="0" indent="0" algn="r" defTabSz="342900" rtl="0" eaLnBrk="1" fontAlgn="base" latinLnBrk="0" hangingPunct="1">
              <a:lnSpc>
                <a:spcPct val="90000"/>
              </a:lnSpc>
              <a:spcBef>
                <a:spcPct val="0"/>
              </a:spcBef>
              <a:spcAft>
                <a:spcPct val="0"/>
              </a:spcAft>
              <a:buClrTx/>
              <a:buSzTx/>
              <a:buFontTx/>
              <a:buNone/>
              <a:tabLst/>
              <a:defRPr sz="2100">
                <a:solidFill>
                  <a:schemeClr val="bg1"/>
                </a:solidFill>
                <a:latin typeface="+mj-lt"/>
                <a:cs typeface="SapientSansBold"/>
              </a:defRPr>
            </a:lvl1pPr>
          </a:lstStyle>
          <a:p>
            <a:r>
              <a:rPr kumimoji="0" lang="en-US" sz="1200" b="1" i="0" u="none" strike="noStrike" kern="1200" cap="none" spc="0" normalizeH="0" baseline="0" noProof="0" dirty="0">
                <a:ln>
                  <a:noFill/>
                </a:ln>
                <a:solidFill>
                  <a:srgbClr val="2A71A5"/>
                </a:solidFill>
                <a:effectLst/>
                <a:uLnTx/>
                <a:uFillTx/>
                <a:latin typeface="+mj-lt"/>
                <a:ea typeface="ＭＳ Ｐゴシック" charset="0"/>
                <a:cs typeface="Arial" panose="020B0604020202020204" pitchFamily="34" charset="0"/>
              </a:rPr>
              <a:t>Agenda</a:t>
            </a:r>
            <a:endParaRPr lang="en-US" dirty="0"/>
          </a:p>
        </p:txBody>
      </p:sp>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432197" marR="0" indent="-259556" algn="l" defTabSz="342900" rtl="0" eaLnBrk="1" fontAlgn="auto" latinLnBrk="0" hangingPunct="1">
              <a:lnSpc>
                <a:spcPct val="100000"/>
              </a:lnSpc>
              <a:spcBef>
                <a:spcPts val="0"/>
              </a:spcBef>
              <a:spcAft>
                <a:spcPts val="750"/>
              </a:spcAft>
              <a:buClr>
                <a:srgbClr val="FFBF17"/>
              </a:buClr>
              <a:buSzTx/>
              <a:buFont typeface="+mj-lt"/>
              <a:buAutoNum type="arabicPeriod"/>
              <a:tabLst/>
              <a:defRPr sz="1200" b="1" i="0">
                <a:solidFill>
                  <a:schemeClr val="bg1"/>
                </a:solidFill>
              </a:defRPr>
            </a:lvl1pPr>
            <a:lvl2pPr marL="691754" marR="0" indent="-259556" algn="l" defTabSz="342900" rtl="0" eaLnBrk="1" fontAlgn="auto" latinLnBrk="0" hangingPunct="1">
              <a:lnSpc>
                <a:spcPct val="100000"/>
              </a:lnSpc>
              <a:spcBef>
                <a:spcPts val="0"/>
              </a:spcBef>
              <a:spcAft>
                <a:spcPts val="750"/>
              </a:spcAft>
              <a:buClr>
                <a:srgbClr val="FFBF17"/>
              </a:buClr>
              <a:buSzTx/>
              <a:buFont typeface="Wingdings" charset="2"/>
              <a:buChar char="§"/>
              <a:tabLst/>
              <a:defRPr lang="en-US" sz="1200" i="0" kern="1200" baseline="0" dirty="0" smtClean="0">
                <a:solidFill>
                  <a:schemeClr val="bg1"/>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pPr lvl="1"/>
            <a:endParaRPr lang="en-US" dirty="0"/>
          </a:p>
        </p:txBody>
      </p:sp>
      <p:sp>
        <p:nvSpPr>
          <p:cNvPr id="10" name="Text Box 14">
            <a:extLst>
              <a:ext uri="{FF2B5EF4-FFF2-40B4-BE49-F238E27FC236}">
                <a16:creationId xmlns:a16="http://schemas.microsoft.com/office/drawing/2014/main" id="{E988F8C4-1117-BE4F-9514-D839B6D6D2E9}"/>
              </a:ext>
            </a:extLst>
          </p:cNvPr>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chemeClr val="bg1"/>
                </a:solidFill>
                <a:latin typeface="+mn-lt"/>
                <a:cs typeface="SapientSansRegular"/>
              </a:rPr>
              <a:pPr algn="r" fontAlgn="auto">
                <a:lnSpc>
                  <a:spcPct val="101000"/>
                </a:lnSpc>
                <a:spcBef>
                  <a:spcPct val="50000"/>
                </a:spcBef>
                <a:spcAft>
                  <a:spcPts val="0"/>
                </a:spcAft>
                <a:defRPr/>
              </a:pPr>
              <a:t>‹#›</a:t>
            </a:fld>
            <a:endParaRPr lang="en-US" sz="750" b="1" dirty="0">
              <a:solidFill>
                <a:schemeClr val="bg1"/>
              </a:solidFill>
              <a:latin typeface="+mn-lt"/>
              <a:cs typeface="SapientSansRegular"/>
            </a:endParaRPr>
          </a:p>
        </p:txBody>
      </p:sp>
    </p:spTree>
    <p:extLst>
      <p:ext uri="{BB962C8B-B14F-4D97-AF65-F5344CB8AC3E}">
        <p14:creationId xmlns:p14="http://schemas.microsoft.com/office/powerpoint/2010/main" val="84384545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3"/>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29002" y="1708510"/>
            <a:ext cx="5029199" cy="1371600"/>
          </a:xfrm>
          <a:prstGeom prst="rect">
            <a:avLst/>
          </a:prstGeom>
        </p:spPr>
        <p:txBody>
          <a:bodyPr lIns="0" tIns="0" rIns="0" bIns="0" anchor="b">
            <a:noAutofit/>
          </a:bodyPr>
          <a:lstStyle>
            <a:lvl1pPr algn="r">
              <a:defRPr sz="2400" b="1" spc="-60">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8999" y="3148690"/>
            <a:ext cx="5022892" cy="514350"/>
          </a:xfrm>
        </p:spPr>
        <p:txBody>
          <a:bodyPr lIns="0" tIns="0" rIns="0" bIns="0">
            <a:noAutofit/>
          </a:bodyPr>
          <a:lstStyle>
            <a:lvl1pPr marL="0" indent="0" algn="r">
              <a:buNone/>
              <a:defRPr sz="1050" b="0" i="0" spc="75">
                <a:solidFill>
                  <a:srgbClr val="FFFFFF"/>
                </a:solidFill>
                <a:latin typeface="+mn-lt"/>
                <a:cs typeface="SapientCentroSlab-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Subtitle goes here</a:t>
            </a:r>
          </a:p>
        </p:txBody>
      </p:sp>
      <p:sp>
        <p:nvSpPr>
          <p:cNvPr id="8" name="Text Box 14"/>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dirty="0">
              <a:solidFill>
                <a:srgbClr val="FFFFFF"/>
              </a:solidFill>
              <a:latin typeface="+mn-lt"/>
              <a:cs typeface="SapientSansRegular"/>
            </a:endParaRPr>
          </a:p>
        </p:txBody>
      </p:sp>
      <p:pic>
        <p:nvPicPr>
          <p:cNvPr id="9" name="Picture 8" descr="Logo, company name&#10;&#10;Description automatically generated">
            <a:extLst>
              <a:ext uri="{FF2B5EF4-FFF2-40B4-BE49-F238E27FC236}">
                <a16:creationId xmlns:a16="http://schemas.microsoft.com/office/drawing/2014/main" id="{7214EC4B-7563-9A42-A4F3-91483AAF27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0880" y="4640366"/>
            <a:ext cx="1083223" cy="315682"/>
          </a:xfrm>
          <a:prstGeom prst="rect">
            <a:avLst/>
          </a:prstGeom>
        </p:spPr>
      </p:pic>
    </p:spTree>
    <p:extLst>
      <p:ext uri="{BB962C8B-B14F-4D97-AF65-F5344CB8AC3E}">
        <p14:creationId xmlns:p14="http://schemas.microsoft.com/office/powerpoint/2010/main" val="18009444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lue Section Break - No footer">
    <p:bg>
      <p:bgPr>
        <a:solidFill>
          <a:schemeClr val="accent3"/>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29002" y="1708510"/>
            <a:ext cx="5029199" cy="1371600"/>
          </a:xfrm>
          <a:prstGeom prst="rect">
            <a:avLst/>
          </a:prstGeom>
        </p:spPr>
        <p:txBody>
          <a:bodyPr lIns="0" tIns="0" rIns="0" bIns="0" anchor="b">
            <a:noAutofit/>
          </a:bodyPr>
          <a:lstStyle>
            <a:lvl1pPr algn="r">
              <a:defRPr sz="2400" b="1" spc="-60">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8999" y="3148690"/>
            <a:ext cx="5022892" cy="514350"/>
          </a:xfrm>
        </p:spPr>
        <p:txBody>
          <a:bodyPr lIns="0" tIns="0" rIns="0" bIns="0">
            <a:noAutofit/>
          </a:bodyPr>
          <a:lstStyle>
            <a:lvl1pPr marL="0" indent="0" algn="r">
              <a:buNone/>
              <a:defRPr sz="1050" b="0" i="0" spc="75">
                <a:solidFill>
                  <a:srgbClr val="FFFFFF"/>
                </a:solidFill>
                <a:latin typeface="+mn-lt"/>
                <a:cs typeface="SapientCentroSlab-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Subtitle goes here</a:t>
            </a:r>
          </a:p>
        </p:txBody>
      </p:sp>
      <p:sp>
        <p:nvSpPr>
          <p:cNvPr id="8" name="Text Box 14"/>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dirty="0">
              <a:solidFill>
                <a:srgbClr val="FFFFFF"/>
              </a:solidFill>
              <a:latin typeface="+mn-lt"/>
              <a:cs typeface="SapientSansRegular"/>
            </a:endParaRPr>
          </a:p>
        </p:txBody>
      </p:sp>
    </p:spTree>
    <p:extLst>
      <p:ext uri="{BB962C8B-B14F-4D97-AF65-F5344CB8AC3E}">
        <p14:creationId xmlns:p14="http://schemas.microsoft.com/office/powerpoint/2010/main" val="41749328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Yellow Section Break">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29002" y="1708510"/>
            <a:ext cx="5029199" cy="1371600"/>
          </a:xfrm>
          <a:prstGeom prst="rect">
            <a:avLst/>
          </a:prstGeom>
        </p:spPr>
        <p:txBody>
          <a:bodyPr lIns="0" tIns="0" rIns="0" bIns="0" anchor="b">
            <a:noAutofit/>
          </a:bodyPr>
          <a:lstStyle>
            <a:lvl1pPr algn="r">
              <a:defRPr sz="2400" b="1" spc="-60">
                <a:solidFill>
                  <a:schemeClr val="tx2"/>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8999" y="3148690"/>
            <a:ext cx="5022892" cy="514350"/>
          </a:xfrm>
        </p:spPr>
        <p:txBody>
          <a:bodyPr lIns="0" tIns="0" rIns="0" bIns="0">
            <a:noAutofit/>
          </a:bodyPr>
          <a:lstStyle>
            <a:lvl1pPr marL="0" indent="0" algn="r">
              <a:buNone/>
              <a:defRPr sz="1050" b="0" i="0" spc="75">
                <a:solidFill>
                  <a:schemeClr val="tx1"/>
                </a:solidFill>
                <a:latin typeface="+mn-lt"/>
                <a:cs typeface="SapientCentroSlab-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Subtitle goes here</a:t>
            </a:r>
          </a:p>
        </p:txBody>
      </p:sp>
      <p:sp>
        <p:nvSpPr>
          <p:cNvPr id="8" name="Text Box 14"/>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chemeClr val="tx1"/>
                </a:solidFill>
                <a:latin typeface="+mn-lt"/>
                <a:cs typeface="SapientSansRegular"/>
              </a:rPr>
              <a:t> </a:t>
            </a:r>
            <a:fld id="{4225D95B-3580-C74C-AC82-B8FCF626B418}" type="slidenum">
              <a:rPr lang="en-US" sz="750" b="1" smtClean="0">
                <a:solidFill>
                  <a:schemeClr val="tx1"/>
                </a:solidFill>
                <a:latin typeface="+mn-lt"/>
                <a:cs typeface="SapientSansRegular"/>
              </a:rPr>
              <a:pPr algn="r" fontAlgn="auto">
                <a:lnSpc>
                  <a:spcPct val="101000"/>
                </a:lnSpc>
                <a:spcBef>
                  <a:spcPct val="50000"/>
                </a:spcBef>
                <a:spcAft>
                  <a:spcPts val="0"/>
                </a:spcAft>
                <a:defRPr/>
              </a:pPr>
              <a:t>‹#›</a:t>
            </a:fld>
            <a:endParaRPr lang="en-US" sz="750" b="1" dirty="0">
              <a:solidFill>
                <a:schemeClr val="tx1"/>
              </a:solidFill>
              <a:latin typeface="+mn-lt"/>
              <a:cs typeface="SapientSansRegular"/>
            </a:endParaRPr>
          </a:p>
        </p:txBody>
      </p:sp>
      <p:pic>
        <p:nvPicPr>
          <p:cNvPr id="9" name="Picture 8">
            <a:extLst>
              <a:ext uri="{FF2B5EF4-FFF2-40B4-BE49-F238E27FC236}">
                <a16:creationId xmlns:a16="http://schemas.microsoft.com/office/drawing/2014/main" id="{A8E4F536-6FFF-774D-A019-13F96A6471C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70879" y="4640366"/>
            <a:ext cx="1083223" cy="315682"/>
          </a:xfrm>
          <a:prstGeom prst="rect">
            <a:avLst/>
          </a:prstGeom>
        </p:spPr>
      </p:pic>
    </p:spTree>
    <p:extLst>
      <p:ext uri="{BB962C8B-B14F-4D97-AF65-F5344CB8AC3E}">
        <p14:creationId xmlns:p14="http://schemas.microsoft.com/office/powerpoint/2010/main" val="40230732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White Section Break">
    <p:bg>
      <p:bgPr>
        <a:solidFill>
          <a:schemeClr val="bg1"/>
        </a:solidFill>
        <a:effectLst/>
      </p:bgPr>
    </p:bg>
    <p:spTree>
      <p:nvGrpSpPr>
        <p:cNvPr id="1" name=""/>
        <p:cNvGrpSpPr/>
        <p:nvPr/>
      </p:nvGrpSpPr>
      <p:grpSpPr>
        <a:xfrm>
          <a:off x="0" y="0"/>
          <a:ext cx="0" cy="0"/>
          <a:chOff x="0" y="0"/>
          <a:chExt cx="0" cy="0"/>
        </a:xfrm>
      </p:grpSpPr>
      <p:sp>
        <p:nvSpPr>
          <p:cNvPr id="9" name="Subtitle 2"/>
          <p:cNvSpPr>
            <a:spLocks noGrp="1"/>
          </p:cNvSpPr>
          <p:nvPr>
            <p:ph type="subTitle" idx="1" hasCustomPrompt="1"/>
          </p:nvPr>
        </p:nvSpPr>
        <p:spPr>
          <a:xfrm>
            <a:off x="4395471" y="3148690"/>
            <a:ext cx="4056420" cy="514350"/>
          </a:xfrm>
        </p:spPr>
        <p:txBody>
          <a:bodyPr lIns="0" tIns="0" rIns="0" bIns="0">
            <a:noAutofit/>
          </a:bodyPr>
          <a:lstStyle>
            <a:lvl1pPr marL="0" indent="0" algn="r">
              <a:buNone/>
              <a:defRPr sz="1050" b="0" i="0" spc="75">
                <a:solidFill>
                  <a:schemeClr val="accent3"/>
                </a:solidFill>
                <a:latin typeface="+mn-lt"/>
                <a:cs typeface="SapientCentroSlab-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Subtitle goes here</a:t>
            </a:r>
          </a:p>
        </p:txBody>
      </p:sp>
      <p:sp>
        <p:nvSpPr>
          <p:cNvPr id="13" name="Text Box 14"/>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15" name="Title 1">
            <a:extLst>
              <a:ext uri="{FF2B5EF4-FFF2-40B4-BE49-F238E27FC236}">
                <a16:creationId xmlns:a16="http://schemas.microsoft.com/office/drawing/2014/main" id="{06B394A5-16E7-D24B-85E5-3D65C3780F45}"/>
              </a:ext>
            </a:extLst>
          </p:cNvPr>
          <p:cNvSpPr>
            <a:spLocks noGrp="1"/>
          </p:cNvSpPr>
          <p:nvPr>
            <p:ph type="ctrTitle" hasCustomPrompt="1"/>
          </p:nvPr>
        </p:nvSpPr>
        <p:spPr>
          <a:xfrm>
            <a:off x="3429002" y="1708510"/>
            <a:ext cx="5029199" cy="1371600"/>
          </a:xfrm>
          <a:prstGeom prst="rect">
            <a:avLst/>
          </a:prstGeom>
        </p:spPr>
        <p:txBody>
          <a:bodyPr lIns="0" tIns="0" rIns="0" bIns="0" anchor="b">
            <a:noAutofit/>
          </a:bodyPr>
          <a:lstStyle>
            <a:lvl1pPr algn="r">
              <a:defRPr sz="2400" b="1" spc="-60">
                <a:solidFill>
                  <a:schemeClr val="tx2"/>
                </a:solidFill>
                <a:latin typeface="+mj-lt"/>
                <a:cs typeface="SapientSansBold"/>
              </a:defRPr>
            </a:lvl1pPr>
          </a:lstStyle>
          <a:p>
            <a:pPr lvl="0"/>
            <a:r>
              <a:rPr lang="en-US" dirty="0"/>
              <a:t>Section title</a:t>
            </a:r>
          </a:p>
        </p:txBody>
      </p:sp>
      <p:pic>
        <p:nvPicPr>
          <p:cNvPr id="7" name="Picture 6">
            <a:extLst>
              <a:ext uri="{FF2B5EF4-FFF2-40B4-BE49-F238E27FC236}">
                <a16:creationId xmlns:a16="http://schemas.microsoft.com/office/drawing/2014/main" id="{ABE8F55B-27A2-6041-8465-5C7EA9C8B89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70879" y="4640366"/>
            <a:ext cx="1083223" cy="315682"/>
          </a:xfrm>
          <a:prstGeom prst="rect">
            <a:avLst/>
          </a:prstGeom>
        </p:spPr>
      </p:pic>
    </p:spTree>
    <p:extLst>
      <p:ext uri="{BB962C8B-B14F-4D97-AF65-F5344CB8AC3E}">
        <p14:creationId xmlns:p14="http://schemas.microsoft.com/office/powerpoint/2010/main" val="117974998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tx2"/>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2286000" y="835479"/>
            <a:ext cx="4572000" cy="3472543"/>
          </a:xfrm>
        </p:spPr>
        <p:txBody>
          <a:bodyPr anchor="ctr">
            <a:noAutofit/>
          </a:bodyPr>
          <a:lstStyle>
            <a:lvl1pPr marL="0" indent="0" algn="l">
              <a:spcAft>
                <a:spcPts val="0"/>
              </a:spcAft>
              <a:buNone/>
              <a:defRPr sz="1350" b="0" i="0" baseline="0">
                <a:solidFill>
                  <a:srgbClr val="FFFFFF"/>
                </a:solidFill>
                <a:latin typeface="+mn-lt"/>
                <a:cs typeface="SapientCentroSlab-Light"/>
              </a:defRPr>
            </a:lvl1pPr>
          </a:lstStyle>
          <a:p>
            <a:pPr lvl="0"/>
            <a:r>
              <a:rPr lang="en-US" dirty="0"/>
              <a:t>“Lorem ipsum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12" name="Text Box 14">
            <a:extLst>
              <a:ext uri="{FF2B5EF4-FFF2-40B4-BE49-F238E27FC236}">
                <a16:creationId xmlns:a16="http://schemas.microsoft.com/office/drawing/2014/main" id="{F89ED447-3235-1B4A-80AB-CBEBBC864616}"/>
              </a:ext>
            </a:extLst>
          </p:cNvPr>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dirty="0">
              <a:solidFill>
                <a:srgbClr val="FFFFFF"/>
              </a:solidFill>
              <a:latin typeface="+mn-lt"/>
              <a:cs typeface="SapientSansRegular"/>
            </a:endParaRPr>
          </a:p>
        </p:txBody>
      </p:sp>
      <p:pic>
        <p:nvPicPr>
          <p:cNvPr id="6" name="Picture 5" descr="Logo, company name&#10;&#10;Description automatically generated">
            <a:extLst>
              <a:ext uri="{FF2B5EF4-FFF2-40B4-BE49-F238E27FC236}">
                <a16:creationId xmlns:a16="http://schemas.microsoft.com/office/drawing/2014/main" id="{407BA870-E85C-DB45-AB4C-4FA991FF4C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0880" y="4640366"/>
            <a:ext cx="1083223" cy="315682"/>
          </a:xfrm>
          <a:prstGeom prst="rect">
            <a:avLst/>
          </a:prstGeom>
        </p:spPr>
      </p:pic>
    </p:spTree>
    <p:extLst>
      <p:ext uri="{BB962C8B-B14F-4D97-AF65-F5344CB8AC3E}">
        <p14:creationId xmlns:p14="http://schemas.microsoft.com/office/powerpoint/2010/main" val="37926004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Quote Blue - No Footer">
    <p:bg>
      <p:bgPr>
        <a:solidFill>
          <a:schemeClr val="tx2"/>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2286000" y="835479"/>
            <a:ext cx="4572000" cy="3472543"/>
          </a:xfrm>
        </p:spPr>
        <p:txBody>
          <a:bodyPr anchor="ctr">
            <a:noAutofit/>
          </a:bodyPr>
          <a:lstStyle>
            <a:lvl1pPr marL="0" indent="0" algn="l">
              <a:spcAft>
                <a:spcPts val="0"/>
              </a:spcAft>
              <a:buNone/>
              <a:defRPr sz="1350" b="0" i="0" baseline="0">
                <a:solidFill>
                  <a:srgbClr val="FFFFFF"/>
                </a:solidFill>
                <a:latin typeface="+mn-lt"/>
                <a:cs typeface="SapientCentroSlab-Light"/>
              </a:defRPr>
            </a:lvl1pPr>
          </a:lstStyle>
          <a:p>
            <a:pPr lvl="0"/>
            <a:r>
              <a:rPr lang="en-US" dirty="0"/>
              <a:t>“Lorem ipsum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12" name="Text Box 14">
            <a:extLst>
              <a:ext uri="{FF2B5EF4-FFF2-40B4-BE49-F238E27FC236}">
                <a16:creationId xmlns:a16="http://schemas.microsoft.com/office/drawing/2014/main" id="{F89ED447-3235-1B4A-80AB-CBEBBC864616}"/>
              </a:ext>
            </a:extLst>
          </p:cNvPr>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dirty="0">
              <a:solidFill>
                <a:srgbClr val="FFFFFF"/>
              </a:solidFill>
              <a:latin typeface="+mn-lt"/>
              <a:cs typeface="SapientSansRegular"/>
            </a:endParaRPr>
          </a:p>
        </p:txBody>
      </p:sp>
    </p:spTree>
    <p:extLst>
      <p:ext uri="{BB962C8B-B14F-4D97-AF65-F5344CB8AC3E}">
        <p14:creationId xmlns:p14="http://schemas.microsoft.com/office/powerpoint/2010/main" val="94860603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0" name="Text Box 14">
            <a:extLst>
              <a:ext uri="{FF2B5EF4-FFF2-40B4-BE49-F238E27FC236}">
                <a16:creationId xmlns:a16="http://schemas.microsoft.com/office/drawing/2014/main" id="{50257639-95B0-7648-804A-FE10C60CA6C6}"/>
              </a:ext>
            </a:extLst>
          </p:cNvPr>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11" name="Title 1">
            <a:extLst>
              <a:ext uri="{FF2B5EF4-FFF2-40B4-BE49-F238E27FC236}">
                <a16:creationId xmlns:a16="http://schemas.microsoft.com/office/drawing/2014/main" id="{3CD0941F-3ADF-524A-AC25-3DEA5DA6130F}"/>
              </a:ext>
            </a:extLst>
          </p:cNvPr>
          <p:cNvSpPr>
            <a:spLocks noGrp="1"/>
          </p:cNvSpPr>
          <p:nvPr>
            <p:ph type="title"/>
          </p:nvPr>
        </p:nvSpPr>
        <p:spPr>
          <a:xfrm>
            <a:off x="457200" y="416316"/>
            <a:ext cx="8229600" cy="667916"/>
          </a:xfrm>
          <a:prstGeom prst="rect">
            <a:avLst/>
          </a:prstGeom>
        </p:spPr>
        <p:txBody>
          <a:bodyPr anchor="ctr"/>
          <a:lstStyle>
            <a:lvl1pPr>
              <a:defRPr sz="1500"/>
            </a:lvl1pPr>
          </a:lstStyle>
          <a:p>
            <a:r>
              <a:rPr lang="en-US" dirty="0"/>
              <a:t>Click to edit Master title style</a:t>
            </a:r>
          </a:p>
        </p:txBody>
      </p:sp>
      <p:sp>
        <p:nvSpPr>
          <p:cNvPr id="6" name="Content Placeholder 2">
            <a:extLst>
              <a:ext uri="{FF2B5EF4-FFF2-40B4-BE49-F238E27FC236}">
                <a16:creationId xmlns:a16="http://schemas.microsoft.com/office/drawing/2014/main" id="{9A8774C7-0064-304A-8BB1-8C6D5302CF54}"/>
              </a:ext>
            </a:extLst>
          </p:cNvPr>
          <p:cNvSpPr>
            <a:spLocks noGrp="1"/>
          </p:cNvSpPr>
          <p:nvPr>
            <p:ph sz="quarter" idx="15"/>
          </p:nvPr>
        </p:nvSpPr>
        <p:spPr>
          <a:xfrm>
            <a:off x="470879" y="1256233"/>
            <a:ext cx="8215921" cy="3273728"/>
          </a:xfrm>
        </p:spPr>
        <p:txBody>
          <a:bodyPr/>
          <a:lstStyle>
            <a:lvl2pPr>
              <a:defRPr sz="105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2013C99-B587-CA4C-850C-22EE5CD7734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70879" y="4640366"/>
            <a:ext cx="1083223" cy="315682"/>
          </a:xfrm>
          <a:prstGeom prst="rect">
            <a:avLst/>
          </a:prstGeom>
        </p:spPr>
      </p:pic>
    </p:spTree>
    <p:extLst>
      <p:ext uri="{BB962C8B-B14F-4D97-AF65-F5344CB8AC3E}">
        <p14:creationId xmlns:p14="http://schemas.microsoft.com/office/powerpoint/2010/main" val="272658566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0" name="Text Box 14">
            <a:extLst>
              <a:ext uri="{FF2B5EF4-FFF2-40B4-BE49-F238E27FC236}">
                <a16:creationId xmlns:a16="http://schemas.microsoft.com/office/drawing/2014/main" id="{50257639-95B0-7648-804A-FE10C60CA6C6}"/>
              </a:ext>
            </a:extLst>
          </p:cNvPr>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11" name="Title 1">
            <a:extLst>
              <a:ext uri="{FF2B5EF4-FFF2-40B4-BE49-F238E27FC236}">
                <a16:creationId xmlns:a16="http://schemas.microsoft.com/office/drawing/2014/main" id="{3CD0941F-3ADF-524A-AC25-3DEA5DA6130F}"/>
              </a:ext>
            </a:extLst>
          </p:cNvPr>
          <p:cNvSpPr>
            <a:spLocks noGrp="1"/>
          </p:cNvSpPr>
          <p:nvPr>
            <p:ph type="title"/>
          </p:nvPr>
        </p:nvSpPr>
        <p:spPr>
          <a:xfrm>
            <a:off x="457200" y="416316"/>
            <a:ext cx="8229600" cy="667916"/>
          </a:xfrm>
          <a:prstGeom prst="rect">
            <a:avLst/>
          </a:prstGeom>
        </p:spPr>
        <p:txBody>
          <a:bodyPr anchor="ctr"/>
          <a:lstStyle>
            <a:lvl1pPr>
              <a:defRPr sz="1500"/>
            </a:lvl1pPr>
          </a:lstStyle>
          <a:p>
            <a:r>
              <a:rPr lang="en-US" dirty="0"/>
              <a:t>Click to edit Master title style</a:t>
            </a:r>
          </a:p>
        </p:txBody>
      </p:sp>
      <p:sp>
        <p:nvSpPr>
          <p:cNvPr id="6" name="Content Placeholder 2">
            <a:extLst>
              <a:ext uri="{FF2B5EF4-FFF2-40B4-BE49-F238E27FC236}">
                <a16:creationId xmlns:a16="http://schemas.microsoft.com/office/drawing/2014/main" id="{9A8774C7-0064-304A-8BB1-8C6D5302CF54}"/>
              </a:ext>
            </a:extLst>
          </p:cNvPr>
          <p:cNvSpPr>
            <a:spLocks noGrp="1"/>
          </p:cNvSpPr>
          <p:nvPr>
            <p:ph sz="quarter" idx="15"/>
          </p:nvPr>
        </p:nvSpPr>
        <p:spPr>
          <a:xfrm>
            <a:off x="470879" y="1256232"/>
            <a:ext cx="8215921" cy="3470951"/>
          </a:xfrm>
        </p:spPr>
        <p:txBody>
          <a:bodyPr/>
          <a:lstStyle>
            <a:lvl2pPr>
              <a:defRPr sz="105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1514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177109" y="0"/>
            <a:ext cx="2872115"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Pentagon 12"/>
          <p:cNvSpPr>
            <a:spLocks noChangeAspect="1"/>
          </p:cNvSpPr>
          <p:nvPr userDrawn="1"/>
        </p:nvSpPr>
        <p:spPr>
          <a:xfrm>
            <a:off x="10624" y="0"/>
            <a:ext cx="2872115"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1800">
                <a:solidFill>
                  <a:srgbClr val="123E57"/>
                </a:solidFill>
                <a:latin typeface="+mj-lt"/>
                <a:cs typeface="SapientSansBold"/>
              </a:defRPr>
            </a:lvl1pPr>
          </a:lstStyle>
          <a:p>
            <a:r>
              <a:rPr lang="en-US" dirty="0"/>
              <a:t>Agenda</a:t>
            </a:r>
          </a:p>
        </p:txBody>
      </p:sp>
      <p:sp>
        <p:nvSpPr>
          <p:cNvPr id="7"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342900" marR="0" indent="-342900" algn="l" defTabSz="342900" rtl="0" eaLnBrk="1" fontAlgn="auto" latinLnBrk="0" hangingPunct="1">
              <a:lnSpc>
                <a:spcPct val="100000"/>
              </a:lnSpc>
              <a:spcBef>
                <a:spcPts val="0"/>
              </a:spcBef>
              <a:spcAft>
                <a:spcPts val="750"/>
              </a:spcAft>
              <a:buClr>
                <a:schemeClr val="accent1"/>
              </a:buClr>
              <a:buSzTx/>
              <a:buFont typeface="+mj-lt"/>
              <a:buAutoNum type="arabicPeriod"/>
              <a:tabLst/>
              <a:defRPr i="1">
                <a:solidFill>
                  <a:srgbClr val="000000"/>
                </a:solidFill>
              </a:defRPr>
            </a:lvl1pPr>
            <a:lvl2pPr marL="514350" marR="0" indent="-171450" algn="l" defTabSz="342900" rtl="0" eaLnBrk="1" fontAlgn="auto" latinLnBrk="0" hangingPunct="1">
              <a:lnSpc>
                <a:spcPct val="100000"/>
              </a:lnSpc>
              <a:spcBef>
                <a:spcPts val="0"/>
              </a:spcBef>
              <a:spcAft>
                <a:spcPts val="750"/>
              </a:spcAft>
              <a:buClr>
                <a:schemeClr val="accent1"/>
              </a:buClr>
              <a:buSzTx/>
              <a:buFont typeface="Wingdings" charset="2"/>
              <a:buChar char="§"/>
              <a:tabLst/>
              <a:defRPr lang="en-US" sz="1425"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514350" marR="0" lvl="1" indent="-171450" algn="l" defTabSz="342900" rtl="0" eaLnBrk="1" fontAlgn="auto" latinLnBrk="0" hangingPunct="1">
              <a:lnSpc>
                <a:spcPct val="100000"/>
              </a:lnSpc>
              <a:spcBef>
                <a:spcPts val="0"/>
              </a:spcBef>
              <a:spcAft>
                <a:spcPts val="750"/>
              </a:spcAft>
              <a:buClr>
                <a:schemeClr val="accent1"/>
              </a:buClr>
              <a:buSzTx/>
              <a:buFont typeface="Wingdings" charset="2"/>
              <a:buChar char="§"/>
              <a:tabLst/>
              <a:defRPr/>
            </a:pPr>
            <a:r>
              <a:rPr lang="en-US" dirty="0"/>
              <a:t>Agenda Item 3a</a:t>
            </a:r>
          </a:p>
          <a:p>
            <a:pPr marL="514350" marR="0" lvl="1" indent="-171450" algn="l" defTabSz="342900" rtl="0" eaLnBrk="1" fontAlgn="auto" latinLnBrk="0" hangingPunct="1">
              <a:lnSpc>
                <a:spcPct val="100000"/>
              </a:lnSpc>
              <a:spcBef>
                <a:spcPts val="0"/>
              </a:spcBef>
              <a:spcAft>
                <a:spcPts val="750"/>
              </a:spcAft>
              <a:buClr>
                <a:schemeClr val="accent1"/>
              </a:buClr>
              <a:buSzTx/>
              <a:buFont typeface="Wingdings" charset="2"/>
              <a:buChar char="§"/>
              <a:tabLst/>
              <a:defRPr/>
            </a:pPr>
            <a:r>
              <a:rPr lang="en-US" dirty="0"/>
              <a:t>Agenda Item 3b</a:t>
            </a:r>
          </a:p>
        </p:txBody>
      </p:sp>
    </p:spTree>
    <p:extLst>
      <p:ext uri="{BB962C8B-B14F-4D97-AF65-F5344CB8AC3E}">
        <p14:creationId xmlns:p14="http://schemas.microsoft.com/office/powerpoint/2010/main" val="985284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y Section Break">
    <p:bg>
      <p:bgPr>
        <a:solidFill>
          <a:schemeClr val="tx1"/>
        </a:solidFill>
        <a:effectLst/>
      </p:bgPr>
    </p:bg>
    <p:spTree>
      <p:nvGrpSpPr>
        <p:cNvPr id="1" name=""/>
        <p:cNvGrpSpPr/>
        <p:nvPr/>
      </p:nvGrpSpPr>
      <p:grpSpPr>
        <a:xfrm>
          <a:off x="0" y="0"/>
          <a:ext cx="0" cy="0"/>
          <a:chOff x="0" y="0"/>
          <a:chExt cx="0" cy="0"/>
        </a:xfrm>
      </p:grpSpPr>
      <p:sp>
        <p:nvSpPr>
          <p:cNvPr id="8" name="Pentagon 7"/>
          <p:cNvSpPr/>
          <p:nvPr userDrawn="1"/>
        </p:nvSpPr>
        <p:spPr>
          <a:xfrm>
            <a:off x="2" y="0"/>
            <a:ext cx="8458199" cy="5143500"/>
          </a:xfrm>
          <a:prstGeom prst="homePlate">
            <a:avLst>
              <a:gd name="adj" fmla="val 20935"/>
            </a:avLst>
          </a:prstGeom>
          <a:solidFill>
            <a:srgbClr val="5656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Pentagon 8"/>
          <p:cNvSpPr/>
          <p:nvPr userDrawn="1"/>
        </p:nvSpPr>
        <p:spPr>
          <a:xfrm>
            <a:off x="2" y="0"/>
            <a:ext cx="7289799" cy="5143500"/>
          </a:xfrm>
          <a:prstGeom prst="homePlate">
            <a:avLst>
              <a:gd name="adj" fmla="val 20935"/>
            </a:avLst>
          </a:prstGeom>
          <a:solidFill>
            <a:srgbClr val="4C4C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1"/>
          <p:cNvSpPr>
            <a:spLocks noGrp="1"/>
          </p:cNvSpPr>
          <p:nvPr>
            <p:ph type="ctrTitle" hasCustomPrompt="1"/>
          </p:nvPr>
        </p:nvSpPr>
        <p:spPr>
          <a:xfrm>
            <a:off x="3429002" y="1817370"/>
            <a:ext cx="5029199" cy="1371600"/>
          </a:xfrm>
        </p:spPr>
        <p:txBody>
          <a:bodyPr lIns="0" tIns="0" rIns="0" bIns="0" anchor="b">
            <a:noAutofit/>
          </a:bodyPr>
          <a:lstStyle>
            <a:lvl1pPr algn="r">
              <a:defRPr sz="2100" spc="-60">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9001" y="3257550"/>
            <a:ext cx="5022892" cy="514350"/>
          </a:xfrm>
        </p:spPr>
        <p:txBody>
          <a:bodyPr lIns="0" tIns="0" rIns="0" bIns="0">
            <a:noAutofit/>
          </a:bodyPr>
          <a:lstStyle>
            <a:lvl1pPr marL="0" indent="0" algn="r">
              <a:buNone/>
              <a:defRPr sz="1050" b="0" i="1" spc="75">
                <a:solidFill>
                  <a:srgbClr val="FFFFFF"/>
                </a:solidFill>
                <a:latin typeface="+mn-lt"/>
                <a:cs typeface="SapientCentroSlab-Light"/>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Subtitle goes here</a:t>
            </a:r>
          </a:p>
        </p:txBody>
      </p:sp>
      <p:sp>
        <p:nvSpPr>
          <p:cNvPr id="7"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dirty="0">
              <a:solidFill>
                <a:srgbClr val="FFFFFF"/>
              </a:solidFill>
              <a:latin typeface="+mn-lt"/>
              <a:cs typeface="SapientSansRegular"/>
            </a:endParaRPr>
          </a:p>
        </p:txBody>
      </p:sp>
      <p:pic>
        <p:nvPicPr>
          <p:cNvPr id="12" name="Picture 11"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3" y="4864608"/>
            <a:ext cx="1916887" cy="182880"/>
          </a:xfrm>
          <a:prstGeom prst="rect">
            <a:avLst/>
          </a:prstGeom>
        </p:spPr>
      </p:pic>
    </p:spTree>
    <p:extLst>
      <p:ext uri="{BB962C8B-B14F-4D97-AF65-F5344CB8AC3E}">
        <p14:creationId xmlns:p14="http://schemas.microsoft.com/office/powerpoint/2010/main" val="28549176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lumn Left — Photo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1AE90CB-771F-624A-83C0-0FF532EA7D6D}"/>
              </a:ext>
            </a:extLst>
          </p:cNvPr>
          <p:cNvSpPr>
            <a:spLocks noGrp="1"/>
          </p:cNvSpPr>
          <p:nvPr>
            <p:ph type="pic" sz="quarter" idx="13"/>
          </p:nvPr>
        </p:nvSpPr>
        <p:spPr>
          <a:xfrm>
            <a:off x="4929352" y="0"/>
            <a:ext cx="4214648" cy="5143500"/>
          </a:xfrm>
          <a:solidFill>
            <a:schemeClr val="bg2">
              <a:lumMod val="95000"/>
            </a:schemeClr>
          </a:solidFill>
        </p:spPr>
        <p:txBody>
          <a:bodyPr/>
          <a:lstStyle/>
          <a:p>
            <a:endParaRPr lang="en-US"/>
          </a:p>
        </p:txBody>
      </p:sp>
      <p:sp>
        <p:nvSpPr>
          <p:cNvPr id="13" name="Text Box 14">
            <a:extLst>
              <a:ext uri="{FF2B5EF4-FFF2-40B4-BE49-F238E27FC236}">
                <a16:creationId xmlns:a16="http://schemas.microsoft.com/office/drawing/2014/main" id="{CC3437B1-FC09-D542-83E2-173C4143C23A}"/>
              </a:ext>
            </a:extLst>
          </p:cNvPr>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8" name="Title 1">
            <a:extLst>
              <a:ext uri="{FF2B5EF4-FFF2-40B4-BE49-F238E27FC236}">
                <a16:creationId xmlns:a16="http://schemas.microsoft.com/office/drawing/2014/main" id="{17868865-C3CC-8642-A51B-9773C105F61D}"/>
              </a:ext>
            </a:extLst>
          </p:cNvPr>
          <p:cNvSpPr>
            <a:spLocks noGrp="1"/>
          </p:cNvSpPr>
          <p:nvPr>
            <p:ph type="title"/>
          </p:nvPr>
        </p:nvSpPr>
        <p:spPr>
          <a:xfrm>
            <a:off x="457200" y="416316"/>
            <a:ext cx="4114800" cy="667916"/>
          </a:xfrm>
          <a:prstGeom prst="rect">
            <a:avLst/>
          </a:prstGeom>
        </p:spPr>
        <p:txBody>
          <a:bodyPr anchor="ctr"/>
          <a:lstStyle>
            <a:lvl1pPr>
              <a:defRPr sz="1500"/>
            </a:lvl1pPr>
          </a:lstStyle>
          <a:p>
            <a:r>
              <a:rPr lang="en-US" dirty="0"/>
              <a:t>Click to edit Master title style</a:t>
            </a:r>
          </a:p>
        </p:txBody>
      </p:sp>
      <p:sp>
        <p:nvSpPr>
          <p:cNvPr id="10" name="Content Placeholder 2">
            <a:extLst>
              <a:ext uri="{FF2B5EF4-FFF2-40B4-BE49-F238E27FC236}">
                <a16:creationId xmlns:a16="http://schemas.microsoft.com/office/drawing/2014/main" id="{30FBECC1-100B-9B4F-B618-D51F2D53038B}"/>
              </a:ext>
            </a:extLst>
          </p:cNvPr>
          <p:cNvSpPr>
            <a:spLocks noGrp="1"/>
          </p:cNvSpPr>
          <p:nvPr>
            <p:ph sz="quarter" idx="15"/>
          </p:nvPr>
        </p:nvSpPr>
        <p:spPr>
          <a:xfrm>
            <a:off x="462333" y="1256233"/>
            <a:ext cx="4114800" cy="3273728"/>
          </a:xfrm>
        </p:spPr>
        <p:txBody>
          <a:bodyPr/>
          <a:lstStyle>
            <a:lvl2pPr>
              <a:defRPr sz="105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537F7701-054D-9345-B21A-6D577D9E4B8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70879" y="4640366"/>
            <a:ext cx="1083223" cy="315682"/>
          </a:xfrm>
          <a:prstGeom prst="rect">
            <a:avLst/>
          </a:prstGeom>
        </p:spPr>
      </p:pic>
    </p:spTree>
    <p:extLst>
      <p:ext uri="{BB962C8B-B14F-4D97-AF65-F5344CB8AC3E}">
        <p14:creationId xmlns:p14="http://schemas.microsoft.com/office/powerpoint/2010/main" val="149440421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lumn Left — Photo Right - No Foot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1AE90CB-771F-624A-83C0-0FF532EA7D6D}"/>
              </a:ext>
            </a:extLst>
          </p:cNvPr>
          <p:cNvSpPr>
            <a:spLocks noGrp="1"/>
          </p:cNvSpPr>
          <p:nvPr>
            <p:ph type="pic" sz="quarter" idx="13"/>
          </p:nvPr>
        </p:nvSpPr>
        <p:spPr>
          <a:xfrm>
            <a:off x="4929352" y="0"/>
            <a:ext cx="4214648" cy="5143500"/>
          </a:xfrm>
          <a:solidFill>
            <a:schemeClr val="bg2">
              <a:lumMod val="95000"/>
            </a:schemeClr>
          </a:solidFill>
        </p:spPr>
        <p:txBody>
          <a:bodyPr/>
          <a:lstStyle/>
          <a:p>
            <a:endParaRPr lang="en-US"/>
          </a:p>
        </p:txBody>
      </p:sp>
      <p:sp>
        <p:nvSpPr>
          <p:cNvPr id="13" name="Text Box 14">
            <a:extLst>
              <a:ext uri="{FF2B5EF4-FFF2-40B4-BE49-F238E27FC236}">
                <a16:creationId xmlns:a16="http://schemas.microsoft.com/office/drawing/2014/main" id="{CC3437B1-FC09-D542-83E2-173C4143C23A}"/>
              </a:ext>
            </a:extLst>
          </p:cNvPr>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8" name="Title 1">
            <a:extLst>
              <a:ext uri="{FF2B5EF4-FFF2-40B4-BE49-F238E27FC236}">
                <a16:creationId xmlns:a16="http://schemas.microsoft.com/office/drawing/2014/main" id="{17868865-C3CC-8642-A51B-9773C105F61D}"/>
              </a:ext>
            </a:extLst>
          </p:cNvPr>
          <p:cNvSpPr>
            <a:spLocks noGrp="1"/>
          </p:cNvSpPr>
          <p:nvPr>
            <p:ph type="title"/>
          </p:nvPr>
        </p:nvSpPr>
        <p:spPr>
          <a:xfrm>
            <a:off x="457200" y="416316"/>
            <a:ext cx="4114800" cy="667916"/>
          </a:xfrm>
          <a:prstGeom prst="rect">
            <a:avLst/>
          </a:prstGeom>
        </p:spPr>
        <p:txBody>
          <a:bodyPr anchor="ctr"/>
          <a:lstStyle>
            <a:lvl1pPr>
              <a:defRPr sz="1500"/>
            </a:lvl1pPr>
          </a:lstStyle>
          <a:p>
            <a:r>
              <a:rPr lang="en-US" dirty="0"/>
              <a:t>Click to edit Master title style</a:t>
            </a:r>
          </a:p>
        </p:txBody>
      </p:sp>
      <p:sp>
        <p:nvSpPr>
          <p:cNvPr id="10" name="Content Placeholder 2">
            <a:extLst>
              <a:ext uri="{FF2B5EF4-FFF2-40B4-BE49-F238E27FC236}">
                <a16:creationId xmlns:a16="http://schemas.microsoft.com/office/drawing/2014/main" id="{30FBECC1-100B-9B4F-B618-D51F2D53038B}"/>
              </a:ext>
            </a:extLst>
          </p:cNvPr>
          <p:cNvSpPr>
            <a:spLocks noGrp="1"/>
          </p:cNvSpPr>
          <p:nvPr>
            <p:ph sz="quarter" idx="15"/>
          </p:nvPr>
        </p:nvSpPr>
        <p:spPr>
          <a:xfrm>
            <a:off x="462333" y="1256232"/>
            <a:ext cx="4114800" cy="3546503"/>
          </a:xfrm>
        </p:spPr>
        <p:txBody>
          <a:bodyPr/>
          <a:lstStyle>
            <a:lvl2pPr>
              <a:defRPr sz="105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029138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lumn Right — Photo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1AE90CB-771F-624A-83C0-0FF532EA7D6D}"/>
              </a:ext>
            </a:extLst>
          </p:cNvPr>
          <p:cNvSpPr>
            <a:spLocks noGrp="1"/>
          </p:cNvSpPr>
          <p:nvPr>
            <p:ph type="pic" sz="quarter" idx="13"/>
          </p:nvPr>
        </p:nvSpPr>
        <p:spPr>
          <a:xfrm>
            <a:off x="1" y="0"/>
            <a:ext cx="4381500" cy="5143500"/>
          </a:xfrm>
          <a:solidFill>
            <a:schemeClr val="bg2">
              <a:lumMod val="95000"/>
            </a:schemeClr>
          </a:solidFill>
        </p:spPr>
        <p:txBody>
          <a:bodyPr/>
          <a:lstStyle/>
          <a:p>
            <a:endParaRPr lang="en-US"/>
          </a:p>
        </p:txBody>
      </p:sp>
      <p:sp>
        <p:nvSpPr>
          <p:cNvPr id="11" name="Text Box 14">
            <a:extLst>
              <a:ext uri="{FF2B5EF4-FFF2-40B4-BE49-F238E27FC236}">
                <a16:creationId xmlns:a16="http://schemas.microsoft.com/office/drawing/2014/main" id="{972A9679-D609-104F-A6A3-1267E916143E}"/>
              </a:ext>
            </a:extLst>
          </p:cNvPr>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9" name="Title 1">
            <a:extLst>
              <a:ext uri="{FF2B5EF4-FFF2-40B4-BE49-F238E27FC236}">
                <a16:creationId xmlns:a16="http://schemas.microsoft.com/office/drawing/2014/main" id="{8F4E8ED2-A8C4-BE4C-87B2-AFA591371C0D}"/>
              </a:ext>
            </a:extLst>
          </p:cNvPr>
          <p:cNvSpPr>
            <a:spLocks noGrp="1"/>
          </p:cNvSpPr>
          <p:nvPr>
            <p:ph type="title"/>
          </p:nvPr>
        </p:nvSpPr>
        <p:spPr>
          <a:xfrm>
            <a:off x="4762499" y="416316"/>
            <a:ext cx="4114800" cy="667916"/>
          </a:xfrm>
          <a:prstGeom prst="rect">
            <a:avLst/>
          </a:prstGeom>
        </p:spPr>
        <p:txBody>
          <a:bodyPr anchor="ctr"/>
          <a:lstStyle>
            <a:lvl1pPr>
              <a:defRPr sz="1500"/>
            </a:lvl1pPr>
          </a:lstStyle>
          <a:p>
            <a:r>
              <a:rPr lang="en-US" dirty="0"/>
              <a:t>Click to edit Master title style</a:t>
            </a:r>
          </a:p>
        </p:txBody>
      </p:sp>
      <p:sp>
        <p:nvSpPr>
          <p:cNvPr id="10" name="Content Placeholder 2">
            <a:extLst>
              <a:ext uri="{FF2B5EF4-FFF2-40B4-BE49-F238E27FC236}">
                <a16:creationId xmlns:a16="http://schemas.microsoft.com/office/drawing/2014/main" id="{8744E891-D095-034F-ABCB-BA40838B05CB}"/>
              </a:ext>
            </a:extLst>
          </p:cNvPr>
          <p:cNvSpPr>
            <a:spLocks noGrp="1"/>
          </p:cNvSpPr>
          <p:nvPr>
            <p:ph sz="quarter" idx="15"/>
          </p:nvPr>
        </p:nvSpPr>
        <p:spPr>
          <a:xfrm>
            <a:off x="4762499" y="1256233"/>
            <a:ext cx="4114800" cy="3273728"/>
          </a:xfrm>
        </p:spPr>
        <p:txBody>
          <a:bodyPr/>
          <a:lstStyle>
            <a:lvl2pPr>
              <a:defRPr sz="105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2239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Featured Image Primary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548631-070B-1B47-84A1-8C4EAA06ACBC}"/>
              </a:ext>
            </a:extLst>
          </p:cNvPr>
          <p:cNvSpPr/>
          <p:nvPr userDrawn="1"/>
        </p:nvSpPr>
        <p:spPr>
          <a:xfrm>
            <a:off x="0" y="1410854"/>
            <a:ext cx="4381501" cy="289098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51AE90CB-771F-624A-83C0-0FF532EA7D6D}"/>
              </a:ext>
            </a:extLst>
          </p:cNvPr>
          <p:cNvSpPr>
            <a:spLocks noGrp="1"/>
          </p:cNvSpPr>
          <p:nvPr>
            <p:ph type="pic" sz="quarter" idx="13"/>
          </p:nvPr>
        </p:nvSpPr>
        <p:spPr>
          <a:xfrm>
            <a:off x="4381501" y="1410854"/>
            <a:ext cx="4762499" cy="2890981"/>
          </a:xfrm>
          <a:solidFill>
            <a:schemeClr val="bg2">
              <a:lumMod val="95000"/>
            </a:schemeClr>
          </a:solidFill>
        </p:spPr>
        <p:txBody>
          <a:bodyPr/>
          <a:lstStyle/>
          <a:p>
            <a:endParaRPr lang="en-US"/>
          </a:p>
        </p:txBody>
      </p:sp>
      <p:sp>
        <p:nvSpPr>
          <p:cNvPr id="6" name="Content Placeholder 2"/>
          <p:cNvSpPr>
            <a:spLocks noGrp="1"/>
          </p:cNvSpPr>
          <p:nvPr>
            <p:ph sz="quarter" idx="11"/>
          </p:nvPr>
        </p:nvSpPr>
        <p:spPr>
          <a:xfrm>
            <a:off x="457200" y="1811868"/>
            <a:ext cx="3564467" cy="2167563"/>
          </a:xfrm>
        </p:spPr>
        <p:txBody>
          <a:bodyPr numCol="1"/>
          <a:lstStyle>
            <a:lvl1pPr>
              <a:buFont typeface="Arial" panose="020B0604020202020204" pitchFamily="34" charset="0"/>
              <a:buChar char="•"/>
              <a:defRPr>
                <a:solidFill>
                  <a:schemeClr val="bg1"/>
                </a:solidFill>
              </a:defRPr>
            </a:lvl1pPr>
            <a:lvl2pPr>
              <a:buFont typeface="Arial" panose="020B0604020202020204" pitchFamily="34" charset="0"/>
              <a:buChar char="•"/>
              <a:defRPr>
                <a:solidFill>
                  <a:schemeClr val="bg1"/>
                </a:solidFill>
              </a:defRPr>
            </a:lvl2pPr>
            <a:lvl3pPr>
              <a:buFont typeface="Arial" panose="020B0604020202020204" pitchFamily="34" charset="0"/>
              <a:buChar char="•"/>
              <a:defRPr>
                <a:solidFill>
                  <a:schemeClr val="bg1"/>
                </a:solidFill>
              </a:defRPr>
            </a:lvl3pPr>
            <a:lvl4pPr>
              <a:buFont typeface="Arial" panose="020B0604020202020204" pitchFamily="34" charset="0"/>
              <a:buChar char="•"/>
              <a:defRPr>
                <a:solidFill>
                  <a:schemeClr val="bg1"/>
                </a:solidFill>
              </a:defRPr>
            </a:lvl4pPr>
            <a:lvl5pPr>
              <a:buFont typeface="Arial" panose="020B060402020202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14">
            <a:extLst>
              <a:ext uri="{FF2B5EF4-FFF2-40B4-BE49-F238E27FC236}">
                <a16:creationId xmlns:a16="http://schemas.microsoft.com/office/drawing/2014/main" id="{CC3437B1-FC09-D542-83E2-173C4143C23A}"/>
              </a:ext>
            </a:extLst>
          </p:cNvPr>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10" name="Title 1">
            <a:extLst>
              <a:ext uri="{FF2B5EF4-FFF2-40B4-BE49-F238E27FC236}">
                <a16:creationId xmlns:a16="http://schemas.microsoft.com/office/drawing/2014/main" id="{ACB5F22C-FE6C-7A4F-8E3C-A5F675828A07}"/>
              </a:ext>
            </a:extLst>
          </p:cNvPr>
          <p:cNvSpPr>
            <a:spLocks noGrp="1"/>
          </p:cNvSpPr>
          <p:nvPr>
            <p:ph type="title"/>
          </p:nvPr>
        </p:nvSpPr>
        <p:spPr>
          <a:xfrm>
            <a:off x="457200" y="416316"/>
            <a:ext cx="8229600" cy="667916"/>
          </a:xfrm>
          <a:prstGeom prst="rect">
            <a:avLst/>
          </a:prstGeom>
        </p:spPr>
        <p:txBody>
          <a:bodyPr anchor="ctr"/>
          <a:lstStyle>
            <a:lvl1pPr>
              <a:defRPr sz="1500"/>
            </a:lvl1pPr>
          </a:lstStyle>
          <a:p>
            <a:r>
              <a:rPr lang="en-US" dirty="0"/>
              <a:t>Click to edit Master title style</a:t>
            </a:r>
          </a:p>
        </p:txBody>
      </p:sp>
      <p:pic>
        <p:nvPicPr>
          <p:cNvPr id="11" name="Picture 10">
            <a:extLst>
              <a:ext uri="{FF2B5EF4-FFF2-40B4-BE49-F238E27FC236}">
                <a16:creationId xmlns:a16="http://schemas.microsoft.com/office/drawing/2014/main" id="{739D7FBF-13CD-5E4D-BB89-D776B1BAB4E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70879" y="4640366"/>
            <a:ext cx="1083223" cy="315682"/>
          </a:xfrm>
          <a:prstGeom prst="rect">
            <a:avLst/>
          </a:prstGeom>
        </p:spPr>
      </p:pic>
    </p:spTree>
    <p:extLst>
      <p:ext uri="{BB962C8B-B14F-4D97-AF65-F5344CB8AC3E}">
        <p14:creationId xmlns:p14="http://schemas.microsoft.com/office/powerpoint/2010/main" val="409221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Featured Image Primary Blue - No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548631-070B-1B47-84A1-8C4EAA06ACBC}"/>
              </a:ext>
            </a:extLst>
          </p:cNvPr>
          <p:cNvSpPr/>
          <p:nvPr userDrawn="1"/>
        </p:nvSpPr>
        <p:spPr>
          <a:xfrm>
            <a:off x="0" y="1410854"/>
            <a:ext cx="4381501" cy="289098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51AE90CB-771F-624A-83C0-0FF532EA7D6D}"/>
              </a:ext>
            </a:extLst>
          </p:cNvPr>
          <p:cNvSpPr>
            <a:spLocks noGrp="1"/>
          </p:cNvSpPr>
          <p:nvPr>
            <p:ph type="pic" sz="quarter" idx="13"/>
          </p:nvPr>
        </p:nvSpPr>
        <p:spPr>
          <a:xfrm>
            <a:off x="4381501" y="1410854"/>
            <a:ext cx="4762499" cy="2890981"/>
          </a:xfrm>
          <a:solidFill>
            <a:schemeClr val="bg2">
              <a:lumMod val="95000"/>
            </a:schemeClr>
          </a:solidFill>
        </p:spPr>
        <p:txBody>
          <a:bodyPr/>
          <a:lstStyle/>
          <a:p>
            <a:endParaRPr lang="en-US"/>
          </a:p>
        </p:txBody>
      </p:sp>
      <p:sp>
        <p:nvSpPr>
          <p:cNvPr id="6" name="Content Placeholder 2"/>
          <p:cNvSpPr>
            <a:spLocks noGrp="1"/>
          </p:cNvSpPr>
          <p:nvPr>
            <p:ph sz="quarter" idx="11"/>
          </p:nvPr>
        </p:nvSpPr>
        <p:spPr>
          <a:xfrm>
            <a:off x="457200" y="1811868"/>
            <a:ext cx="3564467" cy="2167563"/>
          </a:xfrm>
        </p:spPr>
        <p:txBody>
          <a:bodyPr numCol="1"/>
          <a:lstStyle>
            <a:lvl1pPr>
              <a:buFont typeface="Arial" panose="020B0604020202020204" pitchFamily="34" charset="0"/>
              <a:buChar char="•"/>
              <a:defRPr>
                <a:solidFill>
                  <a:schemeClr val="bg1"/>
                </a:solidFill>
              </a:defRPr>
            </a:lvl1pPr>
            <a:lvl2pPr>
              <a:buFont typeface="Arial" panose="020B0604020202020204" pitchFamily="34" charset="0"/>
              <a:buChar char="•"/>
              <a:defRPr>
                <a:solidFill>
                  <a:schemeClr val="bg1"/>
                </a:solidFill>
              </a:defRPr>
            </a:lvl2pPr>
            <a:lvl3pPr>
              <a:buFont typeface="Arial" panose="020B0604020202020204" pitchFamily="34" charset="0"/>
              <a:buChar char="•"/>
              <a:defRPr>
                <a:solidFill>
                  <a:schemeClr val="bg1"/>
                </a:solidFill>
              </a:defRPr>
            </a:lvl3pPr>
            <a:lvl4pPr>
              <a:buFont typeface="Arial" panose="020B0604020202020204" pitchFamily="34" charset="0"/>
              <a:buChar char="•"/>
              <a:defRPr>
                <a:solidFill>
                  <a:schemeClr val="bg1"/>
                </a:solidFill>
              </a:defRPr>
            </a:lvl4pPr>
            <a:lvl5pPr>
              <a:buFont typeface="Arial" panose="020B060402020202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14">
            <a:extLst>
              <a:ext uri="{FF2B5EF4-FFF2-40B4-BE49-F238E27FC236}">
                <a16:creationId xmlns:a16="http://schemas.microsoft.com/office/drawing/2014/main" id="{CC3437B1-FC09-D542-83E2-173C4143C23A}"/>
              </a:ext>
            </a:extLst>
          </p:cNvPr>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10" name="Title 1">
            <a:extLst>
              <a:ext uri="{FF2B5EF4-FFF2-40B4-BE49-F238E27FC236}">
                <a16:creationId xmlns:a16="http://schemas.microsoft.com/office/drawing/2014/main" id="{ACB5F22C-FE6C-7A4F-8E3C-A5F675828A07}"/>
              </a:ext>
            </a:extLst>
          </p:cNvPr>
          <p:cNvSpPr>
            <a:spLocks noGrp="1"/>
          </p:cNvSpPr>
          <p:nvPr>
            <p:ph type="title"/>
          </p:nvPr>
        </p:nvSpPr>
        <p:spPr>
          <a:xfrm>
            <a:off x="457200" y="416316"/>
            <a:ext cx="8229600" cy="667916"/>
          </a:xfrm>
          <a:prstGeom prst="rect">
            <a:avLst/>
          </a:prstGeom>
        </p:spPr>
        <p:txBody>
          <a:bodyPr anchor="ctr"/>
          <a:lstStyle>
            <a:lvl1pPr>
              <a:defRPr sz="1500"/>
            </a:lvl1pPr>
          </a:lstStyle>
          <a:p>
            <a:r>
              <a:rPr lang="en-US" dirty="0"/>
              <a:t>Click to edit Master title style</a:t>
            </a:r>
          </a:p>
        </p:txBody>
      </p:sp>
    </p:spTree>
    <p:extLst>
      <p:ext uri="{BB962C8B-B14F-4D97-AF65-F5344CB8AC3E}">
        <p14:creationId xmlns:p14="http://schemas.microsoft.com/office/powerpoint/2010/main" val="267172054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eatured Image Secondary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548631-070B-1B47-84A1-8C4EAA06ACBC}"/>
              </a:ext>
            </a:extLst>
          </p:cNvPr>
          <p:cNvSpPr/>
          <p:nvPr userDrawn="1"/>
        </p:nvSpPr>
        <p:spPr>
          <a:xfrm>
            <a:off x="0" y="1410854"/>
            <a:ext cx="4381501" cy="289098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51AE90CB-771F-624A-83C0-0FF532EA7D6D}"/>
              </a:ext>
            </a:extLst>
          </p:cNvPr>
          <p:cNvSpPr>
            <a:spLocks noGrp="1"/>
          </p:cNvSpPr>
          <p:nvPr>
            <p:ph type="pic" sz="quarter" idx="13"/>
          </p:nvPr>
        </p:nvSpPr>
        <p:spPr>
          <a:xfrm>
            <a:off x="4381501" y="1410854"/>
            <a:ext cx="4762499" cy="2890981"/>
          </a:xfrm>
          <a:solidFill>
            <a:schemeClr val="bg2">
              <a:lumMod val="95000"/>
            </a:schemeClr>
          </a:solidFill>
        </p:spPr>
        <p:txBody>
          <a:bodyPr/>
          <a:lstStyle/>
          <a:p>
            <a:endParaRPr lang="en-US"/>
          </a:p>
        </p:txBody>
      </p:sp>
      <p:sp>
        <p:nvSpPr>
          <p:cNvPr id="6" name="Content Placeholder 2"/>
          <p:cNvSpPr>
            <a:spLocks noGrp="1"/>
          </p:cNvSpPr>
          <p:nvPr>
            <p:ph sz="quarter" idx="11"/>
          </p:nvPr>
        </p:nvSpPr>
        <p:spPr>
          <a:xfrm>
            <a:off x="457200" y="1811868"/>
            <a:ext cx="3564467" cy="2167563"/>
          </a:xfrm>
        </p:spPr>
        <p:txBody>
          <a:bodyPr numCol="1"/>
          <a:lstStyle>
            <a:lvl1pPr>
              <a:buFont typeface="Arial" panose="020B0604020202020204" pitchFamily="34" charset="0"/>
              <a:buChar char="•"/>
              <a:defRPr>
                <a:solidFill>
                  <a:schemeClr val="bg1"/>
                </a:solidFill>
              </a:defRPr>
            </a:lvl1pPr>
            <a:lvl2pPr>
              <a:buFont typeface="Arial" panose="020B0604020202020204" pitchFamily="34" charset="0"/>
              <a:buChar char="•"/>
              <a:defRPr>
                <a:solidFill>
                  <a:schemeClr val="bg1"/>
                </a:solidFill>
              </a:defRPr>
            </a:lvl2pPr>
            <a:lvl3pPr>
              <a:buFont typeface="Arial" panose="020B0604020202020204" pitchFamily="34" charset="0"/>
              <a:buChar char="•"/>
              <a:defRPr>
                <a:solidFill>
                  <a:schemeClr val="bg1"/>
                </a:solidFill>
              </a:defRPr>
            </a:lvl3pPr>
            <a:lvl4pPr>
              <a:buFont typeface="Arial" panose="020B0604020202020204" pitchFamily="34" charset="0"/>
              <a:buChar char="•"/>
              <a:defRPr>
                <a:solidFill>
                  <a:schemeClr val="bg1"/>
                </a:solidFill>
              </a:defRPr>
            </a:lvl4pPr>
            <a:lvl5pPr>
              <a:buFont typeface="Arial" panose="020B060402020202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14">
            <a:extLst>
              <a:ext uri="{FF2B5EF4-FFF2-40B4-BE49-F238E27FC236}">
                <a16:creationId xmlns:a16="http://schemas.microsoft.com/office/drawing/2014/main" id="{CC3437B1-FC09-D542-83E2-173C4143C23A}"/>
              </a:ext>
            </a:extLst>
          </p:cNvPr>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10" name="Title 1">
            <a:extLst>
              <a:ext uri="{FF2B5EF4-FFF2-40B4-BE49-F238E27FC236}">
                <a16:creationId xmlns:a16="http://schemas.microsoft.com/office/drawing/2014/main" id="{11BF8D07-625E-3641-A886-79F33F1ED06B}"/>
              </a:ext>
            </a:extLst>
          </p:cNvPr>
          <p:cNvSpPr>
            <a:spLocks noGrp="1"/>
          </p:cNvSpPr>
          <p:nvPr>
            <p:ph type="title"/>
          </p:nvPr>
        </p:nvSpPr>
        <p:spPr>
          <a:xfrm>
            <a:off x="457200" y="416316"/>
            <a:ext cx="8229600" cy="667916"/>
          </a:xfrm>
          <a:prstGeom prst="rect">
            <a:avLst/>
          </a:prstGeom>
        </p:spPr>
        <p:txBody>
          <a:bodyPr anchor="ctr"/>
          <a:lstStyle>
            <a:lvl1pPr>
              <a:defRPr sz="1500"/>
            </a:lvl1pPr>
          </a:lstStyle>
          <a:p>
            <a:r>
              <a:rPr lang="en-US" dirty="0"/>
              <a:t>Click to edit Master title style</a:t>
            </a:r>
          </a:p>
        </p:txBody>
      </p:sp>
      <p:pic>
        <p:nvPicPr>
          <p:cNvPr id="11" name="Picture 10">
            <a:extLst>
              <a:ext uri="{FF2B5EF4-FFF2-40B4-BE49-F238E27FC236}">
                <a16:creationId xmlns:a16="http://schemas.microsoft.com/office/drawing/2014/main" id="{C8B2DCD4-2E84-CC4D-B1FB-71BFED8BF38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70879" y="4640366"/>
            <a:ext cx="1083223" cy="315682"/>
          </a:xfrm>
          <a:prstGeom prst="rect">
            <a:avLst/>
          </a:prstGeom>
        </p:spPr>
      </p:pic>
    </p:spTree>
    <p:extLst>
      <p:ext uri="{BB962C8B-B14F-4D97-AF65-F5344CB8AC3E}">
        <p14:creationId xmlns:p14="http://schemas.microsoft.com/office/powerpoint/2010/main" val="100717698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eatured Image Yello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548631-070B-1B47-84A1-8C4EAA06ACBC}"/>
              </a:ext>
            </a:extLst>
          </p:cNvPr>
          <p:cNvSpPr/>
          <p:nvPr userDrawn="1"/>
        </p:nvSpPr>
        <p:spPr>
          <a:xfrm>
            <a:off x="0" y="1410854"/>
            <a:ext cx="4381501" cy="289098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51AE90CB-771F-624A-83C0-0FF532EA7D6D}"/>
              </a:ext>
            </a:extLst>
          </p:cNvPr>
          <p:cNvSpPr>
            <a:spLocks noGrp="1"/>
          </p:cNvSpPr>
          <p:nvPr>
            <p:ph type="pic" sz="quarter" idx="13"/>
          </p:nvPr>
        </p:nvSpPr>
        <p:spPr>
          <a:xfrm>
            <a:off x="4381501" y="1410854"/>
            <a:ext cx="4762499" cy="2890981"/>
          </a:xfrm>
          <a:solidFill>
            <a:schemeClr val="bg2">
              <a:lumMod val="95000"/>
            </a:schemeClr>
          </a:solidFill>
        </p:spPr>
        <p:txBody>
          <a:bodyPr/>
          <a:lstStyle/>
          <a:p>
            <a:endParaRPr lang="en-US"/>
          </a:p>
        </p:txBody>
      </p:sp>
      <p:sp>
        <p:nvSpPr>
          <p:cNvPr id="6" name="Content Placeholder 2"/>
          <p:cNvSpPr>
            <a:spLocks noGrp="1"/>
          </p:cNvSpPr>
          <p:nvPr>
            <p:ph sz="quarter" idx="11"/>
          </p:nvPr>
        </p:nvSpPr>
        <p:spPr>
          <a:xfrm>
            <a:off x="457200" y="1811868"/>
            <a:ext cx="3564467" cy="2167563"/>
          </a:xfrm>
        </p:spPr>
        <p:txBody>
          <a:bodyPr numCol="1"/>
          <a:lstStyle>
            <a:lvl1pPr>
              <a:buClr>
                <a:schemeClr val="tx2"/>
              </a:buClr>
              <a:buFont typeface="Arial" panose="020B0604020202020204" pitchFamily="34" charset="0"/>
              <a:buChar char="•"/>
              <a:defRPr>
                <a:solidFill>
                  <a:schemeClr val="tx1"/>
                </a:solidFill>
              </a:defRPr>
            </a:lvl1pPr>
            <a:lvl2pPr>
              <a:buClr>
                <a:schemeClr val="tx2"/>
              </a:buClr>
              <a:buFont typeface="Arial" panose="020B0604020202020204" pitchFamily="34" charset="0"/>
              <a:buChar char="•"/>
              <a:defRPr>
                <a:solidFill>
                  <a:schemeClr val="tx1"/>
                </a:solidFill>
              </a:defRPr>
            </a:lvl2pPr>
            <a:lvl3pPr>
              <a:buClr>
                <a:schemeClr val="tx2"/>
              </a:buClr>
              <a:buFont typeface="Arial" panose="020B0604020202020204" pitchFamily="34" charset="0"/>
              <a:buChar char="•"/>
              <a:defRPr>
                <a:solidFill>
                  <a:schemeClr val="tx1"/>
                </a:solidFill>
              </a:defRPr>
            </a:lvl3pPr>
            <a:lvl4pPr>
              <a:buClr>
                <a:schemeClr val="tx2"/>
              </a:buClr>
              <a:buFont typeface="Arial" panose="020B0604020202020204" pitchFamily="34" charset="0"/>
              <a:buChar char="•"/>
              <a:defRPr>
                <a:solidFill>
                  <a:schemeClr val="tx1"/>
                </a:solidFill>
              </a:defRPr>
            </a:lvl4pPr>
            <a:lvl5pPr>
              <a:buClr>
                <a:schemeClr val="tx2"/>
              </a:buClr>
              <a:buFont typeface="Arial" panose="020B0604020202020204" pitchFamily="34"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14">
            <a:extLst>
              <a:ext uri="{FF2B5EF4-FFF2-40B4-BE49-F238E27FC236}">
                <a16:creationId xmlns:a16="http://schemas.microsoft.com/office/drawing/2014/main" id="{CC3437B1-FC09-D542-83E2-173C4143C23A}"/>
              </a:ext>
            </a:extLst>
          </p:cNvPr>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10" name="Title 1">
            <a:extLst>
              <a:ext uri="{FF2B5EF4-FFF2-40B4-BE49-F238E27FC236}">
                <a16:creationId xmlns:a16="http://schemas.microsoft.com/office/drawing/2014/main" id="{8D8C2DE2-8468-BB41-AFF1-DE9F20CE84C4}"/>
              </a:ext>
            </a:extLst>
          </p:cNvPr>
          <p:cNvSpPr>
            <a:spLocks noGrp="1"/>
          </p:cNvSpPr>
          <p:nvPr>
            <p:ph type="title"/>
          </p:nvPr>
        </p:nvSpPr>
        <p:spPr>
          <a:xfrm>
            <a:off x="457200" y="416316"/>
            <a:ext cx="8229600" cy="667916"/>
          </a:xfrm>
          <a:prstGeom prst="rect">
            <a:avLst/>
          </a:prstGeom>
        </p:spPr>
        <p:txBody>
          <a:bodyPr anchor="ctr"/>
          <a:lstStyle>
            <a:lvl1pPr>
              <a:defRPr sz="1500"/>
            </a:lvl1pPr>
          </a:lstStyle>
          <a:p>
            <a:r>
              <a:rPr lang="en-US" dirty="0"/>
              <a:t>Click to edit Master title style</a:t>
            </a:r>
          </a:p>
        </p:txBody>
      </p:sp>
      <p:pic>
        <p:nvPicPr>
          <p:cNvPr id="11" name="Picture 10">
            <a:extLst>
              <a:ext uri="{FF2B5EF4-FFF2-40B4-BE49-F238E27FC236}">
                <a16:creationId xmlns:a16="http://schemas.microsoft.com/office/drawing/2014/main" id="{69EC730B-13E9-D746-99C7-35251C4DE1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70879" y="4640366"/>
            <a:ext cx="1083223" cy="315682"/>
          </a:xfrm>
          <a:prstGeom prst="rect">
            <a:avLst/>
          </a:prstGeom>
        </p:spPr>
      </p:pic>
    </p:spTree>
    <p:extLst>
      <p:ext uri="{BB962C8B-B14F-4D97-AF65-F5344CB8AC3E}">
        <p14:creationId xmlns:p14="http://schemas.microsoft.com/office/powerpoint/2010/main" val="65830284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5" name="Content Placeholder 4"/>
          <p:cNvSpPr>
            <a:spLocks noGrp="1"/>
          </p:cNvSpPr>
          <p:nvPr>
            <p:ph sz="quarter" idx="12"/>
          </p:nvPr>
        </p:nvSpPr>
        <p:spPr>
          <a:xfrm>
            <a:off x="4762057" y="1256233"/>
            <a:ext cx="3897313" cy="3286200"/>
          </a:xfrm>
        </p:spPr>
        <p:txBody>
          <a:bodyPr anchor="ctr"/>
          <a:lstStyle>
            <a:lvl1pPr marL="0" indent="0" algn="ctr">
              <a:buFontTx/>
              <a:buNone/>
              <a:defRPr/>
            </a:lvl1pPr>
          </a:lstStyle>
          <a:p>
            <a:pPr lvl="0"/>
            <a:r>
              <a:rPr lang="en-US"/>
              <a:t>Click to edit Master text styles</a:t>
            </a:r>
          </a:p>
        </p:txBody>
      </p:sp>
      <p:sp>
        <p:nvSpPr>
          <p:cNvPr id="9" name="Text Box 14">
            <a:extLst>
              <a:ext uri="{FF2B5EF4-FFF2-40B4-BE49-F238E27FC236}">
                <a16:creationId xmlns:a16="http://schemas.microsoft.com/office/drawing/2014/main" id="{F7A96D3E-72A9-6F4C-9225-88DF14358877}"/>
              </a:ext>
            </a:extLst>
          </p:cNvPr>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7" name="Picture 6">
            <a:extLst>
              <a:ext uri="{FF2B5EF4-FFF2-40B4-BE49-F238E27FC236}">
                <a16:creationId xmlns:a16="http://schemas.microsoft.com/office/drawing/2014/main" id="{56870858-10B3-F745-BD11-E817490ED1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70879" y="4640366"/>
            <a:ext cx="1083223" cy="315682"/>
          </a:xfrm>
          <a:prstGeom prst="rect">
            <a:avLst/>
          </a:prstGeom>
        </p:spPr>
      </p:pic>
      <p:sp>
        <p:nvSpPr>
          <p:cNvPr id="8" name="Title 1">
            <a:extLst>
              <a:ext uri="{FF2B5EF4-FFF2-40B4-BE49-F238E27FC236}">
                <a16:creationId xmlns:a16="http://schemas.microsoft.com/office/drawing/2014/main" id="{648BF8BA-5161-0C4F-9919-DCD6A0DC783A}"/>
              </a:ext>
            </a:extLst>
          </p:cNvPr>
          <p:cNvSpPr>
            <a:spLocks noGrp="1"/>
          </p:cNvSpPr>
          <p:nvPr>
            <p:ph type="title"/>
          </p:nvPr>
        </p:nvSpPr>
        <p:spPr>
          <a:xfrm>
            <a:off x="457200" y="416316"/>
            <a:ext cx="8229600" cy="667916"/>
          </a:xfrm>
          <a:prstGeom prst="rect">
            <a:avLst/>
          </a:prstGeom>
        </p:spPr>
        <p:txBody>
          <a:bodyPr anchor="ctr"/>
          <a:lstStyle>
            <a:lvl1pPr>
              <a:defRPr sz="1500"/>
            </a:lvl1pPr>
          </a:lstStyle>
          <a:p>
            <a:r>
              <a:rPr lang="en-US" dirty="0"/>
              <a:t>Click to edit Master title style</a:t>
            </a:r>
          </a:p>
        </p:txBody>
      </p:sp>
      <p:sp>
        <p:nvSpPr>
          <p:cNvPr id="12" name="Content Placeholder 2">
            <a:extLst>
              <a:ext uri="{FF2B5EF4-FFF2-40B4-BE49-F238E27FC236}">
                <a16:creationId xmlns:a16="http://schemas.microsoft.com/office/drawing/2014/main" id="{F0B32447-38A7-174D-A7B6-6E51A01FB888}"/>
              </a:ext>
            </a:extLst>
          </p:cNvPr>
          <p:cNvSpPr>
            <a:spLocks noGrp="1"/>
          </p:cNvSpPr>
          <p:nvPr>
            <p:ph sz="quarter" idx="15"/>
          </p:nvPr>
        </p:nvSpPr>
        <p:spPr>
          <a:xfrm>
            <a:off x="462333" y="1256233"/>
            <a:ext cx="4114800" cy="3273728"/>
          </a:xfrm>
        </p:spPr>
        <p:txBody>
          <a:bodyPr/>
          <a:lstStyle>
            <a:lvl2pPr>
              <a:defRPr sz="105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585506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5" name="Content Placeholder 4"/>
          <p:cNvSpPr>
            <a:spLocks noGrp="1"/>
          </p:cNvSpPr>
          <p:nvPr>
            <p:ph sz="quarter" idx="12"/>
          </p:nvPr>
        </p:nvSpPr>
        <p:spPr>
          <a:xfrm>
            <a:off x="4762057" y="1256233"/>
            <a:ext cx="3897313" cy="3470950"/>
          </a:xfrm>
        </p:spPr>
        <p:txBody>
          <a:bodyPr anchor="ctr"/>
          <a:lstStyle>
            <a:lvl1pPr marL="0" indent="0" algn="ctr">
              <a:buFontTx/>
              <a:buNone/>
              <a:defRPr/>
            </a:lvl1pPr>
          </a:lstStyle>
          <a:p>
            <a:pPr lvl="0"/>
            <a:r>
              <a:rPr lang="en-US"/>
              <a:t>Click to edit Master text styles</a:t>
            </a:r>
          </a:p>
        </p:txBody>
      </p:sp>
      <p:sp>
        <p:nvSpPr>
          <p:cNvPr id="9" name="Text Box 14">
            <a:extLst>
              <a:ext uri="{FF2B5EF4-FFF2-40B4-BE49-F238E27FC236}">
                <a16:creationId xmlns:a16="http://schemas.microsoft.com/office/drawing/2014/main" id="{F7A96D3E-72A9-6F4C-9225-88DF14358877}"/>
              </a:ext>
            </a:extLst>
          </p:cNvPr>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8" name="Title 1">
            <a:extLst>
              <a:ext uri="{FF2B5EF4-FFF2-40B4-BE49-F238E27FC236}">
                <a16:creationId xmlns:a16="http://schemas.microsoft.com/office/drawing/2014/main" id="{648BF8BA-5161-0C4F-9919-DCD6A0DC783A}"/>
              </a:ext>
            </a:extLst>
          </p:cNvPr>
          <p:cNvSpPr>
            <a:spLocks noGrp="1"/>
          </p:cNvSpPr>
          <p:nvPr>
            <p:ph type="title"/>
          </p:nvPr>
        </p:nvSpPr>
        <p:spPr>
          <a:xfrm>
            <a:off x="457200" y="416316"/>
            <a:ext cx="8229600" cy="667916"/>
          </a:xfrm>
          <a:prstGeom prst="rect">
            <a:avLst/>
          </a:prstGeom>
        </p:spPr>
        <p:txBody>
          <a:bodyPr anchor="ctr"/>
          <a:lstStyle>
            <a:lvl1pPr>
              <a:defRPr sz="1500"/>
            </a:lvl1pPr>
          </a:lstStyle>
          <a:p>
            <a:r>
              <a:rPr lang="en-US" dirty="0"/>
              <a:t>Click to edit Master title style</a:t>
            </a:r>
          </a:p>
        </p:txBody>
      </p:sp>
      <p:sp>
        <p:nvSpPr>
          <p:cNvPr id="12" name="Content Placeholder 2">
            <a:extLst>
              <a:ext uri="{FF2B5EF4-FFF2-40B4-BE49-F238E27FC236}">
                <a16:creationId xmlns:a16="http://schemas.microsoft.com/office/drawing/2014/main" id="{F0B32447-38A7-174D-A7B6-6E51A01FB888}"/>
              </a:ext>
            </a:extLst>
          </p:cNvPr>
          <p:cNvSpPr>
            <a:spLocks noGrp="1"/>
          </p:cNvSpPr>
          <p:nvPr>
            <p:ph sz="quarter" idx="15"/>
          </p:nvPr>
        </p:nvSpPr>
        <p:spPr>
          <a:xfrm>
            <a:off x="462333" y="1256232"/>
            <a:ext cx="4114800" cy="3470951"/>
          </a:xfrm>
        </p:spPr>
        <p:txBody>
          <a:bodyPr/>
          <a:lstStyle>
            <a:lvl2pPr>
              <a:defRPr sz="105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459428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0" name="Text Box 14">
            <a:extLst>
              <a:ext uri="{FF2B5EF4-FFF2-40B4-BE49-F238E27FC236}">
                <a16:creationId xmlns:a16="http://schemas.microsoft.com/office/drawing/2014/main" id="{8B07BB8F-6B70-194E-A19B-8F5ED02A7535}"/>
              </a:ext>
            </a:extLst>
          </p:cNvPr>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12" name="Title 1">
            <a:extLst>
              <a:ext uri="{FF2B5EF4-FFF2-40B4-BE49-F238E27FC236}">
                <a16:creationId xmlns:a16="http://schemas.microsoft.com/office/drawing/2014/main" id="{30131630-97C8-D644-A150-B5CB7F51109C}"/>
              </a:ext>
            </a:extLst>
          </p:cNvPr>
          <p:cNvSpPr>
            <a:spLocks noGrp="1"/>
          </p:cNvSpPr>
          <p:nvPr>
            <p:ph type="title"/>
          </p:nvPr>
        </p:nvSpPr>
        <p:spPr>
          <a:xfrm>
            <a:off x="457200" y="416316"/>
            <a:ext cx="8193024" cy="667916"/>
          </a:xfrm>
          <a:prstGeom prst="rect">
            <a:avLst/>
          </a:prstGeom>
        </p:spPr>
        <p:txBody>
          <a:bodyPr anchor="ctr"/>
          <a:lstStyle>
            <a:lvl1pPr>
              <a:defRPr sz="1500"/>
            </a:lvl1pPr>
          </a:lstStyle>
          <a:p>
            <a:r>
              <a:rPr lang="en-US" dirty="0"/>
              <a:t>Click to edit Master title style</a:t>
            </a:r>
          </a:p>
        </p:txBody>
      </p:sp>
      <p:sp>
        <p:nvSpPr>
          <p:cNvPr id="15" name="Content Placeholder 4">
            <a:extLst>
              <a:ext uri="{FF2B5EF4-FFF2-40B4-BE49-F238E27FC236}">
                <a16:creationId xmlns:a16="http://schemas.microsoft.com/office/drawing/2014/main" id="{E67BA86E-65E7-AF41-B9B6-30279C3BEBAD}"/>
              </a:ext>
            </a:extLst>
          </p:cNvPr>
          <p:cNvSpPr>
            <a:spLocks noGrp="1"/>
          </p:cNvSpPr>
          <p:nvPr>
            <p:ph sz="quarter" idx="12"/>
          </p:nvPr>
        </p:nvSpPr>
        <p:spPr>
          <a:xfrm>
            <a:off x="465748" y="1256233"/>
            <a:ext cx="3933889" cy="3281585"/>
          </a:xfrm>
        </p:spPr>
        <p:txBody>
          <a:bodyPr anchor="ctr"/>
          <a:lstStyle>
            <a:lvl1pPr marL="0" indent="0" algn="ctr">
              <a:buFontTx/>
              <a:buNone/>
              <a:defRPr/>
            </a:lvl1pPr>
          </a:lstStyle>
          <a:p>
            <a:pPr lvl="0"/>
            <a:r>
              <a:rPr lang="en-US"/>
              <a:t>Click to edit Master text styles</a:t>
            </a:r>
          </a:p>
        </p:txBody>
      </p:sp>
      <p:sp>
        <p:nvSpPr>
          <p:cNvPr id="16" name="Content Placeholder 2">
            <a:extLst>
              <a:ext uri="{FF2B5EF4-FFF2-40B4-BE49-F238E27FC236}">
                <a16:creationId xmlns:a16="http://schemas.microsoft.com/office/drawing/2014/main" id="{D6DD3741-0C0A-7748-9256-DE37FB71F41B}"/>
              </a:ext>
            </a:extLst>
          </p:cNvPr>
          <p:cNvSpPr>
            <a:spLocks noGrp="1"/>
          </p:cNvSpPr>
          <p:nvPr>
            <p:ph sz="quarter" idx="14"/>
          </p:nvPr>
        </p:nvSpPr>
        <p:spPr>
          <a:xfrm>
            <a:off x="4535424" y="1256233"/>
            <a:ext cx="4114800" cy="3281585"/>
          </a:xfrm>
        </p:spPr>
        <p:txBody>
          <a:bodyPr/>
          <a:lstStyle>
            <a:lvl2pPr>
              <a:defRPr sz="105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a:extLst>
              <a:ext uri="{FF2B5EF4-FFF2-40B4-BE49-F238E27FC236}">
                <a16:creationId xmlns:a16="http://schemas.microsoft.com/office/drawing/2014/main" id="{C63667F7-D5B9-E74D-8EDA-1D8AD83ABC0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70879" y="4640366"/>
            <a:ext cx="1083223" cy="315682"/>
          </a:xfrm>
          <a:prstGeom prst="rect">
            <a:avLst/>
          </a:prstGeom>
        </p:spPr>
      </p:pic>
    </p:spTree>
    <p:extLst>
      <p:ext uri="{BB962C8B-B14F-4D97-AF65-F5344CB8AC3E}">
        <p14:creationId xmlns:p14="http://schemas.microsoft.com/office/powerpoint/2010/main" val="2857963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y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1523357" y="0"/>
            <a:ext cx="2872115" cy="5148072"/>
          </a:xfrm>
          <a:prstGeom prst="homePlate">
            <a:avLst>
              <a:gd name="adj" fmla="val 36290"/>
            </a:avLst>
          </a:prstGeom>
          <a:solidFill>
            <a:srgbClr val="5656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Pentagon 9"/>
          <p:cNvSpPr>
            <a:spLocks noChangeAspect="1"/>
          </p:cNvSpPr>
          <p:nvPr userDrawn="1"/>
        </p:nvSpPr>
        <p:spPr>
          <a:xfrm>
            <a:off x="2" y="0"/>
            <a:ext cx="3228985" cy="5148072"/>
          </a:xfrm>
          <a:prstGeom prst="homePlate">
            <a:avLst>
              <a:gd name="adj" fmla="val 32357"/>
            </a:avLst>
          </a:prstGeom>
          <a:solidFill>
            <a:srgbClr val="4C4C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Title 1"/>
          <p:cNvSpPr>
            <a:spLocks noGrp="1"/>
          </p:cNvSpPr>
          <p:nvPr>
            <p:ph type="ctrTitle" hasCustomPrompt="1"/>
          </p:nvPr>
        </p:nvSpPr>
        <p:spPr>
          <a:xfrm>
            <a:off x="4395472" y="1817370"/>
            <a:ext cx="4062728" cy="1371600"/>
          </a:xfrm>
        </p:spPr>
        <p:txBody>
          <a:bodyPr lIns="0" tIns="0" rIns="0" bIns="0" anchor="b">
            <a:noAutofit/>
          </a:bodyPr>
          <a:lstStyle>
            <a:lvl1pPr algn="r">
              <a:defRPr sz="2100" spc="-60">
                <a:solidFill>
                  <a:srgbClr val="BB0E3D"/>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050" b="0" i="1" spc="75">
                <a:solidFill>
                  <a:schemeClr val="accent3"/>
                </a:solidFill>
                <a:latin typeface="+mn-lt"/>
                <a:cs typeface="SapientCentroSlab-Light"/>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Subtitle goes here</a:t>
            </a:r>
          </a:p>
        </p:txBody>
      </p:sp>
      <p:pic>
        <p:nvPicPr>
          <p:cNvPr id="11" name="Picture 10"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3" y="4864608"/>
            <a:ext cx="1916887" cy="182880"/>
          </a:xfrm>
          <a:prstGeom prst="rect">
            <a:avLst/>
          </a:prstGeom>
        </p:spPr>
      </p:pic>
      <p:sp>
        <p:nvSpPr>
          <p:cNvPr id="13"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Tree>
    <p:extLst>
      <p:ext uri="{BB962C8B-B14F-4D97-AF65-F5344CB8AC3E}">
        <p14:creationId xmlns:p14="http://schemas.microsoft.com/office/powerpoint/2010/main" val="339669837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6" name="Content Placeholder 4"/>
          <p:cNvSpPr>
            <a:spLocks noGrp="1"/>
          </p:cNvSpPr>
          <p:nvPr>
            <p:ph sz="quarter" idx="12"/>
          </p:nvPr>
        </p:nvSpPr>
        <p:spPr>
          <a:xfrm>
            <a:off x="465748" y="1256232"/>
            <a:ext cx="3933889" cy="3546504"/>
          </a:xfrm>
        </p:spPr>
        <p:txBody>
          <a:bodyPr anchor="ctr"/>
          <a:lstStyle>
            <a:lvl1pPr marL="0" indent="0" algn="ctr">
              <a:buFontTx/>
              <a:buNone/>
              <a:defRPr/>
            </a:lvl1pPr>
          </a:lstStyle>
          <a:p>
            <a:pPr lvl="0"/>
            <a:r>
              <a:rPr lang="en-US"/>
              <a:t>Click to edit Master text styles</a:t>
            </a:r>
          </a:p>
        </p:txBody>
      </p:sp>
      <p:sp>
        <p:nvSpPr>
          <p:cNvPr id="8" name="Text Box 14">
            <a:extLst>
              <a:ext uri="{FF2B5EF4-FFF2-40B4-BE49-F238E27FC236}">
                <a16:creationId xmlns:a16="http://schemas.microsoft.com/office/drawing/2014/main" id="{9E0EC670-F95F-3140-AAC1-DAC715FD8257}"/>
              </a:ext>
            </a:extLst>
          </p:cNvPr>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9" name="Title 1">
            <a:extLst>
              <a:ext uri="{FF2B5EF4-FFF2-40B4-BE49-F238E27FC236}">
                <a16:creationId xmlns:a16="http://schemas.microsoft.com/office/drawing/2014/main" id="{E5D0B4AA-B50A-CC44-8E7E-C3A114E54D25}"/>
              </a:ext>
            </a:extLst>
          </p:cNvPr>
          <p:cNvSpPr>
            <a:spLocks noGrp="1"/>
          </p:cNvSpPr>
          <p:nvPr>
            <p:ph type="title"/>
          </p:nvPr>
        </p:nvSpPr>
        <p:spPr>
          <a:xfrm>
            <a:off x="457200" y="416316"/>
            <a:ext cx="8229600" cy="667916"/>
          </a:xfrm>
          <a:prstGeom prst="rect">
            <a:avLst/>
          </a:prstGeom>
        </p:spPr>
        <p:txBody>
          <a:bodyPr anchor="ctr"/>
          <a:lstStyle>
            <a:lvl1pPr>
              <a:defRPr sz="1500"/>
            </a:lvl1pPr>
          </a:lstStyle>
          <a:p>
            <a:r>
              <a:rPr lang="en-US" dirty="0"/>
              <a:t>Click to edit Master title style</a:t>
            </a:r>
          </a:p>
        </p:txBody>
      </p:sp>
      <p:sp>
        <p:nvSpPr>
          <p:cNvPr id="10" name="Content Placeholder 2">
            <a:extLst>
              <a:ext uri="{FF2B5EF4-FFF2-40B4-BE49-F238E27FC236}">
                <a16:creationId xmlns:a16="http://schemas.microsoft.com/office/drawing/2014/main" id="{1CD13021-5B99-BB48-9A24-3996CFDD2794}"/>
              </a:ext>
            </a:extLst>
          </p:cNvPr>
          <p:cNvSpPr>
            <a:spLocks noGrp="1"/>
          </p:cNvSpPr>
          <p:nvPr>
            <p:ph sz="quarter" idx="14"/>
          </p:nvPr>
        </p:nvSpPr>
        <p:spPr>
          <a:xfrm>
            <a:off x="4535424" y="1256232"/>
            <a:ext cx="4114800" cy="3546504"/>
          </a:xfrm>
        </p:spPr>
        <p:txBody>
          <a:bodyPr/>
          <a:lstStyle>
            <a:lvl2pPr>
              <a:defRPr sz="105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194203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8" name="Text Box 14">
            <a:extLst>
              <a:ext uri="{FF2B5EF4-FFF2-40B4-BE49-F238E27FC236}">
                <a16:creationId xmlns:a16="http://schemas.microsoft.com/office/drawing/2014/main" id="{0FACF95A-4BD3-4D4E-AA66-C39035A392F7}"/>
              </a:ext>
            </a:extLst>
          </p:cNvPr>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6" name="Title 1">
            <a:extLst>
              <a:ext uri="{FF2B5EF4-FFF2-40B4-BE49-F238E27FC236}">
                <a16:creationId xmlns:a16="http://schemas.microsoft.com/office/drawing/2014/main" id="{A7D98124-E345-7D4F-9F27-0A09EF7A1353}"/>
              </a:ext>
            </a:extLst>
          </p:cNvPr>
          <p:cNvSpPr>
            <a:spLocks noGrp="1"/>
          </p:cNvSpPr>
          <p:nvPr>
            <p:ph type="title"/>
          </p:nvPr>
        </p:nvSpPr>
        <p:spPr>
          <a:xfrm>
            <a:off x="457200" y="416316"/>
            <a:ext cx="8229600" cy="667916"/>
          </a:xfrm>
          <a:prstGeom prst="rect">
            <a:avLst/>
          </a:prstGeom>
        </p:spPr>
        <p:txBody>
          <a:bodyPr anchor="ctr"/>
          <a:lstStyle>
            <a:lvl1pPr>
              <a:defRPr sz="1500"/>
            </a:lvl1pPr>
          </a:lstStyle>
          <a:p>
            <a:r>
              <a:rPr lang="en-US" dirty="0"/>
              <a:t>Click to edit Master title style</a:t>
            </a:r>
          </a:p>
        </p:txBody>
      </p:sp>
      <p:pic>
        <p:nvPicPr>
          <p:cNvPr id="7" name="Picture 6">
            <a:extLst>
              <a:ext uri="{FF2B5EF4-FFF2-40B4-BE49-F238E27FC236}">
                <a16:creationId xmlns:a16="http://schemas.microsoft.com/office/drawing/2014/main" id="{B2E2B60B-CDF3-524C-A1B0-11C4DF8607E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70879" y="4640366"/>
            <a:ext cx="1083223" cy="315682"/>
          </a:xfrm>
          <a:prstGeom prst="rect">
            <a:avLst/>
          </a:prstGeom>
        </p:spPr>
      </p:pic>
    </p:spTree>
    <p:extLst>
      <p:ext uri="{BB962C8B-B14F-4D97-AF65-F5344CB8AC3E}">
        <p14:creationId xmlns:p14="http://schemas.microsoft.com/office/powerpoint/2010/main" val="304787124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5" name="Text Box 14">
            <a:extLst>
              <a:ext uri="{FF2B5EF4-FFF2-40B4-BE49-F238E27FC236}">
                <a16:creationId xmlns:a16="http://schemas.microsoft.com/office/drawing/2014/main" id="{54B6B986-F12D-9C4D-8496-3B36EE591399}"/>
              </a:ext>
            </a:extLst>
          </p:cNvPr>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4" name="Title 1">
            <a:extLst>
              <a:ext uri="{FF2B5EF4-FFF2-40B4-BE49-F238E27FC236}">
                <a16:creationId xmlns:a16="http://schemas.microsoft.com/office/drawing/2014/main" id="{89882BFF-D855-F34A-891A-AAEBC7A5663F}"/>
              </a:ext>
            </a:extLst>
          </p:cNvPr>
          <p:cNvSpPr>
            <a:spLocks noGrp="1"/>
          </p:cNvSpPr>
          <p:nvPr>
            <p:ph type="title"/>
          </p:nvPr>
        </p:nvSpPr>
        <p:spPr>
          <a:xfrm>
            <a:off x="457200" y="416316"/>
            <a:ext cx="8229600" cy="667916"/>
          </a:xfrm>
          <a:prstGeom prst="rect">
            <a:avLst/>
          </a:prstGeom>
        </p:spPr>
        <p:txBody>
          <a:bodyPr anchor="ctr"/>
          <a:lstStyle>
            <a:lvl1pPr>
              <a:defRPr sz="1500"/>
            </a:lvl1pPr>
          </a:lstStyle>
          <a:p>
            <a:r>
              <a:rPr lang="en-US" dirty="0"/>
              <a:t>Click to edit Master title style</a:t>
            </a:r>
          </a:p>
        </p:txBody>
      </p:sp>
    </p:spTree>
    <p:extLst>
      <p:ext uri="{BB962C8B-B14F-4D97-AF65-F5344CB8AC3E}">
        <p14:creationId xmlns:p14="http://schemas.microsoft.com/office/powerpoint/2010/main" val="259481111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6" name="Text Box 14">
            <a:extLst>
              <a:ext uri="{FF2B5EF4-FFF2-40B4-BE49-F238E27FC236}">
                <a16:creationId xmlns:a16="http://schemas.microsoft.com/office/drawing/2014/main" id="{F5B35B65-1324-BE44-BDDD-A1836A713742}"/>
              </a:ext>
            </a:extLst>
          </p:cNvPr>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5" name="Picture 4">
            <a:extLst>
              <a:ext uri="{FF2B5EF4-FFF2-40B4-BE49-F238E27FC236}">
                <a16:creationId xmlns:a16="http://schemas.microsoft.com/office/drawing/2014/main" id="{C86CC195-88AE-804A-8A25-41479ED832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70879" y="4640366"/>
            <a:ext cx="1083223" cy="315682"/>
          </a:xfrm>
          <a:prstGeom prst="rect">
            <a:avLst/>
          </a:prstGeom>
        </p:spPr>
      </p:pic>
    </p:spTree>
    <p:extLst>
      <p:ext uri="{BB962C8B-B14F-4D97-AF65-F5344CB8AC3E}">
        <p14:creationId xmlns:p14="http://schemas.microsoft.com/office/powerpoint/2010/main" val="2104376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4" name="Text Box 14">
            <a:extLst>
              <a:ext uri="{FF2B5EF4-FFF2-40B4-BE49-F238E27FC236}">
                <a16:creationId xmlns:a16="http://schemas.microsoft.com/office/drawing/2014/main" id="{5FE40502-6D0A-B345-9EF3-A3F12D398434}"/>
              </a:ext>
            </a:extLst>
          </p:cNvPr>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Tree>
    <p:extLst>
      <p:ext uri="{BB962C8B-B14F-4D97-AF65-F5344CB8AC3E}">
        <p14:creationId xmlns:p14="http://schemas.microsoft.com/office/powerpoint/2010/main" val="287971921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tx2"/>
        </a:solidFill>
        <a:effectLst/>
      </p:bgPr>
    </p:bg>
    <p:spTree>
      <p:nvGrpSpPr>
        <p:cNvPr id="1" name=""/>
        <p:cNvGrpSpPr/>
        <p:nvPr/>
      </p:nvGrpSpPr>
      <p:grpSpPr>
        <a:xfrm>
          <a:off x="0" y="0"/>
          <a:ext cx="0" cy="0"/>
          <a:chOff x="0" y="0"/>
          <a:chExt cx="0" cy="0"/>
        </a:xfrm>
      </p:grpSpPr>
      <p:sp>
        <p:nvSpPr>
          <p:cNvPr id="10" name="TextBox 13"/>
          <p:cNvSpPr txBox="1">
            <a:spLocks noChangeArrowheads="1"/>
          </p:cNvSpPr>
          <p:nvPr userDrawn="1"/>
        </p:nvSpPr>
        <p:spPr bwMode="auto">
          <a:xfrm>
            <a:off x="3620683" y="4617496"/>
            <a:ext cx="190263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200" b="1" dirty="0" err="1">
                <a:solidFill>
                  <a:schemeClr val="bg1"/>
                </a:solidFill>
                <a:latin typeface="Arial" charset="0"/>
              </a:rPr>
              <a:t>MyConnect.cancer.gov</a:t>
            </a:r>
            <a:r>
              <a:rPr lang="en-US" sz="1200" b="1" dirty="0">
                <a:solidFill>
                  <a:schemeClr val="bg1"/>
                </a:solidFill>
                <a:latin typeface="Arial" charset="0"/>
              </a:rPr>
              <a:t> </a:t>
            </a:r>
          </a:p>
        </p:txBody>
      </p:sp>
      <p:pic>
        <p:nvPicPr>
          <p:cNvPr id="13" name="Picture 12" descr="Logo, company name&#10;&#10;Description automatically generated">
            <a:extLst>
              <a:ext uri="{FF2B5EF4-FFF2-40B4-BE49-F238E27FC236}">
                <a16:creationId xmlns:a16="http://schemas.microsoft.com/office/drawing/2014/main" id="{5AC6A9CD-1B6E-FD43-A33F-E40600CE29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95639" y="1922929"/>
            <a:ext cx="3152725" cy="918794"/>
          </a:xfrm>
          <a:prstGeom prst="rect">
            <a:avLst/>
          </a:prstGeom>
        </p:spPr>
      </p:pic>
    </p:spTree>
    <p:extLst>
      <p:ext uri="{BB962C8B-B14F-4D97-AF65-F5344CB8AC3E}">
        <p14:creationId xmlns:p14="http://schemas.microsoft.com/office/powerpoint/2010/main" val="160021535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ack Cover Blue w/o Website">
    <p:bg>
      <p:bgPr>
        <a:solidFill>
          <a:schemeClr val="tx2"/>
        </a:solidFill>
        <a:effectLst/>
      </p:bgPr>
    </p:bg>
    <p:spTree>
      <p:nvGrpSpPr>
        <p:cNvPr id="1" name=""/>
        <p:cNvGrpSpPr/>
        <p:nvPr/>
      </p:nvGrpSpPr>
      <p:grpSpPr>
        <a:xfrm>
          <a:off x="0" y="0"/>
          <a:ext cx="0" cy="0"/>
          <a:chOff x="0" y="0"/>
          <a:chExt cx="0" cy="0"/>
        </a:xfrm>
      </p:grpSpPr>
      <p:pic>
        <p:nvPicPr>
          <p:cNvPr id="13" name="Picture 12" descr="Logo, company name&#10;&#10;Description automatically generated">
            <a:extLst>
              <a:ext uri="{FF2B5EF4-FFF2-40B4-BE49-F238E27FC236}">
                <a16:creationId xmlns:a16="http://schemas.microsoft.com/office/drawing/2014/main" id="{5AC6A9CD-1B6E-FD43-A33F-E40600CE29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95639" y="1922929"/>
            <a:ext cx="3152725" cy="918794"/>
          </a:xfrm>
          <a:prstGeom prst="rect">
            <a:avLst/>
          </a:prstGeom>
        </p:spPr>
      </p:pic>
    </p:spTree>
    <p:extLst>
      <p:ext uri="{BB962C8B-B14F-4D97-AF65-F5344CB8AC3E}">
        <p14:creationId xmlns:p14="http://schemas.microsoft.com/office/powerpoint/2010/main" val="373095978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ack Cover White">
    <p:bg>
      <p:bgRef idx="1001">
        <a:schemeClr val="bg1"/>
      </p:bgRef>
    </p:bg>
    <p:spTree>
      <p:nvGrpSpPr>
        <p:cNvPr id="1" name=""/>
        <p:cNvGrpSpPr/>
        <p:nvPr/>
      </p:nvGrpSpPr>
      <p:grpSpPr>
        <a:xfrm>
          <a:off x="0" y="0"/>
          <a:ext cx="0" cy="0"/>
          <a:chOff x="0" y="0"/>
          <a:chExt cx="0" cy="0"/>
        </a:xfrm>
      </p:grpSpPr>
      <p:sp>
        <p:nvSpPr>
          <p:cNvPr id="10" name="TextBox 13"/>
          <p:cNvSpPr txBox="1">
            <a:spLocks noChangeArrowheads="1"/>
          </p:cNvSpPr>
          <p:nvPr userDrawn="1"/>
        </p:nvSpPr>
        <p:spPr bwMode="auto">
          <a:xfrm>
            <a:off x="3620683" y="4617496"/>
            <a:ext cx="190263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200" b="1" dirty="0" err="1">
                <a:solidFill>
                  <a:schemeClr val="tx2"/>
                </a:solidFill>
                <a:latin typeface="Arial" charset="0"/>
              </a:rPr>
              <a:t>MyConnect.cancer.gov</a:t>
            </a:r>
            <a:r>
              <a:rPr lang="en-US" sz="1200" b="1" dirty="0">
                <a:solidFill>
                  <a:schemeClr val="tx2"/>
                </a:solidFill>
                <a:latin typeface="Arial" charset="0"/>
              </a:rPr>
              <a:t> </a:t>
            </a:r>
          </a:p>
        </p:txBody>
      </p:sp>
      <p:pic>
        <p:nvPicPr>
          <p:cNvPr id="4" name="Picture 3" descr="Logo, company name&#10;&#10;Description automatically generated">
            <a:extLst>
              <a:ext uri="{FF2B5EF4-FFF2-40B4-BE49-F238E27FC236}">
                <a16:creationId xmlns:a16="http://schemas.microsoft.com/office/drawing/2014/main" id="{AFC60772-01D4-E74A-9181-7177233DF3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95636" y="1922931"/>
            <a:ext cx="3152728" cy="918795"/>
          </a:xfrm>
          <a:prstGeom prst="rect">
            <a:avLst/>
          </a:prstGeom>
        </p:spPr>
      </p:pic>
    </p:spTree>
    <p:extLst>
      <p:ext uri="{BB962C8B-B14F-4D97-AF65-F5344CB8AC3E}">
        <p14:creationId xmlns:p14="http://schemas.microsoft.com/office/powerpoint/2010/main" val="2893971670"/>
      </p:ext>
    </p:extLst>
  </p:cSld>
  <p:clrMapOvr>
    <a:overrideClrMapping bg1="lt1" tx1="dk1" bg2="lt2" tx2="dk2" accent1="accent1" accent2="accent2" accent3="accent3" accent4="accent4" accent5="accent5" accent6="accent6" hlink="hlink" folHlink="folHlink"/>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_One Column — Footer">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493776" y="1320802"/>
            <a:ext cx="8165592" cy="32096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Box 14">
            <a:extLst>
              <a:ext uri="{FF2B5EF4-FFF2-40B4-BE49-F238E27FC236}">
                <a16:creationId xmlns:a16="http://schemas.microsoft.com/office/drawing/2014/main" id="{50257639-95B0-7648-804A-FE10C60CA6C6}"/>
              </a:ext>
            </a:extLst>
          </p:cNvPr>
          <p:cNvSpPr txBox="1">
            <a:spLocks noChangeArrowheads="1"/>
          </p:cNvSpPr>
          <p:nvPr userDrawn="1"/>
        </p:nvSpPr>
        <p:spPr bwMode="auto">
          <a:xfrm>
            <a:off x="845189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11" name="Title 1">
            <a:extLst>
              <a:ext uri="{FF2B5EF4-FFF2-40B4-BE49-F238E27FC236}">
                <a16:creationId xmlns:a16="http://schemas.microsoft.com/office/drawing/2014/main" id="{3CD0941F-3ADF-524A-AC25-3DEA5DA6130F}"/>
              </a:ext>
            </a:extLst>
          </p:cNvPr>
          <p:cNvSpPr>
            <a:spLocks noGrp="1"/>
          </p:cNvSpPr>
          <p:nvPr>
            <p:ph type="title"/>
          </p:nvPr>
        </p:nvSpPr>
        <p:spPr>
          <a:xfrm>
            <a:off x="457200" y="416317"/>
            <a:ext cx="8229600" cy="667916"/>
          </a:xfrm>
          <a:prstGeom prst="rect">
            <a:avLst/>
          </a:prstGeom>
        </p:spPr>
        <p:txBody>
          <a:bodyPr anchor="t"/>
          <a:lstStyle>
            <a:lvl1pPr>
              <a:defRPr sz="1500"/>
            </a:lvl1pPr>
          </a:lstStyle>
          <a:p>
            <a:r>
              <a:rPr lang="en-US" dirty="0"/>
              <a:t>Click to edit Master title style</a:t>
            </a:r>
          </a:p>
        </p:txBody>
      </p:sp>
      <p:pic>
        <p:nvPicPr>
          <p:cNvPr id="7" name="Picture 6">
            <a:extLst>
              <a:ext uri="{FF2B5EF4-FFF2-40B4-BE49-F238E27FC236}">
                <a16:creationId xmlns:a16="http://schemas.microsoft.com/office/drawing/2014/main" id="{9EFEC02D-4108-414A-B2B8-9984035167E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0" y="4634867"/>
            <a:ext cx="1102099" cy="321183"/>
          </a:xfrm>
          <a:prstGeom prst="rect">
            <a:avLst/>
          </a:prstGeom>
        </p:spPr>
      </p:pic>
    </p:spTree>
    <p:extLst>
      <p:ext uri="{BB962C8B-B14F-4D97-AF65-F5344CB8AC3E}">
        <p14:creationId xmlns:p14="http://schemas.microsoft.com/office/powerpoint/2010/main" val="386990242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1168401" y="0"/>
            <a:ext cx="2870200" cy="5143500"/>
          </a:xfrm>
          <a:prstGeom prst="homePlate">
            <a:avLst>
              <a:gd name="adj" fmla="val 47787"/>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0" name="Pentagon 19"/>
          <p:cNvSpPr/>
          <p:nvPr userDrawn="1"/>
        </p:nvSpPr>
        <p:spPr>
          <a:xfrm>
            <a:off x="0" y="0"/>
            <a:ext cx="2870200" cy="5143500"/>
          </a:xfrm>
          <a:prstGeom prst="homePlate">
            <a:avLst>
              <a:gd name="adj" fmla="val 4778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9" name="Rectangle 18"/>
          <p:cNvSpPr/>
          <p:nvPr userDrawn="1"/>
        </p:nvSpPr>
        <p:spPr>
          <a:xfrm flipV="1">
            <a:off x="0" y="3771900"/>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0" name="Title 1"/>
          <p:cNvSpPr>
            <a:spLocks noGrp="1"/>
          </p:cNvSpPr>
          <p:nvPr>
            <p:ph type="ctrTitle" hasCustomPrompt="1"/>
          </p:nvPr>
        </p:nvSpPr>
        <p:spPr>
          <a:xfrm>
            <a:off x="685800" y="1234440"/>
            <a:ext cx="7772400" cy="1370882"/>
          </a:xfrm>
        </p:spPr>
        <p:txBody>
          <a:bodyPr lIns="0" tIns="0" rIns="0" bIns="0" anchor="b">
            <a:noAutofit/>
          </a:bodyPr>
          <a:lstStyle>
            <a:lvl1pPr algn="r">
              <a:defRPr sz="2025" b="0" i="0">
                <a:solidFill>
                  <a:srgbClr val="FFFFFF"/>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013" b="0" i="1" spc="56">
                <a:solidFill>
                  <a:schemeClr val="bg1"/>
                </a:solidFill>
                <a:latin typeface="Arial"/>
                <a:cs typeface="Aria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Subtitle goes here </a:t>
            </a:r>
          </a:p>
        </p:txBody>
      </p:sp>
      <p:pic>
        <p:nvPicPr>
          <p:cNvPr id="12" name="Picture 11" descr="NCI-Logo-Colo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282747"/>
            <a:ext cx="4974336" cy="355931"/>
          </a:xfrm>
          <a:prstGeom prst="rect">
            <a:avLst/>
          </a:prstGeom>
        </p:spPr>
      </p:pic>
      <p:sp>
        <p:nvSpPr>
          <p:cNvPr id="9" name="Date Placeholder 3"/>
          <p:cNvSpPr>
            <a:spLocks noGrp="1"/>
          </p:cNvSpPr>
          <p:nvPr>
            <p:ph type="dt" sz="half" idx="2"/>
          </p:nvPr>
        </p:nvSpPr>
        <p:spPr>
          <a:xfrm>
            <a:off x="6400800" y="4295775"/>
            <a:ext cx="2286000" cy="342900"/>
          </a:xfrm>
          <a:prstGeom prst="rect">
            <a:avLst/>
          </a:prstGeom>
        </p:spPr>
        <p:txBody>
          <a:bodyPr vert="horz" lIns="0" tIns="0" rIns="0" bIns="0" rtlCol="0" anchor="ctr"/>
          <a:lstStyle>
            <a:lvl1pPr algn="r" fontAlgn="auto">
              <a:spcBef>
                <a:spcPts val="0"/>
              </a:spcBef>
              <a:spcAft>
                <a:spcPts val="0"/>
              </a:spcAft>
              <a:defRPr sz="900" smtClean="0">
                <a:solidFill>
                  <a:srgbClr val="000000"/>
                </a:solidFill>
                <a:latin typeface="+mn-lt"/>
                <a:ea typeface="+mn-ea"/>
                <a:cs typeface="SapientSansRegular"/>
              </a:defRPr>
            </a:lvl1pPr>
          </a:lstStyle>
          <a:p>
            <a:pPr>
              <a:defRPr/>
            </a:pPr>
            <a:fld id="{711121A0-0B09-1C4A-9AF6-B302745758D8}" type="datetime4">
              <a:rPr lang="en-US" smtClean="0"/>
              <a:pPr>
                <a:defRPr/>
              </a:pPr>
              <a:t>May 1, 2024</a:t>
            </a:fld>
            <a:endParaRPr lang="en-US" dirty="0"/>
          </a:p>
        </p:txBody>
      </p:sp>
    </p:spTree>
    <p:extLst>
      <p:ext uri="{BB962C8B-B14F-4D97-AF65-F5344CB8AC3E}">
        <p14:creationId xmlns:p14="http://schemas.microsoft.com/office/powerpoint/2010/main" val="2182636581"/>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Gray">
    <p:bg>
      <p:bgPr>
        <a:solidFill>
          <a:schemeClr val="tx1"/>
        </a:solidFill>
        <a:effectLst/>
      </p:bgPr>
    </p:bg>
    <p:spTree>
      <p:nvGrpSpPr>
        <p:cNvPr id="1" name=""/>
        <p:cNvGrpSpPr/>
        <p:nvPr/>
      </p:nvGrpSpPr>
      <p:grpSpPr>
        <a:xfrm>
          <a:off x="0" y="0"/>
          <a:ext cx="0" cy="0"/>
          <a:chOff x="0" y="0"/>
          <a:chExt cx="0" cy="0"/>
        </a:xfrm>
      </p:grpSpPr>
      <p:sp>
        <p:nvSpPr>
          <p:cNvPr id="6" name="Pentagon 5"/>
          <p:cNvSpPr/>
          <p:nvPr userDrawn="1"/>
        </p:nvSpPr>
        <p:spPr>
          <a:xfrm>
            <a:off x="1" y="0"/>
            <a:ext cx="8458199" cy="5143500"/>
          </a:xfrm>
          <a:prstGeom prst="homePlate">
            <a:avLst>
              <a:gd name="adj" fmla="val 20935"/>
            </a:avLst>
          </a:prstGeom>
          <a:solidFill>
            <a:srgbClr val="5656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 name="Pentagon 6"/>
          <p:cNvSpPr/>
          <p:nvPr userDrawn="1"/>
        </p:nvSpPr>
        <p:spPr>
          <a:xfrm>
            <a:off x="2" y="0"/>
            <a:ext cx="7289799" cy="5143500"/>
          </a:xfrm>
          <a:prstGeom prst="homePlate">
            <a:avLst>
              <a:gd name="adj" fmla="val 20935"/>
            </a:avLst>
          </a:prstGeom>
          <a:solidFill>
            <a:srgbClr val="4C4C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1800" b="0" i="1" baseline="0">
                <a:solidFill>
                  <a:srgbClr val="FFFFFF"/>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8"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dirty="0">
              <a:solidFill>
                <a:srgbClr val="FFFFFF"/>
              </a:solidFill>
              <a:latin typeface="+mn-lt"/>
              <a:cs typeface="SapientSansRegular"/>
            </a:endParaRPr>
          </a:p>
        </p:txBody>
      </p:sp>
      <p:pic>
        <p:nvPicPr>
          <p:cNvPr id="10" name="Picture 9"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3" y="4864608"/>
            <a:ext cx="1916887" cy="182880"/>
          </a:xfrm>
          <a:prstGeom prst="rect">
            <a:avLst/>
          </a:prstGeom>
        </p:spPr>
      </p:pic>
    </p:spTree>
    <p:extLst>
      <p:ext uri="{BB962C8B-B14F-4D97-AF65-F5344CB8AC3E}">
        <p14:creationId xmlns:p14="http://schemas.microsoft.com/office/powerpoint/2010/main" val="220210664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Agenda with Sub-Bullet">
    <p:bg>
      <p:bgPr>
        <a:solidFill>
          <a:schemeClr val="bg1"/>
        </a:solidFill>
        <a:effectLst/>
      </p:bgPr>
    </p:bg>
    <p:spTree>
      <p:nvGrpSpPr>
        <p:cNvPr id="1" name=""/>
        <p:cNvGrpSpPr/>
        <p:nvPr/>
      </p:nvGrpSpPr>
      <p:grpSpPr>
        <a:xfrm>
          <a:off x="0" y="0"/>
          <a:ext cx="0" cy="0"/>
          <a:chOff x="0" y="0"/>
          <a:chExt cx="0" cy="0"/>
        </a:xfrm>
      </p:grpSpPr>
      <p:sp>
        <p:nvSpPr>
          <p:cNvPr id="6" name="Pentagon 5"/>
          <p:cNvSpPr/>
          <p:nvPr userDrawn="1"/>
        </p:nvSpPr>
        <p:spPr>
          <a:xfrm>
            <a:off x="1168401" y="0"/>
            <a:ext cx="2870200" cy="5143500"/>
          </a:xfrm>
          <a:prstGeom prst="homePlate">
            <a:avLst>
              <a:gd name="adj" fmla="val 47787"/>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9" name="Pentagon 8"/>
          <p:cNvSpPr/>
          <p:nvPr userDrawn="1"/>
        </p:nvSpPr>
        <p:spPr>
          <a:xfrm>
            <a:off x="0" y="0"/>
            <a:ext cx="2870200" cy="5143500"/>
          </a:xfrm>
          <a:prstGeom prst="homePlate">
            <a:avLst>
              <a:gd name="adj" fmla="val 4778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5" name="Text Box 14"/>
          <p:cNvSpPr txBox="1">
            <a:spLocks noChangeArrowheads="1"/>
          </p:cNvSpPr>
          <p:nvPr userDrawn="1"/>
        </p:nvSpPr>
        <p:spPr bwMode="auto">
          <a:xfrm>
            <a:off x="8647115" y="4934468"/>
            <a:ext cx="307975" cy="13716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563" b="1" dirty="0">
                <a:solidFill>
                  <a:srgbClr val="7F7F7F"/>
                </a:solidFill>
                <a:latin typeface="+mn-lt"/>
                <a:cs typeface="SapientSansRegular"/>
              </a:rPr>
              <a:t> </a:t>
            </a:r>
            <a:fld id="{4225D95B-3580-C74C-AC82-B8FCF626B418}" type="slidenum">
              <a:rPr lang="en-US" sz="563" b="1" smtClean="0">
                <a:solidFill>
                  <a:srgbClr val="7F7F7F"/>
                </a:solidFill>
                <a:latin typeface="+mn-lt"/>
                <a:cs typeface="SapientSansRegular"/>
              </a:rPr>
              <a:pPr algn="r" fontAlgn="auto">
                <a:lnSpc>
                  <a:spcPct val="101000"/>
                </a:lnSpc>
                <a:spcBef>
                  <a:spcPct val="50000"/>
                </a:spcBef>
                <a:spcAft>
                  <a:spcPts val="0"/>
                </a:spcAft>
                <a:defRPr/>
              </a:pPr>
              <a:t>‹#›</a:t>
            </a:fld>
            <a:endParaRPr lang="en-US" sz="563" b="1" dirty="0">
              <a:solidFill>
                <a:srgbClr val="7F7F7F"/>
              </a:solidFill>
              <a:latin typeface="+mn-lt"/>
              <a:cs typeface="SapientSansRegular"/>
            </a:endParaRPr>
          </a:p>
        </p:txBody>
      </p:sp>
      <p:sp>
        <p:nvSpPr>
          <p:cNvPr id="10" name="Text Placeholder 12"/>
          <p:cNvSpPr>
            <a:spLocks noGrp="1"/>
          </p:cNvSpPr>
          <p:nvPr>
            <p:ph type="body" sz="quarter" idx="10" hasCustomPrompt="1"/>
          </p:nvPr>
        </p:nvSpPr>
        <p:spPr>
          <a:xfrm>
            <a:off x="4334256" y="0"/>
            <a:ext cx="4297680" cy="5143500"/>
          </a:xfrm>
        </p:spPr>
        <p:txBody>
          <a:bodyPr anchor="ctr">
            <a:noAutofit/>
          </a:bodyPr>
          <a:lstStyle>
            <a:lvl1pPr marL="257175" marR="0" indent="-257175" algn="l" defTabSz="257175" rtl="0" eaLnBrk="1" fontAlgn="auto" latinLnBrk="0" hangingPunct="1">
              <a:lnSpc>
                <a:spcPct val="100000"/>
              </a:lnSpc>
              <a:spcBef>
                <a:spcPts val="0"/>
              </a:spcBef>
              <a:spcAft>
                <a:spcPts val="563"/>
              </a:spcAft>
              <a:buClr>
                <a:schemeClr val="accent1"/>
              </a:buClr>
              <a:buSzTx/>
              <a:buFont typeface="+mj-lt"/>
              <a:buAutoNum type="arabicPeriod"/>
              <a:tabLst/>
              <a:defRPr i="1">
                <a:solidFill>
                  <a:srgbClr val="000000"/>
                </a:solidFill>
              </a:defRPr>
            </a:lvl1pPr>
            <a:lvl2pPr marL="385763" marR="0" indent="-128588" algn="l" defTabSz="257175" rtl="0" eaLnBrk="1" fontAlgn="auto" latinLnBrk="0" hangingPunct="1">
              <a:lnSpc>
                <a:spcPct val="100000"/>
              </a:lnSpc>
              <a:spcBef>
                <a:spcPts val="0"/>
              </a:spcBef>
              <a:spcAft>
                <a:spcPts val="563"/>
              </a:spcAft>
              <a:buClr>
                <a:schemeClr val="accent1"/>
              </a:buClr>
              <a:buSzTx/>
              <a:buFont typeface="Wingdings" charset="2"/>
              <a:buChar char="§"/>
              <a:tabLst/>
              <a:defRPr lang="en-US" sz="1069"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385763" marR="0" lvl="1" indent="-128588" algn="l" defTabSz="257175" rtl="0" eaLnBrk="1" fontAlgn="auto" latinLnBrk="0" hangingPunct="1">
              <a:lnSpc>
                <a:spcPct val="100000"/>
              </a:lnSpc>
              <a:spcBef>
                <a:spcPts val="0"/>
              </a:spcBef>
              <a:spcAft>
                <a:spcPts val="563"/>
              </a:spcAft>
              <a:buClr>
                <a:schemeClr val="accent1"/>
              </a:buClr>
              <a:buSzTx/>
              <a:buFont typeface="Wingdings" charset="2"/>
              <a:buChar char="§"/>
              <a:tabLst/>
              <a:defRPr/>
            </a:pPr>
            <a:r>
              <a:rPr lang="en-US" dirty="0"/>
              <a:t>Agenda Item 3a</a:t>
            </a:r>
          </a:p>
          <a:p>
            <a:pPr marL="385763" marR="0" lvl="1" indent="-128588" algn="l" defTabSz="257175" rtl="0" eaLnBrk="1" fontAlgn="auto" latinLnBrk="0" hangingPunct="1">
              <a:lnSpc>
                <a:spcPct val="100000"/>
              </a:lnSpc>
              <a:spcBef>
                <a:spcPts val="0"/>
              </a:spcBef>
              <a:spcAft>
                <a:spcPts val="563"/>
              </a:spcAft>
              <a:buClr>
                <a:schemeClr val="accent1"/>
              </a:buClr>
              <a:buSzTx/>
              <a:buFont typeface="Wingdings" charset="2"/>
              <a:buChar char="§"/>
              <a:tabLst/>
              <a:defRPr/>
            </a:pPr>
            <a:r>
              <a:rPr lang="en-US" dirty="0"/>
              <a:t>Agenda Item 3b</a:t>
            </a:r>
          </a:p>
          <a:p>
            <a:pPr marL="385763" marR="0" lvl="1" indent="-128588" algn="l" defTabSz="257175" rtl="0" eaLnBrk="1" fontAlgn="auto" latinLnBrk="0" hangingPunct="1">
              <a:lnSpc>
                <a:spcPct val="100000"/>
              </a:lnSpc>
              <a:spcBef>
                <a:spcPts val="0"/>
              </a:spcBef>
              <a:spcAft>
                <a:spcPts val="563"/>
              </a:spcAft>
              <a:buClr>
                <a:schemeClr val="accent1"/>
              </a:buClr>
              <a:buSzTx/>
              <a:buFont typeface="Wingdings" charset="2"/>
              <a:buChar char="§"/>
              <a:tabLst/>
              <a:defRPr/>
            </a:pPr>
            <a:r>
              <a:rPr lang="en-US" dirty="0"/>
              <a:t>Agenda Item 3c</a:t>
            </a:r>
          </a:p>
          <a:p>
            <a:r>
              <a:rPr lang="en-US" dirty="0"/>
              <a:t>Agenda Item 4</a:t>
            </a:r>
          </a:p>
        </p:txBody>
      </p:sp>
      <p:sp>
        <p:nvSpPr>
          <p:cNvPr id="8" name="Title 1"/>
          <p:cNvSpPr>
            <a:spLocks noGrp="1"/>
          </p:cNvSpPr>
          <p:nvPr>
            <p:ph type="title" hasCustomPrompt="1"/>
          </p:nvPr>
        </p:nvSpPr>
        <p:spPr>
          <a:xfrm>
            <a:off x="493776" y="1303020"/>
            <a:ext cx="3017520" cy="1371600"/>
          </a:xfrm>
        </p:spPr>
        <p:txBody>
          <a:bodyPr lIns="0" tIns="0" rIns="0" bIns="0" anchor="b">
            <a:noAutofit/>
          </a:bodyPr>
          <a:lstStyle>
            <a:lvl1pPr algn="r">
              <a:lnSpc>
                <a:spcPct val="90000"/>
              </a:lnSpc>
              <a:defRPr sz="1350">
                <a:solidFill>
                  <a:srgbClr val="123E57"/>
                </a:solidFill>
                <a:latin typeface="+mj-lt"/>
                <a:cs typeface="SapientSansBold"/>
              </a:defRPr>
            </a:lvl1pPr>
          </a:lstStyle>
          <a:p>
            <a:r>
              <a:rPr lang="en-US" dirty="0"/>
              <a:t>Agenda</a:t>
            </a:r>
          </a:p>
        </p:txBody>
      </p:sp>
      <p:pic>
        <p:nvPicPr>
          <p:cNvPr id="2" name="Picture 1"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934468"/>
            <a:ext cx="1916888" cy="137160"/>
          </a:xfrm>
          <a:prstGeom prst="rect">
            <a:avLst/>
          </a:prstGeom>
        </p:spPr>
      </p:pic>
    </p:spTree>
    <p:extLst>
      <p:ext uri="{BB962C8B-B14F-4D97-AF65-F5344CB8AC3E}">
        <p14:creationId xmlns:p14="http://schemas.microsoft.com/office/powerpoint/2010/main" val="6805636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userDrawn="1"/>
        </p:nvSpPr>
        <p:spPr>
          <a:xfrm>
            <a:off x="1"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2" name="Pentagon 11"/>
          <p:cNvSpPr/>
          <p:nvPr userDrawn="1"/>
        </p:nvSpPr>
        <p:spPr>
          <a:xfrm>
            <a:off x="2"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6" name="Title 1"/>
          <p:cNvSpPr>
            <a:spLocks noGrp="1"/>
          </p:cNvSpPr>
          <p:nvPr>
            <p:ph type="ctrTitle" hasCustomPrompt="1"/>
          </p:nvPr>
        </p:nvSpPr>
        <p:spPr>
          <a:xfrm>
            <a:off x="3429002" y="1817370"/>
            <a:ext cx="5029199" cy="1371600"/>
          </a:xfrm>
        </p:spPr>
        <p:txBody>
          <a:bodyPr lIns="0" tIns="0" rIns="0" bIns="0" anchor="b">
            <a:noAutofit/>
          </a:bodyPr>
          <a:lstStyle>
            <a:lvl1pPr algn="r">
              <a:defRPr sz="2025" spc="-45">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9001" y="3257550"/>
            <a:ext cx="5022892" cy="514350"/>
          </a:xfrm>
        </p:spPr>
        <p:txBody>
          <a:bodyPr lIns="0" tIns="0" rIns="0" bIns="0">
            <a:noAutofit/>
          </a:bodyPr>
          <a:lstStyle>
            <a:lvl1pPr marL="0" indent="0" algn="r">
              <a:buNone/>
              <a:defRPr sz="956" b="0" i="1" spc="56">
                <a:solidFill>
                  <a:srgbClr val="FFFFFF"/>
                </a:solidFill>
                <a:latin typeface="+mn-lt"/>
                <a:cs typeface="SapientCentroSlab-Light"/>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Subtitle goes here</a:t>
            </a:r>
          </a:p>
        </p:txBody>
      </p:sp>
      <p:sp>
        <p:nvSpPr>
          <p:cNvPr id="9" name="Text Box 14"/>
          <p:cNvSpPr txBox="1">
            <a:spLocks noChangeArrowheads="1"/>
          </p:cNvSpPr>
          <p:nvPr userDrawn="1"/>
        </p:nvSpPr>
        <p:spPr bwMode="auto">
          <a:xfrm>
            <a:off x="8647115" y="4934468"/>
            <a:ext cx="307975" cy="13716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563" b="1" dirty="0">
                <a:solidFill>
                  <a:srgbClr val="FFFFFF"/>
                </a:solidFill>
                <a:latin typeface="+mn-lt"/>
                <a:cs typeface="SapientSansRegular"/>
              </a:rPr>
              <a:t> </a:t>
            </a:r>
            <a:fld id="{4225D95B-3580-C74C-AC82-B8FCF626B418}" type="slidenum">
              <a:rPr lang="en-US" sz="563" b="1" smtClean="0">
                <a:solidFill>
                  <a:srgbClr val="FFFFFF"/>
                </a:solidFill>
                <a:latin typeface="+mn-lt"/>
                <a:cs typeface="SapientSansRegular"/>
              </a:rPr>
              <a:pPr algn="r" fontAlgn="auto">
                <a:lnSpc>
                  <a:spcPct val="101000"/>
                </a:lnSpc>
                <a:spcBef>
                  <a:spcPct val="50000"/>
                </a:spcBef>
                <a:spcAft>
                  <a:spcPts val="0"/>
                </a:spcAft>
                <a:defRPr/>
              </a:pPr>
              <a:t>‹#›</a:t>
            </a:fld>
            <a:endParaRPr lang="en-US" sz="563" b="1" dirty="0">
              <a:solidFill>
                <a:srgbClr val="FFFFFF"/>
              </a:solidFill>
              <a:latin typeface="+mn-lt"/>
              <a:cs typeface="SapientSansRegular"/>
            </a:endParaRPr>
          </a:p>
        </p:txBody>
      </p:sp>
      <p:pic>
        <p:nvPicPr>
          <p:cNvPr id="13" name="Picture 12"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2" y="4934468"/>
            <a:ext cx="1916887" cy="137160"/>
          </a:xfrm>
          <a:prstGeom prst="rect">
            <a:avLst/>
          </a:prstGeom>
        </p:spPr>
      </p:pic>
    </p:spTree>
    <p:extLst>
      <p:ext uri="{BB962C8B-B14F-4D97-AF65-F5344CB8AC3E}">
        <p14:creationId xmlns:p14="http://schemas.microsoft.com/office/powerpoint/2010/main" val="322508766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Blue Section Break ALT">
    <p:bg>
      <p:bgPr>
        <a:solidFill>
          <a:schemeClr val="bg1"/>
        </a:solidFill>
        <a:effectLst/>
      </p:bgPr>
    </p:bg>
    <p:spTree>
      <p:nvGrpSpPr>
        <p:cNvPr id="1" name=""/>
        <p:cNvGrpSpPr/>
        <p:nvPr/>
      </p:nvGrpSpPr>
      <p:grpSpPr>
        <a:xfrm>
          <a:off x="0" y="0"/>
          <a:ext cx="0" cy="0"/>
          <a:chOff x="0" y="0"/>
          <a:chExt cx="0" cy="0"/>
        </a:xfrm>
      </p:grpSpPr>
      <p:sp>
        <p:nvSpPr>
          <p:cNvPr id="10" name="Pentagon 9"/>
          <p:cNvSpPr/>
          <p:nvPr userDrawn="1"/>
        </p:nvSpPr>
        <p:spPr>
          <a:xfrm>
            <a:off x="1525271" y="0"/>
            <a:ext cx="2870200" cy="5143500"/>
          </a:xfrm>
          <a:prstGeom prst="homePlate">
            <a:avLst>
              <a:gd name="adj" fmla="val 47787"/>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2" name="Pentagon 11"/>
          <p:cNvSpPr/>
          <p:nvPr userDrawn="1"/>
        </p:nvSpPr>
        <p:spPr>
          <a:xfrm>
            <a:off x="0" y="0"/>
            <a:ext cx="3227071" cy="5143500"/>
          </a:xfrm>
          <a:prstGeom prst="homePlate">
            <a:avLst>
              <a:gd name="adj" fmla="val 42671"/>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8" name="Title 1"/>
          <p:cNvSpPr>
            <a:spLocks noGrp="1"/>
          </p:cNvSpPr>
          <p:nvPr>
            <p:ph type="ctrTitle" hasCustomPrompt="1"/>
          </p:nvPr>
        </p:nvSpPr>
        <p:spPr>
          <a:xfrm>
            <a:off x="4395471" y="1817370"/>
            <a:ext cx="4062728" cy="1371600"/>
          </a:xfrm>
        </p:spPr>
        <p:txBody>
          <a:bodyPr lIns="0" tIns="0" rIns="0" bIns="0" anchor="b">
            <a:noAutofit/>
          </a:bodyPr>
          <a:lstStyle>
            <a:lvl1pPr algn="r">
              <a:defRPr sz="2025" spc="-45" baseline="0">
                <a:solidFill>
                  <a:schemeClr val="tx2"/>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4395471" y="3257550"/>
            <a:ext cx="4056421" cy="514350"/>
          </a:xfrm>
        </p:spPr>
        <p:txBody>
          <a:bodyPr lIns="0" tIns="0" rIns="0" bIns="0">
            <a:noAutofit/>
          </a:bodyPr>
          <a:lstStyle>
            <a:lvl1pPr marL="0" indent="0" algn="r">
              <a:buNone/>
              <a:defRPr sz="956" b="0" i="1" spc="56">
                <a:solidFill>
                  <a:schemeClr val="accent3"/>
                </a:solidFill>
                <a:latin typeface="+mn-lt"/>
                <a:cs typeface="SapientCentroSlab-Light"/>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Subtitle goes here</a:t>
            </a:r>
          </a:p>
        </p:txBody>
      </p:sp>
      <p:sp>
        <p:nvSpPr>
          <p:cNvPr id="13" name="Text Box 14"/>
          <p:cNvSpPr txBox="1">
            <a:spLocks noChangeArrowheads="1"/>
          </p:cNvSpPr>
          <p:nvPr userDrawn="1"/>
        </p:nvSpPr>
        <p:spPr bwMode="auto">
          <a:xfrm>
            <a:off x="8647115" y="4934468"/>
            <a:ext cx="307975" cy="13716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563" b="1" dirty="0">
                <a:solidFill>
                  <a:srgbClr val="7F7F7F"/>
                </a:solidFill>
                <a:latin typeface="+mn-lt"/>
                <a:cs typeface="SapientSansRegular"/>
              </a:rPr>
              <a:t> </a:t>
            </a:r>
            <a:fld id="{4225D95B-3580-C74C-AC82-B8FCF626B418}" type="slidenum">
              <a:rPr lang="en-US" sz="563" b="1" smtClean="0">
                <a:solidFill>
                  <a:srgbClr val="7F7F7F"/>
                </a:solidFill>
                <a:latin typeface="+mn-lt"/>
                <a:cs typeface="SapientSansRegular"/>
              </a:rPr>
              <a:pPr algn="r" fontAlgn="auto">
                <a:lnSpc>
                  <a:spcPct val="101000"/>
                </a:lnSpc>
                <a:spcBef>
                  <a:spcPct val="50000"/>
                </a:spcBef>
                <a:spcAft>
                  <a:spcPts val="0"/>
                </a:spcAft>
                <a:defRPr/>
              </a:pPr>
              <a:t>‹#›</a:t>
            </a:fld>
            <a:endParaRPr lang="en-US" sz="563" b="1" dirty="0">
              <a:solidFill>
                <a:srgbClr val="7F7F7F"/>
              </a:solidFill>
              <a:latin typeface="+mn-lt"/>
              <a:cs typeface="SapientSansRegular"/>
            </a:endParaRPr>
          </a:p>
        </p:txBody>
      </p:sp>
      <p:pic>
        <p:nvPicPr>
          <p:cNvPr id="15" name="Picture 14"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2" y="4934468"/>
            <a:ext cx="1916887" cy="137160"/>
          </a:xfrm>
          <a:prstGeom prst="rect">
            <a:avLst/>
          </a:prstGeom>
        </p:spPr>
      </p:pic>
    </p:spTree>
    <p:extLst>
      <p:ext uri="{BB962C8B-B14F-4D97-AF65-F5344CB8AC3E}">
        <p14:creationId xmlns:p14="http://schemas.microsoft.com/office/powerpoint/2010/main" val="84889048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1"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8" name="Pentagon 7"/>
          <p:cNvSpPr/>
          <p:nvPr userDrawn="1"/>
        </p:nvSpPr>
        <p:spPr>
          <a:xfrm>
            <a:off x="2"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1575" b="0" i="1" baseline="0">
                <a:solidFill>
                  <a:srgbClr val="FFFFFF"/>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10" name="Text Box 14"/>
          <p:cNvSpPr txBox="1">
            <a:spLocks noChangeArrowheads="1"/>
          </p:cNvSpPr>
          <p:nvPr userDrawn="1"/>
        </p:nvSpPr>
        <p:spPr bwMode="auto">
          <a:xfrm>
            <a:off x="8647115" y="4934468"/>
            <a:ext cx="307975" cy="13716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563" b="1" dirty="0">
                <a:solidFill>
                  <a:srgbClr val="FFFFFF"/>
                </a:solidFill>
                <a:latin typeface="+mn-lt"/>
                <a:cs typeface="SapientSansRegular"/>
              </a:rPr>
              <a:t> </a:t>
            </a:r>
            <a:fld id="{4225D95B-3580-C74C-AC82-B8FCF626B418}" type="slidenum">
              <a:rPr lang="en-US" sz="563" b="1" smtClean="0">
                <a:solidFill>
                  <a:srgbClr val="FFFFFF"/>
                </a:solidFill>
                <a:latin typeface="+mn-lt"/>
                <a:cs typeface="SapientSansRegular"/>
              </a:rPr>
              <a:pPr algn="r" fontAlgn="auto">
                <a:lnSpc>
                  <a:spcPct val="101000"/>
                </a:lnSpc>
                <a:spcBef>
                  <a:spcPct val="50000"/>
                </a:spcBef>
                <a:spcAft>
                  <a:spcPts val="0"/>
                </a:spcAft>
                <a:defRPr/>
              </a:pPr>
              <a:t>‹#›</a:t>
            </a:fld>
            <a:endParaRPr lang="en-US" sz="563" b="1" dirty="0">
              <a:solidFill>
                <a:srgbClr val="FFFFFF"/>
              </a:solidFill>
              <a:latin typeface="+mn-lt"/>
              <a:cs typeface="SapientSansRegular"/>
            </a:endParaRPr>
          </a:p>
        </p:txBody>
      </p:sp>
      <p:pic>
        <p:nvPicPr>
          <p:cNvPr id="11" name="Picture 10"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2" y="4934468"/>
            <a:ext cx="1916887" cy="137160"/>
          </a:xfrm>
          <a:prstGeom prst="rect">
            <a:avLst/>
          </a:prstGeom>
        </p:spPr>
      </p:pic>
    </p:spTree>
    <p:extLst>
      <p:ext uri="{BB962C8B-B14F-4D97-AF65-F5344CB8AC3E}">
        <p14:creationId xmlns:p14="http://schemas.microsoft.com/office/powerpoint/2010/main" val="40792911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One Column — Foot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350" baseline="0">
                <a:solidFill>
                  <a:srgbClr val="123E57"/>
                </a:solidFill>
                <a:latin typeface="+mj-lt"/>
                <a:cs typeface="SapientSansBold"/>
              </a:defRPr>
            </a:lvl1pPr>
          </a:lstStyle>
          <a:p>
            <a:r>
              <a:rPr lang="en-US" dirty="0"/>
              <a:t>Slide title</a:t>
            </a:r>
          </a:p>
        </p:txBody>
      </p:sp>
      <p:sp>
        <p:nvSpPr>
          <p:cNvPr id="9" name="Text Box 14"/>
          <p:cNvSpPr txBox="1">
            <a:spLocks noChangeArrowheads="1"/>
          </p:cNvSpPr>
          <p:nvPr userDrawn="1"/>
        </p:nvSpPr>
        <p:spPr bwMode="auto">
          <a:xfrm>
            <a:off x="8647115" y="4934468"/>
            <a:ext cx="307975" cy="13716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563" b="1" dirty="0">
                <a:solidFill>
                  <a:srgbClr val="7F7F7F"/>
                </a:solidFill>
                <a:latin typeface="+mn-lt"/>
                <a:cs typeface="SapientSansRegular"/>
              </a:rPr>
              <a:t> </a:t>
            </a:r>
            <a:fld id="{4225D95B-3580-C74C-AC82-B8FCF626B418}" type="slidenum">
              <a:rPr lang="en-US" sz="563" b="1" smtClean="0">
                <a:solidFill>
                  <a:srgbClr val="7F7F7F"/>
                </a:solidFill>
                <a:latin typeface="+mn-lt"/>
                <a:cs typeface="SapientSansRegular"/>
              </a:rPr>
              <a:pPr algn="r" fontAlgn="auto">
                <a:lnSpc>
                  <a:spcPct val="101000"/>
                </a:lnSpc>
                <a:spcBef>
                  <a:spcPct val="50000"/>
                </a:spcBef>
                <a:spcAft>
                  <a:spcPts val="0"/>
                </a:spcAft>
                <a:defRPr/>
              </a:pPr>
              <a:t>‹#›</a:t>
            </a:fld>
            <a:endParaRPr lang="en-US" sz="563"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934468"/>
            <a:ext cx="1916888" cy="137160"/>
          </a:xfrm>
          <a:prstGeom prst="rect">
            <a:avLst/>
          </a:prstGeom>
        </p:spPr>
      </p:pic>
      <p:sp>
        <p:nvSpPr>
          <p:cNvPr id="3" name="Content Placeholder 2"/>
          <p:cNvSpPr>
            <a:spLocks noGrp="1"/>
          </p:cNvSpPr>
          <p:nvPr>
            <p:ph sz="quarter" idx="11"/>
          </p:nvPr>
        </p:nvSpPr>
        <p:spPr>
          <a:xfrm>
            <a:off x="481521"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614333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One Column — No Foot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350" baseline="0">
                <a:solidFill>
                  <a:srgbClr val="123E57"/>
                </a:solidFill>
                <a:latin typeface="+mj-lt"/>
                <a:cs typeface="SapientSansBold"/>
              </a:defRPr>
            </a:lvl1pPr>
          </a:lstStyle>
          <a:p>
            <a:r>
              <a:rPr lang="en-US" dirty="0"/>
              <a:t>Slide title</a:t>
            </a:r>
          </a:p>
        </p:txBody>
      </p:sp>
      <p:sp>
        <p:nvSpPr>
          <p:cNvPr id="9" name="Text Box 14"/>
          <p:cNvSpPr txBox="1">
            <a:spLocks noChangeArrowheads="1"/>
          </p:cNvSpPr>
          <p:nvPr userDrawn="1"/>
        </p:nvSpPr>
        <p:spPr bwMode="auto">
          <a:xfrm>
            <a:off x="8647115" y="4934468"/>
            <a:ext cx="307975" cy="13716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563" b="1" dirty="0">
                <a:solidFill>
                  <a:srgbClr val="7F7F7F"/>
                </a:solidFill>
                <a:latin typeface="+mn-lt"/>
                <a:cs typeface="SapientSansRegular"/>
              </a:rPr>
              <a:t> </a:t>
            </a:r>
            <a:fld id="{4225D95B-3580-C74C-AC82-B8FCF626B418}" type="slidenum">
              <a:rPr lang="en-US" sz="563" b="1" smtClean="0">
                <a:solidFill>
                  <a:srgbClr val="7F7F7F"/>
                </a:solidFill>
                <a:latin typeface="+mn-lt"/>
                <a:cs typeface="SapientSansRegular"/>
              </a:rPr>
              <a:pPr algn="r" fontAlgn="auto">
                <a:lnSpc>
                  <a:spcPct val="101000"/>
                </a:lnSpc>
                <a:spcBef>
                  <a:spcPct val="50000"/>
                </a:spcBef>
                <a:spcAft>
                  <a:spcPts val="0"/>
                </a:spcAft>
                <a:defRPr/>
              </a:pPr>
              <a:t>‹#›</a:t>
            </a:fld>
            <a:endParaRPr lang="en-US" sz="563" b="1" dirty="0">
              <a:solidFill>
                <a:srgbClr val="7F7F7F"/>
              </a:solidFill>
              <a:latin typeface="+mn-lt"/>
              <a:cs typeface="SapientSansRegular"/>
            </a:endParaRPr>
          </a:p>
        </p:txBody>
      </p:sp>
      <p:sp>
        <p:nvSpPr>
          <p:cNvPr id="5" name="Content Placeholder 2"/>
          <p:cNvSpPr>
            <a:spLocks noGrp="1"/>
          </p:cNvSpPr>
          <p:nvPr>
            <p:ph sz="quarter" idx="11"/>
          </p:nvPr>
        </p:nvSpPr>
        <p:spPr>
          <a:xfrm>
            <a:off x="481521"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613843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lumn Left —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350" baseline="0">
                <a:solidFill>
                  <a:srgbClr val="123E57"/>
                </a:solidFill>
                <a:latin typeface="+mj-lt"/>
                <a:cs typeface="SapientSansBold"/>
              </a:defRPr>
            </a:lvl1pPr>
          </a:lstStyle>
          <a:p>
            <a:r>
              <a:rPr lang="en-US" dirty="0"/>
              <a:t>Slide title</a:t>
            </a:r>
          </a:p>
        </p:txBody>
      </p:sp>
      <p:pic>
        <p:nvPicPr>
          <p:cNvPr id="9" name="Picture 8"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934468"/>
            <a:ext cx="1916888" cy="137160"/>
          </a:xfrm>
          <a:prstGeom prst="rect">
            <a:avLst/>
          </a:prstGeom>
        </p:spPr>
      </p:pic>
      <p:sp>
        <p:nvSpPr>
          <p:cNvPr id="14" name="Text Box 14"/>
          <p:cNvSpPr txBox="1">
            <a:spLocks noChangeArrowheads="1"/>
          </p:cNvSpPr>
          <p:nvPr userDrawn="1"/>
        </p:nvSpPr>
        <p:spPr bwMode="auto">
          <a:xfrm>
            <a:off x="8647115" y="4934468"/>
            <a:ext cx="307975" cy="13716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563" b="1" dirty="0">
                <a:solidFill>
                  <a:srgbClr val="7F7F7F"/>
                </a:solidFill>
                <a:latin typeface="+mn-lt"/>
                <a:cs typeface="SapientSansRegular"/>
              </a:rPr>
              <a:t> </a:t>
            </a:r>
            <a:fld id="{4225D95B-3580-C74C-AC82-B8FCF626B418}" type="slidenum">
              <a:rPr lang="en-US" sz="563" b="1" smtClean="0">
                <a:solidFill>
                  <a:srgbClr val="7F7F7F"/>
                </a:solidFill>
                <a:latin typeface="+mn-lt"/>
                <a:cs typeface="SapientSansRegular"/>
              </a:rPr>
              <a:pPr algn="r" fontAlgn="auto">
                <a:lnSpc>
                  <a:spcPct val="101000"/>
                </a:lnSpc>
                <a:spcBef>
                  <a:spcPct val="50000"/>
                </a:spcBef>
                <a:spcAft>
                  <a:spcPts val="0"/>
                </a:spcAft>
                <a:defRPr/>
              </a:pPr>
              <a:t>‹#›</a:t>
            </a:fld>
            <a:endParaRPr lang="en-US" sz="563" b="1" dirty="0">
              <a:solidFill>
                <a:srgbClr val="7F7F7F"/>
              </a:solidFill>
              <a:latin typeface="+mn-lt"/>
              <a:cs typeface="SapientSansRegular"/>
            </a:endParaRPr>
          </a:p>
        </p:txBody>
      </p:sp>
      <p:sp>
        <p:nvSpPr>
          <p:cNvPr id="6" name="Content Placeholder 2"/>
          <p:cNvSpPr>
            <a:spLocks noGrp="1"/>
          </p:cNvSpPr>
          <p:nvPr>
            <p:ph sz="quarter" idx="11"/>
          </p:nvPr>
        </p:nvSpPr>
        <p:spPr>
          <a:xfrm>
            <a:off x="481521" y="1069975"/>
            <a:ext cx="4120643"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46218562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lumn Left — No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35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5" y="4934468"/>
            <a:ext cx="307975" cy="13716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563" b="1" dirty="0">
                <a:solidFill>
                  <a:srgbClr val="7F7F7F"/>
                </a:solidFill>
                <a:latin typeface="+mn-lt"/>
                <a:cs typeface="SapientSansRegular"/>
              </a:rPr>
              <a:t> </a:t>
            </a:r>
            <a:fld id="{4225D95B-3580-C74C-AC82-B8FCF626B418}" type="slidenum">
              <a:rPr lang="en-US" sz="563" b="1" smtClean="0">
                <a:solidFill>
                  <a:srgbClr val="7F7F7F"/>
                </a:solidFill>
                <a:latin typeface="+mn-lt"/>
                <a:cs typeface="SapientSansRegular"/>
              </a:rPr>
              <a:pPr algn="r" fontAlgn="auto">
                <a:lnSpc>
                  <a:spcPct val="101000"/>
                </a:lnSpc>
                <a:spcBef>
                  <a:spcPct val="50000"/>
                </a:spcBef>
                <a:spcAft>
                  <a:spcPts val="0"/>
                </a:spcAft>
                <a:defRPr/>
              </a:pPr>
              <a:t>‹#›</a:t>
            </a:fld>
            <a:endParaRPr lang="en-US" sz="563" b="1" dirty="0">
              <a:solidFill>
                <a:srgbClr val="7F7F7F"/>
              </a:solidFill>
              <a:latin typeface="+mn-lt"/>
              <a:cs typeface="SapientSansRegular"/>
            </a:endParaRPr>
          </a:p>
        </p:txBody>
      </p:sp>
      <p:sp>
        <p:nvSpPr>
          <p:cNvPr id="5" name="Content Placeholder 2"/>
          <p:cNvSpPr>
            <a:spLocks noGrp="1"/>
          </p:cNvSpPr>
          <p:nvPr>
            <p:ph sz="quarter" idx="11"/>
          </p:nvPr>
        </p:nvSpPr>
        <p:spPr>
          <a:xfrm>
            <a:off x="481521" y="1069975"/>
            <a:ext cx="4120643"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52318804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lumn Right —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350" baseline="0">
                <a:solidFill>
                  <a:srgbClr val="123E57"/>
                </a:solidFill>
                <a:latin typeface="+mj-lt"/>
                <a:cs typeface="SapientSansBold"/>
              </a:defRPr>
            </a:lvl1pPr>
          </a:lstStyle>
          <a:p>
            <a:r>
              <a:rPr lang="en-US" dirty="0"/>
              <a:t>Slide title</a:t>
            </a:r>
          </a:p>
        </p:txBody>
      </p:sp>
      <p:pic>
        <p:nvPicPr>
          <p:cNvPr id="9" name="Picture 8"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934468"/>
            <a:ext cx="1916888" cy="137160"/>
          </a:xfrm>
          <a:prstGeom prst="rect">
            <a:avLst/>
          </a:prstGeom>
        </p:spPr>
      </p:pic>
      <p:sp>
        <p:nvSpPr>
          <p:cNvPr id="14" name="Text Box 14"/>
          <p:cNvSpPr txBox="1">
            <a:spLocks noChangeArrowheads="1"/>
          </p:cNvSpPr>
          <p:nvPr userDrawn="1"/>
        </p:nvSpPr>
        <p:spPr bwMode="auto">
          <a:xfrm>
            <a:off x="8647115" y="4934468"/>
            <a:ext cx="307975" cy="13716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563" b="1" dirty="0">
                <a:solidFill>
                  <a:srgbClr val="7F7F7F"/>
                </a:solidFill>
                <a:latin typeface="+mn-lt"/>
                <a:cs typeface="SapientSansRegular"/>
              </a:rPr>
              <a:t> </a:t>
            </a:r>
            <a:fld id="{4225D95B-3580-C74C-AC82-B8FCF626B418}" type="slidenum">
              <a:rPr lang="en-US" sz="563" b="1" smtClean="0">
                <a:solidFill>
                  <a:srgbClr val="7F7F7F"/>
                </a:solidFill>
                <a:latin typeface="+mn-lt"/>
                <a:cs typeface="SapientSansRegular"/>
              </a:rPr>
              <a:pPr algn="r" fontAlgn="auto">
                <a:lnSpc>
                  <a:spcPct val="101000"/>
                </a:lnSpc>
                <a:spcBef>
                  <a:spcPct val="50000"/>
                </a:spcBef>
                <a:spcAft>
                  <a:spcPts val="0"/>
                </a:spcAft>
                <a:defRPr/>
              </a:pPr>
              <a:t>‹#›</a:t>
            </a:fld>
            <a:endParaRPr lang="en-US" sz="563" b="1" dirty="0">
              <a:solidFill>
                <a:srgbClr val="7F7F7F"/>
              </a:solidFill>
              <a:latin typeface="+mn-lt"/>
              <a:cs typeface="SapientSansRegular"/>
            </a:endParaRPr>
          </a:p>
        </p:txBody>
      </p:sp>
      <p:sp>
        <p:nvSpPr>
          <p:cNvPr id="6" name="Content Placeholder 2"/>
          <p:cNvSpPr>
            <a:spLocks noGrp="1"/>
          </p:cNvSpPr>
          <p:nvPr>
            <p:ph sz="quarter" idx="11"/>
          </p:nvPr>
        </p:nvSpPr>
        <p:spPr>
          <a:xfrm>
            <a:off x="4538727" y="1069975"/>
            <a:ext cx="4120643"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93778"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28575448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lumn Right — No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35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5" y="4934468"/>
            <a:ext cx="307975" cy="13716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563" b="1" dirty="0">
                <a:solidFill>
                  <a:srgbClr val="7F7F7F"/>
                </a:solidFill>
                <a:latin typeface="+mn-lt"/>
                <a:cs typeface="SapientSansRegular"/>
              </a:rPr>
              <a:t> </a:t>
            </a:r>
            <a:fld id="{4225D95B-3580-C74C-AC82-B8FCF626B418}" type="slidenum">
              <a:rPr lang="en-US" sz="563" b="1" smtClean="0">
                <a:solidFill>
                  <a:srgbClr val="7F7F7F"/>
                </a:solidFill>
                <a:latin typeface="+mn-lt"/>
                <a:cs typeface="SapientSansRegular"/>
              </a:rPr>
              <a:pPr algn="r" fontAlgn="auto">
                <a:lnSpc>
                  <a:spcPct val="101000"/>
                </a:lnSpc>
                <a:spcBef>
                  <a:spcPct val="50000"/>
                </a:spcBef>
                <a:spcAft>
                  <a:spcPts val="0"/>
                </a:spcAft>
                <a:defRPr/>
              </a:pPr>
              <a:t>‹#›</a:t>
            </a:fld>
            <a:endParaRPr lang="en-US" sz="563" b="1" dirty="0">
              <a:solidFill>
                <a:srgbClr val="7F7F7F"/>
              </a:solidFill>
              <a:latin typeface="+mn-lt"/>
              <a:cs typeface="SapientSansRegular"/>
            </a:endParaRPr>
          </a:p>
        </p:txBody>
      </p:sp>
      <p:sp>
        <p:nvSpPr>
          <p:cNvPr id="5" name="Content Placeholder 2"/>
          <p:cNvSpPr>
            <a:spLocks noGrp="1"/>
          </p:cNvSpPr>
          <p:nvPr>
            <p:ph sz="quarter" idx="11"/>
          </p:nvPr>
        </p:nvSpPr>
        <p:spPr>
          <a:xfrm>
            <a:off x="4538727" y="1069975"/>
            <a:ext cx="4120643"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93778"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982924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3"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22383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ingle Graphic — Footer">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350" baseline="0">
                <a:solidFill>
                  <a:srgbClr val="123E57"/>
                </a:solidFill>
                <a:latin typeface="+mj-lt"/>
                <a:cs typeface="SapientSansBold"/>
              </a:defRPr>
            </a:lvl1pPr>
          </a:lstStyle>
          <a:p>
            <a:r>
              <a:rPr lang="en-US" dirty="0"/>
              <a:t>Slide title</a:t>
            </a:r>
          </a:p>
        </p:txBody>
      </p:sp>
      <p:pic>
        <p:nvPicPr>
          <p:cNvPr id="8" name="Picture 7"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934468"/>
            <a:ext cx="1916888" cy="137160"/>
          </a:xfrm>
          <a:prstGeom prst="rect">
            <a:avLst/>
          </a:prstGeom>
        </p:spPr>
      </p:pic>
      <p:sp>
        <p:nvSpPr>
          <p:cNvPr id="10" name="Text Box 14"/>
          <p:cNvSpPr txBox="1">
            <a:spLocks noChangeArrowheads="1"/>
          </p:cNvSpPr>
          <p:nvPr userDrawn="1"/>
        </p:nvSpPr>
        <p:spPr bwMode="auto">
          <a:xfrm>
            <a:off x="8647115" y="4934468"/>
            <a:ext cx="307975" cy="13716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563" b="1" dirty="0">
                <a:solidFill>
                  <a:srgbClr val="7F7F7F"/>
                </a:solidFill>
                <a:latin typeface="+mn-lt"/>
                <a:cs typeface="SapientSansRegular"/>
              </a:rPr>
              <a:t> </a:t>
            </a:r>
            <a:fld id="{4225D95B-3580-C74C-AC82-B8FCF626B418}" type="slidenum">
              <a:rPr lang="en-US" sz="563" b="1" smtClean="0">
                <a:solidFill>
                  <a:srgbClr val="7F7F7F"/>
                </a:solidFill>
                <a:latin typeface="+mn-lt"/>
                <a:cs typeface="SapientSansRegular"/>
              </a:rPr>
              <a:pPr algn="r" fontAlgn="auto">
                <a:lnSpc>
                  <a:spcPct val="101000"/>
                </a:lnSpc>
                <a:spcBef>
                  <a:spcPct val="50000"/>
                </a:spcBef>
                <a:spcAft>
                  <a:spcPts val="0"/>
                </a:spcAft>
                <a:defRPr/>
              </a:pPr>
              <a:t>‹#›</a:t>
            </a:fld>
            <a:endParaRPr lang="en-US" sz="563" b="1" dirty="0">
              <a:solidFill>
                <a:srgbClr val="7F7F7F"/>
              </a:solidFill>
              <a:latin typeface="+mn-lt"/>
              <a:cs typeface="SapientSansRegular"/>
            </a:endParaRPr>
          </a:p>
        </p:txBody>
      </p:sp>
    </p:spTree>
    <p:extLst>
      <p:ext uri="{BB962C8B-B14F-4D97-AF65-F5344CB8AC3E}">
        <p14:creationId xmlns:p14="http://schemas.microsoft.com/office/powerpoint/2010/main" val="7538454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ingle Graphic — No Footer">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35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5" y="4934468"/>
            <a:ext cx="307975" cy="13716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563" b="1" dirty="0">
                <a:solidFill>
                  <a:srgbClr val="7F7F7F"/>
                </a:solidFill>
                <a:latin typeface="+mn-lt"/>
                <a:cs typeface="SapientSansRegular"/>
              </a:rPr>
              <a:t> </a:t>
            </a:r>
            <a:fld id="{4225D95B-3580-C74C-AC82-B8FCF626B418}" type="slidenum">
              <a:rPr lang="en-US" sz="563" b="1" smtClean="0">
                <a:solidFill>
                  <a:srgbClr val="7F7F7F"/>
                </a:solidFill>
                <a:latin typeface="+mn-lt"/>
                <a:cs typeface="SapientSansRegular"/>
              </a:rPr>
              <a:pPr algn="r" fontAlgn="auto">
                <a:lnSpc>
                  <a:spcPct val="101000"/>
                </a:lnSpc>
                <a:spcBef>
                  <a:spcPct val="50000"/>
                </a:spcBef>
                <a:spcAft>
                  <a:spcPts val="0"/>
                </a:spcAft>
                <a:defRPr/>
              </a:pPr>
              <a:t>‹#›</a:t>
            </a:fld>
            <a:endParaRPr lang="en-US" sz="563" b="1" dirty="0">
              <a:solidFill>
                <a:srgbClr val="7F7F7F"/>
              </a:solidFill>
              <a:latin typeface="+mn-lt"/>
              <a:cs typeface="SapientSansRegular"/>
            </a:endParaRPr>
          </a:p>
        </p:txBody>
      </p:sp>
    </p:spTree>
    <p:extLst>
      <p:ext uri="{BB962C8B-B14F-4D97-AF65-F5344CB8AC3E}">
        <p14:creationId xmlns:p14="http://schemas.microsoft.com/office/powerpoint/2010/main" val="629941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lank — Footer">
    <p:bg>
      <p:bgPr>
        <a:solidFill>
          <a:schemeClr val="bg1"/>
        </a:solidFill>
        <a:effectLst/>
      </p:bgPr>
    </p:bg>
    <p:spTree>
      <p:nvGrpSpPr>
        <p:cNvPr id="1" name=""/>
        <p:cNvGrpSpPr/>
        <p:nvPr/>
      </p:nvGrpSpPr>
      <p:grpSpPr>
        <a:xfrm>
          <a:off x="0" y="0"/>
          <a:ext cx="0" cy="0"/>
          <a:chOff x="0" y="0"/>
          <a:chExt cx="0" cy="0"/>
        </a:xfrm>
      </p:grpSpPr>
      <p:sp>
        <p:nvSpPr>
          <p:cNvPr id="7" name="Text Box 14"/>
          <p:cNvSpPr txBox="1">
            <a:spLocks noChangeArrowheads="1"/>
          </p:cNvSpPr>
          <p:nvPr userDrawn="1"/>
        </p:nvSpPr>
        <p:spPr bwMode="auto">
          <a:xfrm>
            <a:off x="8647115" y="4934468"/>
            <a:ext cx="307975" cy="13716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563" b="1" dirty="0">
                <a:solidFill>
                  <a:srgbClr val="7F7F7F"/>
                </a:solidFill>
                <a:latin typeface="+mn-lt"/>
                <a:cs typeface="SapientSansRegular"/>
              </a:rPr>
              <a:t> </a:t>
            </a:r>
            <a:fld id="{4225D95B-3580-C74C-AC82-B8FCF626B418}" type="slidenum">
              <a:rPr lang="en-US" sz="563" b="1" smtClean="0">
                <a:solidFill>
                  <a:srgbClr val="7F7F7F"/>
                </a:solidFill>
                <a:latin typeface="+mn-lt"/>
                <a:cs typeface="SapientSansRegular"/>
              </a:rPr>
              <a:pPr algn="r" fontAlgn="auto">
                <a:lnSpc>
                  <a:spcPct val="101000"/>
                </a:lnSpc>
                <a:spcBef>
                  <a:spcPct val="50000"/>
                </a:spcBef>
                <a:spcAft>
                  <a:spcPts val="0"/>
                </a:spcAft>
                <a:defRPr/>
              </a:pPr>
              <a:t>‹#›</a:t>
            </a:fld>
            <a:endParaRPr lang="en-US" sz="563"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934468"/>
            <a:ext cx="1916888" cy="137160"/>
          </a:xfrm>
          <a:prstGeom prst="rect">
            <a:avLst/>
          </a:prstGeom>
        </p:spPr>
      </p:pic>
    </p:spTree>
    <p:extLst>
      <p:ext uri="{BB962C8B-B14F-4D97-AF65-F5344CB8AC3E}">
        <p14:creationId xmlns:p14="http://schemas.microsoft.com/office/powerpoint/2010/main" val="358446666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Blank — No Footer">
    <p:bg>
      <p:bgPr>
        <a:solidFill>
          <a:schemeClr val="bg1"/>
        </a:solidFill>
        <a:effectLst/>
      </p:bgPr>
    </p:bg>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8647115" y="4934468"/>
            <a:ext cx="307975" cy="13716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563" b="1" dirty="0">
                <a:solidFill>
                  <a:srgbClr val="7F7F7F"/>
                </a:solidFill>
                <a:latin typeface="+mn-lt"/>
                <a:cs typeface="SapientSansRegular"/>
              </a:rPr>
              <a:t> </a:t>
            </a:r>
            <a:fld id="{4225D95B-3580-C74C-AC82-B8FCF626B418}" type="slidenum">
              <a:rPr lang="en-US" sz="563" b="1" smtClean="0">
                <a:solidFill>
                  <a:srgbClr val="7F7F7F"/>
                </a:solidFill>
                <a:latin typeface="+mn-lt"/>
                <a:cs typeface="SapientSansRegular"/>
              </a:rPr>
              <a:pPr algn="r" fontAlgn="auto">
                <a:lnSpc>
                  <a:spcPct val="101000"/>
                </a:lnSpc>
                <a:spcBef>
                  <a:spcPct val="50000"/>
                </a:spcBef>
                <a:spcAft>
                  <a:spcPts val="0"/>
                </a:spcAft>
                <a:defRPr/>
              </a:pPr>
              <a:t>‹#›</a:t>
            </a:fld>
            <a:endParaRPr lang="en-US" sz="563" b="1" dirty="0">
              <a:solidFill>
                <a:srgbClr val="7F7F7F"/>
              </a:solidFill>
              <a:latin typeface="+mn-lt"/>
              <a:cs typeface="SapientSansRegular"/>
            </a:endParaRPr>
          </a:p>
        </p:txBody>
      </p:sp>
    </p:spTree>
    <p:extLst>
      <p:ext uri="{BB962C8B-B14F-4D97-AF65-F5344CB8AC3E}">
        <p14:creationId xmlns:p14="http://schemas.microsoft.com/office/powerpoint/2010/main" val="147636669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1"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9" name="Pentagon 8"/>
          <p:cNvSpPr/>
          <p:nvPr userDrawn="1"/>
        </p:nvSpPr>
        <p:spPr>
          <a:xfrm>
            <a:off x="2"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grpSp>
        <p:nvGrpSpPr>
          <p:cNvPr id="2" name="Group 1"/>
          <p:cNvGrpSpPr>
            <a:grpSpLocks noChangeAspect="1"/>
          </p:cNvGrpSpPr>
          <p:nvPr userDrawn="1"/>
        </p:nvGrpSpPr>
        <p:grpSpPr>
          <a:xfrm>
            <a:off x="2568990" y="2186942"/>
            <a:ext cx="4052793" cy="755333"/>
            <a:chOff x="1524000" y="2654300"/>
            <a:chExt cx="6235066" cy="1549400"/>
          </a:xfrm>
        </p:grpSpPr>
        <p:pic>
          <p:nvPicPr>
            <p:cNvPr id="4" name="Picture 3" descr="NCI-Logo-St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05201" y="2844800"/>
              <a:ext cx="4253865" cy="1162050"/>
            </a:xfrm>
            <a:prstGeom prst="rect">
              <a:avLst/>
            </a:prstGeom>
          </p:spPr>
        </p:pic>
        <p:pic>
          <p:nvPicPr>
            <p:cNvPr id="5" name="Picture 4" descr="4_hhs_logo_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0" y="2654300"/>
              <a:ext cx="1549400" cy="1549400"/>
            </a:xfrm>
            <a:prstGeom prst="rect">
              <a:avLst/>
            </a:prstGeom>
          </p:spPr>
        </p:pic>
      </p:grpSp>
      <p:sp>
        <p:nvSpPr>
          <p:cNvPr id="6" name="TextBox 13"/>
          <p:cNvSpPr txBox="1">
            <a:spLocks noChangeArrowheads="1"/>
          </p:cNvSpPr>
          <p:nvPr userDrawn="1"/>
        </p:nvSpPr>
        <p:spPr bwMode="auto">
          <a:xfrm>
            <a:off x="3037592" y="4562477"/>
            <a:ext cx="3105337"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013" b="1" dirty="0">
                <a:solidFill>
                  <a:schemeClr val="bg1"/>
                </a:solidFill>
                <a:latin typeface="Arial" charset="0"/>
              </a:rPr>
              <a:t>www.cancer.gov         www.cancer.gov/espanol</a:t>
            </a:r>
          </a:p>
        </p:txBody>
      </p:sp>
    </p:spTree>
    <p:extLst>
      <p:ext uri="{BB962C8B-B14F-4D97-AF65-F5344CB8AC3E}">
        <p14:creationId xmlns:p14="http://schemas.microsoft.com/office/powerpoint/2010/main" val="281146557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White 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703206-3989-0945-B5F0-F6EF3615694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0" name="Title 1"/>
          <p:cNvSpPr>
            <a:spLocks noGrp="1"/>
          </p:cNvSpPr>
          <p:nvPr>
            <p:ph type="ctrTitle" hasCustomPrompt="1"/>
          </p:nvPr>
        </p:nvSpPr>
        <p:spPr>
          <a:xfrm>
            <a:off x="5762256" y="2089330"/>
            <a:ext cx="3080353" cy="1522297"/>
          </a:xfrm>
        </p:spPr>
        <p:txBody>
          <a:bodyPr lIns="0" tIns="0" rIns="0" bIns="0" anchor="t" anchorCtr="0">
            <a:noAutofit/>
          </a:bodyPr>
          <a:lstStyle>
            <a:lvl1pPr algn="l">
              <a:defRPr sz="1350" b="1" i="0">
                <a:solidFill>
                  <a:schemeClr val="bg1"/>
                </a:solidFill>
                <a:latin typeface="Arial"/>
                <a:cs typeface="Arial"/>
              </a:defRPr>
            </a:lvl1pPr>
          </a:lstStyle>
          <a:p>
            <a:r>
              <a:rPr lang="en-US" dirty="0"/>
              <a:t>Title of the presentation</a:t>
            </a:r>
          </a:p>
        </p:txBody>
      </p:sp>
    </p:spTree>
    <p:extLst>
      <p:ext uri="{BB962C8B-B14F-4D97-AF65-F5344CB8AC3E}">
        <p14:creationId xmlns:p14="http://schemas.microsoft.com/office/powerpoint/2010/main" val="79820223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5" name="Content Placeholder 2"/>
          <p:cNvSpPr>
            <a:spLocks noGrp="1"/>
          </p:cNvSpPr>
          <p:nvPr>
            <p:ph sz="quarter" idx="11"/>
          </p:nvPr>
        </p:nvSpPr>
        <p:spPr>
          <a:xfrm>
            <a:off x="493776" y="1069975"/>
            <a:ext cx="8165592" cy="3600450"/>
          </a:xfrm>
        </p:spPr>
        <p:txBody>
          <a:bodyPr/>
          <a:lstStyle>
            <a:lvl1pPr>
              <a:buClr>
                <a:srgbClr val="AC0000"/>
              </a:buClr>
              <a:defRPr/>
            </a:lvl1pPr>
            <a:lvl2pPr>
              <a:buClr>
                <a:srgbClr val="AC0000"/>
              </a:buClr>
              <a:defRPr/>
            </a:lvl2pPr>
            <a:lvl3pPr>
              <a:buClr>
                <a:srgbClr val="AC0000"/>
              </a:buClr>
              <a:defRPr/>
            </a:lvl3pPr>
            <a:lvl4pPr>
              <a:buClr>
                <a:srgbClr val="AC0000"/>
              </a:buClr>
              <a:defRPr/>
            </a:lvl4pPr>
            <a:lvl5pPr>
              <a:buClr>
                <a:srgbClr val="AC000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1E4E8E28-BA40-4997-94C8-942434C145A3}"/>
              </a:ext>
            </a:extLst>
          </p:cNvPr>
          <p:cNvGrpSpPr/>
          <p:nvPr userDrawn="1"/>
        </p:nvGrpSpPr>
        <p:grpSpPr>
          <a:xfrm>
            <a:off x="7800227" y="4896295"/>
            <a:ext cx="1074439" cy="155448"/>
            <a:chOff x="7800225" y="4809453"/>
            <a:chExt cx="1074439" cy="155448"/>
          </a:xfrm>
        </p:grpSpPr>
        <p:pic>
          <p:nvPicPr>
            <p:cNvPr id="12" name="Picture 11">
              <a:extLst>
                <a:ext uri="{FF2B5EF4-FFF2-40B4-BE49-F238E27FC236}">
                  <a16:creationId xmlns:a16="http://schemas.microsoft.com/office/drawing/2014/main" id="{F47BEA9A-98B9-4CBC-AB16-868EAD0D9B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00225" y="4822026"/>
              <a:ext cx="120829" cy="98425"/>
            </a:xfrm>
            <a:prstGeom prst="rect">
              <a:avLst/>
            </a:prstGeom>
          </p:spPr>
        </p:pic>
        <p:pic>
          <p:nvPicPr>
            <p:cNvPr id="14" name="Picture 13">
              <a:extLst>
                <a:ext uri="{FF2B5EF4-FFF2-40B4-BE49-F238E27FC236}">
                  <a16:creationId xmlns:a16="http://schemas.microsoft.com/office/drawing/2014/main" id="{6FC6CAEE-CA74-4D92-A2EB-4BBBA5F408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55692" y="4809453"/>
              <a:ext cx="918972" cy="155448"/>
            </a:xfrm>
            <a:prstGeom prst="rect">
              <a:avLst/>
            </a:prstGeom>
          </p:spPr>
        </p:pic>
      </p:grpSp>
      <p:pic>
        <p:nvPicPr>
          <p:cNvPr id="15" name="Picture 14" descr="CCR_54px Logo GREY.png">
            <a:extLst>
              <a:ext uri="{FF2B5EF4-FFF2-40B4-BE49-F238E27FC236}">
                <a16:creationId xmlns:a16="http://schemas.microsoft.com/office/drawing/2014/main" id="{4CFB8F13-5D52-45FB-BA45-F078C46BC29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8602" y="4772512"/>
            <a:ext cx="1870869" cy="258884"/>
          </a:xfrm>
          <a:prstGeom prst="rect">
            <a:avLst/>
          </a:prstGeom>
        </p:spPr>
      </p:pic>
    </p:spTree>
    <p:extLst>
      <p:ext uri="{BB962C8B-B14F-4D97-AF65-F5344CB8AC3E}">
        <p14:creationId xmlns:p14="http://schemas.microsoft.com/office/powerpoint/2010/main" val="67937474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2" name="Pentagon 3">
            <a:extLst>
              <a:ext uri="{FF2B5EF4-FFF2-40B4-BE49-F238E27FC236}">
                <a16:creationId xmlns:a16="http://schemas.microsoft.com/office/drawing/2014/main" id="{993D547D-07FA-4E38-857B-AC8EE043EF57}"/>
              </a:ext>
            </a:extLst>
          </p:cNvPr>
          <p:cNvSpPr/>
          <p:nvPr userDrawn="1"/>
        </p:nvSpPr>
        <p:spPr>
          <a:xfrm>
            <a:off x="1" y="0"/>
            <a:ext cx="8458199" cy="51435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Pentagon 4">
            <a:extLst>
              <a:ext uri="{FF2B5EF4-FFF2-40B4-BE49-F238E27FC236}">
                <a16:creationId xmlns:a16="http://schemas.microsoft.com/office/drawing/2014/main" id="{A7E339F0-9C6B-4665-A714-24C5163118D4}"/>
              </a:ext>
            </a:extLst>
          </p:cNvPr>
          <p:cNvSpPr/>
          <p:nvPr userDrawn="1"/>
        </p:nvSpPr>
        <p:spPr>
          <a:xfrm>
            <a:off x="2" y="0"/>
            <a:ext cx="7289799" cy="51435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3" name="Content Placeholder 2"/>
          <p:cNvSpPr>
            <a:spLocks noGrp="1"/>
          </p:cNvSpPr>
          <p:nvPr>
            <p:ph sz="quarter" idx="11"/>
          </p:nvPr>
        </p:nvSpPr>
        <p:spPr>
          <a:xfrm>
            <a:off x="493776" y="1069975"/>
            <a:ext cx="8165592" cy="3600450"/>
          </a:xfrm>
        </p:spPr>
        <p:txBody>
          <a:bodyPr/>
          <a:lstStyle>
            <a:lvl1pPr marL="128585" indent="-128585">
              <a:defRPr/>
            </a:lvl1pPr>
            <a:lvl2pPr marL="257169" indent="-128585">
              <a:defRPr/>
            </a:lvl2pPr>
            <a:lvl3pPr marL="385753" indent="-128585">
              <a:defRPr/>
            </a:lvl3pPr>
            <a:lvl4pPr marL="514337" indent="-128585">
              <a:defRPr/>
            </a:lvl4pPr>
            <a:lvl5pPr marL="644113" indent="-129776">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CCR_54px Logo GREY.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2" y="4772512"/>
            <a:ext cx="1870869" cy="258884"/>
          </a:xfrm>
          <a:prstGeom prst="rect">
            <a:avLst/>
          </a:prstGeom>
        </p:spPr>
      </p:pic>
      <p:grpSp>
        <p:nvGrpSpPr>
          <p:cNvPr id="2" name="Group 1">
            <a:extLst>
              <a:ext uri="{FF2B5EF4-FFF2-40B4-BE49-F238E27FC236}">
                <a16:creationId xmlns:a16="http://schemas.microsoft.com/office/drawing/2014/main" id="{A4E10D8F-182B-45F6-8A81-332FD23C1C98}"/>
              </a:ext>
            </a:extLst>
          </p:cNvPr>
          <p:cNvGrpSpPr/>
          <p:nvPr userDrawn="1"/>
        </p:nvGrpSpPr>
        <p:grpSpPr>
          <a:xfrm>
            <a:off x="7800227" y="4809453"/>
            <a:ext cx="1074439" cy="155448"/>
            <a:chOff x="7800225" y="4809453"/>
            <a:chExt cx="1074439" cy="155448"/>
          </a:xfrm>
        </p:grpSpPr>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00225" y="4822026"/>
              <a:ext cx="120829" cy="98425"/>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55692" y="4809453"/>
              <a:ext cx="918972" cy="155448"/>
            </a:xfrm>
            <a:prstGeom prst="rect">
              <a:avLst/>
            </a:prstGeom>
          </p:spPr>
        </p:pic>
      </p:grpSp>
    </p:spTree>
    <p:extLst>
      <p:ext uri="{BB962C8B-B14F-4D97-AF65-F5344CB8AC3E}">
        <p14:creationId xmlns:p14="http://schemas.microsoft.com/office/powerpoint/2010/main" val="27590114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177109" y="0"/>
            <a:ext cx="2872115"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Pentagon 12"/>
          <p:cNvSpPr>
            <a:spLocks noChangeAspect="1"/>
          </p:cNvSpPr>
          <p:nvPr userDrawn="1"/>
        </p:nvSpPr>
        <p:spPr>
          <a:xfrm>
            <a:off x="10624" y="0"/>
            <a:ext cx="2872115"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1800">
                <a:solidFill>
                  <a:srgbClr val="123E57"/>
                </a:solidFill>
                <a:latin typeface="+mj-lt"/>
                <a:cs typeface="SapientSansBold"/>
              </a:defRPr>
            </a:lvl1pPr>
          </a:lstStyle>
          <a:p>
            <a:r>
              <a:rPr lang="en-US" dirty="0"/>
              <a:t>Agenda</a:t>
            </a:r>
          </a:p>
        </p:txBody>
      </p:sp>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342892" marR="0" indent="-342892" algn="l" defTabSz="342892" rtl="0" eaLnBrk="1" fontAlgn="auto" latinLnBrk="0" hangingPunct="1">
              <a:lnSpc>
                <a:spcPct val="100000"/>
              </a:lnSpc>
              <a:spcBef>
                <a:spcPts val="0"/>
              </a:spcBef>
              <a:spcAft>
                <a:spcPts val="750"/>
              </a:spcAft>
              <a:buClr>
                <a:schemeClr val="accent1"/>
              </a:buClr>
              <a:buSzTx/>
              <a:buFont typeface="+mj-lt"/>
              <a:buAutoNum type="arabicPeriod"/>
              <a:tabLst/>
              <a:defRPr i="1">
                <a:solidFill>
                  <a:srgbClr val="000000"/>
                </a:solidFill>
              </a:defRPr>
            </a:lvl1pPr>
            <a:lvl2pPr marL="514337" marR="0" indent="-171446" algn="l" defTabSz="342892" rtl="0" eaLnBrk="1" fontAlgn="auto" latinLnBrk="0" hangingPunct="1">
              <a:lnSpc>
                <a:spcPct val="100000"/>
              </a:lnSpc>
              <a:spcBef>
                <a:spcPts val="0"/>
              </a:spcBef>
              <a:spcAft>
                <a:spcPts val="750"/>
              </a:spcAft>
              <a:buClr>
                <a:schemeClr val="accent1"/>
              </a:buClr>
              <a:buSzTx/>
              <a:buFont typeface="Wingdings" charset="2"/>
              <a:buChar char="§"/>
              <a:tabLst/>
              <a:defRPr lang="en-US" sz="1425"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514337" marR="0" lvl="1" indent="-171446" algn="l" defTabSz="342892" rtl="0" eaLnBrk="1" fontAlgn="auto" latinLnBrk="0" hangingPunct="1">
              <a:lnSpc>
                <a:spcPct val="100000"/>
              </a:lnSpc>
              <a:spcBef>
                <a:spcPts val="0"/>
              </a:spcBef>
              <a:spcAft>
                <a:spcPts val="750"/>
              </a:spcAft>
              <a:buClr>
                <a:schemeClr val="accent1"/>
              </a:buClr>
              <a:buSzTx/>
              <a:buFont typeface="Wingdings" charset="2"/>
              <a:buChar char="§"/>
              <a:tabLst/>
              <a:defRPr/>
            </a:pPr>
            <a:r>
              <a:rPr lang="en-US" dirty="0"/>
              <a:t>Agenda Item 3a</a:t>
            </a:r>
          </a:p>
          <a:p>
            <a:pPr marL="514337" marR="0" lvl="1" indent="-171446" algn="l" defTabSz="342892" rtl="0" eaLnBrk="1" fontAlgn="auto" latinLnBrk="0" hangingPunct="1">
              <a:lnSpc>
                <a:spcPct val="100000"/>
              </a:lnSpc>
              <a:spcBef>
                <a:spcPts val="0"/>
              </a:spcBef>
              <a:spcAft>
                <a:spcPts val="750"/>
              </a:spcAft>
              <a:buClr>
                <a:schemeClr val="accent1"/>
              </a:buClr>
              <a:buSzTx/>
              <a:buFont typeface="Wingdings" charset="2"/>
              <a:buChar char="§"/>
              <a:tabLst/>
              <a:defRPr/>
            </a:pPr>
            <a:r>
              <a:rPr lang="en-US" dirty="0"/>
              <a:t>Agenda Item 3b</a:t>
            </a:r>
          </a:p>
        </p:txBody>
      </p:sp>
      <p:pic>
        <p:nvPicPr>
          <p:cNvPr id="2" name="Picture 1" descr="CCR_54px Logo GREY.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2" y="4788604"/>
            <a:ext cx="1870869" cy="258884"/>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1572" y="4921253"/>
            <a:ext cx="120829" cy="98425"/>
          </a:xfrm>
          <a:prstGeom prst="rect">
            <a:avLst/>
          </a:prstGeom>
        </p:spPr>
      </p:pic>
      <p:sp>
        <p:nvSpPr>
          <p:cNvPr id="10" name="Text Box 14"/>
          <p:cNvSpPr txBox="1">
            <a:spLocks noChangeArrowheads="1"/>
          </p:cNvSpPr>
          <p:nvPr userDrawn="1"/>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6C6C6C"/>
                </a:solidFill>
                <a:latin typeface="+mn-lt"/>
                <a:cs typeface="SapientSansRegular"/>
              </a:rPr>
              <a:t> </a:t>
            </a:r>
            <a:fld id="{4225D95B-3580-C74C-AC82-B8FCF626B418}" type="slidenum">
              <a:rPr lang="en-US" sz="750" b="1" smtClean="0">
                <a:solidFill>
                  <a:srgbClr val="6C6C6C"/>
                </a:solidFill>
                <a:latin typeface="+mn-lt"/>
                <a:cs typeface="SapientSansRegular"/>
              </a:rPr>
              <a:pPr algn="r" fontAlgn="auto">
                <a:lnSpc>
                  <a:spcPct val="101000"/>
                </a:lnSpc>
                <a:spcBef>
                  <a:spcPct val="50000"/>
                </a:spcBef>
                <a:spcAft>
                  <a:spcPts val="0"/>
                </a:spcAft>
                <a:defRPr/>
              </a:pPr>
              <a:t>‹#›</a:t>
            </a:fld>
            <a:endParaRPr lang="en-US" sz="750" b="1">
              <a:solidFill>
                <a:srgbClr val="6C6C6C"/>
              </a:solidFill>
              <a:latin typeface="+mn-lt"/>
              <a:cs typeface="SapientSansRegular"/>
            </a:endParaRPr>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17039" y="4908677"/>
            <a:ext cx="918972" cy="155448"/>
          </a:xfrm>
          <a:prstGeom prst="rect">
            <a:avLst/>
          </a:prstGeom>
        </p:spPr>
      </p:pic>
    </p:spTree>
    <p:extLst>
      <p:ext uri="{BB962C8B-B14F-4D97-AF65-F5344CB8AC3E}">
        <p14:creationId xmlns:p14="http://schemas.microsoft.com/office/powerpoint/2010/main" val="27419161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White Section Break">
    <p:bg>
      <p:bgPr>
        <a:solidFill>
          <a:schemeClr val="bg1"/>
        </a:solidFill>
        <a:effectLst/>
      </p:bgPr>
    </p:bg>
    <p:spTree>
      <p:nvGrpSpPr>
        <p:cNvPr id="1" name=""/>
        <p:cNvGrpSpPr/>
        <p:nvPr/>
      </p:nvGrpSpPr>
      <p:grpSpPr>
        <a:xfrm>
          <a:off x="0" y="0"/>
          <a:ext cx="0" cy="0"/>
          <a:chOff x="0" y="0"/>
          <a:chExt cx="0" cy="0"/>
        </a:xfrm>
      </p:grpSpPr>
      <p:sp>
        <p:nvSpPr>
          <p:cNvPr id="9" name="Pentagon 8"/>
          <p:cNvSpPr/>
          <p:nvPr userDrawn="1"/>
        </p:nvSpPr>
        <p:spPr>
          <a:xfrm>
            <a:off x="1" y="0"/>
            <a:ext cx="8458199" cy="51435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Pentagon 12"/>
          <p:cNvSpPr/>
          <p:nvPr userDrawn="1"/>
        </p:nvSpPr>
        <p:spPr>
          <a:xfrm>
            <a:off x="2" y="0"/>
            <a:ext cx="7289799" cy="51435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itle 1"/>
          <p:cNvSpPr>
            <a:spLocks noGrp="1"/>
          </p:cNvSpPr>
          <p:nvPr>
            <p:ph type="ctrTitle" hasCustomPrompt="1"/>
          </p:nvPr>
        </p:nvSpPr>
        <p:spPr>
          <a:xfrm>
            <a:off x="3429002" y="1817370"/>
            <a:ext cx="5029199" cy="1371600"/>
          </a:xfrm>
        </p:spPr>
        <p:txBody>
          <a:bodyPr lIns="0" tIns="0" rIns="0" bIns="0" anchor="b">
            <a:noAutofit/>
          </a:bodyPr>
          <a:lstStyle>
            <a:lvl1pPr algn="r">
              <a:defRPr sz="2100" spc="-60">
                <a:solidFill>
                  <a:srgbClr val="123E57"/>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9001" y="3257550"/>
            <a:ext cx="5022892" cy="514350"/>
          </a:xfrm>
        </p:spPr>
        <p:txBody>
          <a:bodyPr lIns="0" tIns="0" rIns="0" bIns="0">
            <a:noAutofit/>
          </a:bodyPr>
          <a:lstStyle>
            <a:lvl1pPr marL="0" indent="0" algn="r">
              <a:buNone/>
              <a:defRPr sz="1050" b="0" i="1" spc="75">
                <a:solidFill>
                  <a:schemeClr val="accent3"/>
                </a:solidFill>
                <a:latin typeface="+mn-lt"/>
                <a:cs typeface="SapientCentroSlab-Light"/>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Subtitle goes here</a:t>
            </a:r>
          </a:p>
        </p:txBody>
      </p:sp>
      <p:pic>
        <p:nvPicPr>
          <p:cNvPr id="12" name="Picture 11" descr="CCR_54px Logo GREY.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2" y="4788604"/>
            <a:ext cx="1870869" cy="258884"/>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1572" y="4921253"/>
            <a:ext cx="120829" cy="98425"/>
          </a:xfrm>
          <a:prstGeom prst="rect">
            <a:avLst/>
          </a:prstGeom>
        </p:spPr>
      </p:pic>
      <p:sp>
        <p:nvSpPr>
          <p:cNvPr id="14" name="Text Box 14"/>
          <p:cNvSpPr txBox="1">
            <a:spLocks noChangeArrowheads="1"/>
          </p:cNvSpPr>
          <p:nvPr userDrawn="1"/>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6C6C6C"/>
                </a:solidFill>
                <a:latin typeface="+mn-lt"/>
                <a:cs typeface="SapientSansRegular"/>
              </a:rPr>
              <a:t> </a:t>
            </a:r>
            <a:fld id="{4225D95B-3580-C74C-AC82-B8FCF626B418}" type="slidenum">
              <a:rPr lang="en-US" sz="750" b="1" smtClean="0">
                <a:solidFill>
                  <a:srgbClr val="6C6C6C"/>
                </a:solidFill>
                <a:latin typeface="+mn-lt"/>
                <a:cs typeface="SapientSansRegular"/>
              </a:rPr>
              <a:pPr algn="r" fontAlgn="auto">
                <a:lnSpc>
                  <a:spcPct val="101000"/>
                </a:lnSpc>
                <a:spcBef>
                  <a:spcPct val="50000"/>
                </a:spcBef>
                <a:spcAft>
                  <a:spcPts val="0"/>
                </a:spcAft>
                <a:defRPr/>
              </a:pPr>
              <a:t>‹#›</a:t>
            </a:fld>
            <a:endParaRPr lang="en-US" sz="750" b="1">
              <a:solidFill>
                <a:srgbClr val="6C6C6C"/>
              </a:solidFill>
              <a:latin typeface="+mn-lt"/>
              <a:cs typeface="SapientSansRegular"/>
            </a:endParaRPr>
          </a:p>
        </p:txBody>
      </p:sp>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17039" y="4908677"/>
            <a:ext cx="918972" cy="155448"/>
          </a:xfrm>
          <a:prstGeom prst="rect">
            <a:avLst/>
          </a:prstGeom>
        </p:spPr>
      </p:pic>
    </p:spTree>
    <p:extLst>
      <p:ext uri="{BB962C8B-B14F-4D97-AF65-F5344CB8AC3E}">
        <p14:creationId xmlns:p14="http://schemas.microsoft.com/office/powerpoint/2010/main" val="33575099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5"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171113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Whit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1523357" y="0"/>
            <a:ext cx="2872115"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Pentagon 9"/>
          <p:cNvSpPr>
            <a:spLocks noChangeAspect="1"/>
          </p:cNvSpPr>
          <p:nvPr userDrawn="1"/>
        </p:nvSpPr>
        <p:spPr>
          <a:xfrm>
            <a:off x="2" y="0"/>
            <a:ext cx="3228985" cy="5148072"/>
          </a:xfrm>
          <a:prstGeom prst="homePlate">
            <a:avLst>
              <a:gd name="adj" fmla="val 3235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itle 1"/>
          <p:cNvSpPr>
            <a:spLocks noGrp="1"/>
          </p:cNvSpPr>
          <p:nvPr>
            <p:ph type="ctrTitle" hasCustomPrompt="1"/>
          </p:nvPr>
        </p:nvSpPr>
        <p:spPr>
          <a:xfrm>
            <a:off x="4395472" y="1817370"/>
            <a:ext cx="4062728" cy="1371600"/>
          </a:xfrm>
        </p:spPr>
        <p:txBody>
          <a:bodyPr lIns="0" tIns="0" rIns="0" bIns="0" anchor="b">
            <a:noAutofit/>
          </a:bodyPr>
          <a:lstStyle>
            <a:lvl1pPr algn="r">
              <a:defRPr sz="2100" spc="-60">
                <a:solidFill>
                  <a:srgbClr val="BB0E3D"/>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050" b="0" i="1" spc="75">
                <a:solidFill>
                  <a:schemeClr val="accent3"/>
                </a:solidFill>
                <a:latin typeface="+mn-lt"/>
                <a:cs typeface="SapientCentroSlab-Light"/>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Subtitle goes here</a:t>
            </a:r>
          </a:p>
        </p:txBody>
      </p:sp>
      <p:pic>
        <p:nvPicPr>
          <p:cNvPr id="14" name="Picture 13" descr="CCR_54px Logo GREY.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2" y="4788604"/>
            <a:ext cx="1870869" cy="258884"/>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1572" y="4921253"/>
            <a:ext cx="120829" cy="98425"/>
          </a:xfrm>
          <a:prstGeom prst="rect">
            <a:avLst/>
          </a:prstGeom>
        </p:spPr>
      </p:pic>
      <p:sp>
        <p:nvSpPr>
          <p:cNvPr id="13" name="Text Box 14"/>
          <p:cNvSpPr txBox="1">
            <a:spLocks noChangeArrowheads="1"/>
          </p:cNvSpPr>
          <p:nvPr userDrawn="1"/>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6C6C6C"/>
                </a:solidFill>
                <a:latin typeface="+mn-lt"/>
                <a:cs typeface="SapientSansRegular"/>
              </a:rPr>
              <a:t> </a:t>
            </a:r>
            <a:fld id="{4225D95B-3580-C74C-AC82-B8FCF626B418}" type="slidenum">
              <a:rPr lang="en-US" sz="750" b="1" smtClean="0">
                <a:solidFill>
                  <a:srgbClr val="6C6C6C"/>
                </a:solidFill>
                <a:latin typeface="+mn-lt"/>
                <a:cs typeface="SapientSansRegular"/>
              </a:rPr>
              <a:pPr algn="r" fontAlgn="auto">
                <a:lnSpc>
                  <a:spcPct val="101000"/>
                </a:lnSpc>
                <a:spcBef>
                  <a:spcPct val="50000"/>
                </a:spcBef>
                <a:spcAft>
                  <a:spcPts val="0"/>
                </a:spcAft>
                <a:defRPr/>
              </a:pPr>
              <a:t>‹#›</a:t>
            </a:fld>
            <a:endParaRPr lang="en-US" sz="750" b="1">
              <a:solidFill>
                <a:srgbClr val="6C6C6C"/>
              </a:solidFill>
              <a:latin typeface="+mn-lt"/>
              <a:cs typeface="SapientSansRegular"/>
            </a:endParaRPr>
          </a:p>
        </p:txBody>
      </p:sp>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17039" y="4908677"/>
            <a:ext cx="918972" cy="155448"/>
          </a:xfrm>
          <a:prstGeom prst="rect">
            <a:avLst/>
          </a:prstGeom>
        </p:spPr>
      </p:pic>
    </p:spTree>
    <p:extLst>
      <p:ext uri="{BB962C8B-B14F-4D97-AF65-F5344CB8AC3E}">
        <p14:creationId xmlns:p14="http://schemas.microsoft.com/office/powerpoint/2010/main" val="11420507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4" name="Pentagon 3"/>
          <p:cNvSpPr/>
          <p:nvPr userDrawn="1"/>
        </p:nvSpPr>
        <p:spPr>
          <a:xfrm>
            <a:off x="1" y="0"/>
            <a:ext cx="8458199" cy="51435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Pentagon 4"/>
          <p:cNvSpPr/>
          <p:nvPr userDrawn="1"/>
        </p:nvSpPr>
        <p:spPr>
          <a:xfrm>
            <a:off x="2" y="0"/>
            <a:ext cx="7289799" cy="51435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1800" b="0" i="1" baseline="0">
                <a:solidFill>
                  <a:srgbClr val="123E57"/>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pic>
        <p:nvPicPr>
          <p:cNvPr id="10" name="Picture 9" descr="CCR_54px Logo GREY.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2" y="4788604"/>
            <a:ext cx="1870869" cy="258884"/>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1572" y="4921253"/>
            <a:ext cx="120829" cy="98425"/>
          </a:xfrm>
          <a:prstGeom prst="rect">
            <a:avLst/>
          </a:prstGeom>
        </p:spPr>
      </p:pic>
      <p:sp>
        <p:nvSpPr>
          <p:cNvPr id="11" name="Text Box 14"/>
          <p:cNvSpPr txBox="1">
            <a:spLocks noChangeArrowheads="1"/>
          </p:cNvSpPr>
          <p:nvPr userDrawn="1"/>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6C6C6C"/>
                </a:solidFill>
                <a:latin typeface="+mn-lt"/>
                <a:cs typeface="SapientSansRegular"/>
              </a:rPr>
              <a:t> </a:t>
            </a:r>
            <a:fld id="{4225D95B-3580-C74C-AC82-B8FCF626B418}" type="slidenum">
              <a:rPr lang="en-US" sz="750" b="1" smtClean="0">
                <a:solidFill>
                  <a:srgbClr val="6C6C6C"/>
                </a:solidFill>
                <a:latin typeface="+mn-lt"/>
                <a:cs typeface="SapientSansRegular"/>
              </a:rPr>
              <a:pPr algn="r" fontAlgn="auto">
                <a:lnSpc>
                  <a:spcPct val="101000"/>
                </a:lnSpc>
                <a:spcBef>
                  <a:spcPct val="50000"/>
                </a:spcBef>
                <a:spcAft>
                  <a:spcPts val="0"/>
                </a:spcAft>
                <a:defRPr/>
              </a:pPr>
              <a:t>‹#›</a:t>
            </a:fld>
            <a:endParaRPr lang="en-US" sz="750" b="1">
              <a:solidFill>
                <a:srgbClr val="6C6C6C"/>
              </a:solidFill>
              <a:latin typeface="+mn-lt"/>
              <a:cs typeface="SapientSansRegular"/>
            </a:endParaRPr>
          </a:p>
        </p:txBody>
      </p:sp>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17039" y="4908677"/>
            <a:ext cx="918972" cy="155448"/>
          </a:xfrm>
          <a:prstGeom prst="rect">
            <a:avLst/>
          </a:prstGeom>
        </p:spPr>
      </p:pic>
    </p:spTree>
    <p:extLst>
      <p:ext uri="{BB962C8B-B14F-4D97-AF65-F5344CB8AC3E}">
        <p14:creationId xmlns:p14="http://schemas.microsoft.com/office/powerpoint/2010/main" val="125526935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61572" y="4921253"/>
            <a:ext cx="120829" cy="98425"/>
          </a:xfrm>
          <a:prstGeom prst="rect">
            <a:avLst/>
          </a:prstGeom>
        </p:spPr>
      </p:pic>
      <p:sp>
        <p:nvSpPr>
          <p:cNvPr id="7" name="Text Box 14"/>
          <p:cNvSpPr txBox="1">
            <a:spLocks noChangeArrowheads="1"/>
          </p:cNvSpPr>
          <p:nvPr userDrawn="1"/>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6C6C6C"/>
                </a:solidFill>
                <a:latin typeface="+mn-lt"/>
                <a:cs typeface="SapientSansRegular"/>
              </a:rPr>
              <a:t> </a:t>
            </a:r>
            <a:fld id="{4225D95B-3580-C74C-AC82-B8FCF626B418}" type="slidenum">
              <a:rPr lang="en-US" sz="750" b="1" smtClean="0">
                <a:solidFill>
                  <a:srgbClr val="6C6C6C"/>
                </a:solidFill>
                <a:latin typeface="+mn-lt"/>
                <a:cs typeface="SapientSansRegular"/>
              </a:rPr>
              <a:pPr algn="r" fontAlgn="auto">
                <a:lnSpc>
                  <a:spcPct val="101000"/>
                </a:lnSpc>
                <a:spcBef>
                  <a:spcPct val="50000"/>
                </a:spcBef>
                <a:spcAft>
                  <a:spcPts val="0"/>
                </a:spcAft>
                <a:defRPr/>
              </a:pPr>
              <a:t>‹#›</a:t>
            </a:fld>
            <a:endParaRPr lang="en-US" sz="750" b="1">
              <a:solidFill>
                <a:srgbClr val="6C6C6C"/>
              </a:solidFill>
              <a:latin typeface="+mn-lt"/>
              <a:cs typeface="SapientSansRegular"/>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17039" y="4908677"/>
            <a:ext cx="918972" cy="155448"/>
          </a:xfrm>
          <a:prstGeom prst="rect">
            <a:avLst/>
          </a:prstGeom>
        </p:spPr>
      </p:pic>
      <p:pic>
        <p:nvPicPr>
          <p:cNvPr id="10" name="Picture 9" descr="CCR_54px Logo GREY.png">
            <a:extLst>
              <a:ext uri="{FF2B5EF4-FFF2-40B4-BE49-F238E27FC236}">
                <a16:creationId xmlns:a16="http://schemas.microsoft.com/office/drawing/2014/main" id="{0629420F-3DE0-4AE4-BF79-262F72F89A0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8602" y="4788604"/>
            <a:ext cx="1870869" cy="258884"/>
          </a:xfrm>
          <a:prstGeom prst="rect">
            <a:avLst/>
          </a:prstGeom>
        </p:spPr>
      </p:pic>
    </p:spTree>
    <p:extLst>
      <p:ext uri="{BB962C8B-B14F-4D97-AF65-F5344CB8AC3E}">
        <p14:creationId xmlns:p14="http://schemas.microsoft.com/office/powerpoint/2010/main" val="267594545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Click to edit Master text styles</a:t>
            </a:r>
          </a:p>
        </p:txBody>
      </p:sp>
      <p:pic>
        <p:nvPicPr>
          <p:cNvPr id="8" name="Picture 7" descr="CCR_54px Logo GREY.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2" y="4788604"/>
            <a:ext cx="1870869" cy="258884"/>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1572" y="4921253"/>
            <a:ext cx="120829" cy="98425"/>
          </a:xfrm>
          <a:prstGeom prst="rect">
            <a:avLst/>
          </a:prstGeom>
        </p:spPr>
      </p:pic>
      <p:sp>
        <p:nvSpPr>
          <p:cNvPr id="10" name="Text Box 14"/>
          <p:cNvSpPr txBox="1">
            <a:spLocks noChangeArrowheads="1"/>
          </p:cNvSpPr>
          <p:nvPr userDrawn="1"/>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6C6C6C"/>
                </a:solidFill>
                <a:latin typeface="+mn-lt"/>
                <a:cs typeface="SapientSansRegular"/>
              </a:rPr>
              <a:t> </a:t>
            </a:r>
            <a:fld id="{4225D95B-3580-C74C-AC82-B8FCF626B418}" type="slidenum">
              <a:rPr lang="en-US" sz="750" b="1" smtClean="0">
                <a:solidFill>
                  <a:srgbClr val="6C6C6C"/>
                </a:solidFill>
                <a:latin typeface="+mn-lt"/>
                <a:cs typeface="SapientSansRegular"/>
              </a:rPr>
              <a:pPr algn="r" fontAlgn="auto">
                <a:lnSpc>
                  <a:spcPct val="101000"/>
                </a:lnSpc>
                <a:spcBef>
                  <a:spcPct val="50000"/>
                </a:spcBef>
                <a:spcAft>
                  <a:spcPts val="0"/>
                </a:spcAft>
                <a:defRPr/>
              </a:pPr>
              <a:t>‹#›</a:t>
            </a:fld>
            <a:endParaRPr lang="en-US" sz="750" b="1">
              <a:solidFill>
                <a:srgbClr val="6C6C6C"/>
              </a:solidFill>
              <a:latin typeface="+mn-lt"/>
              <a:cs typeface="SapientSansRegular"/>
            </a:endParaRPr>
          </a:p>
        </p:txBody>
      </p:sp>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17039" y="4908677"/>
            <a:ext cx="918972" cy="155448"/>
          </a:xfrm>
          <a:prstGeom prst="rect">
            <a:avLst/>
          </a:prstGeom>
        </p:spPr>
      </p:pic>
    </p:spTree>
    <p:extLst>
      <p:ext uri="{BB962C8B-B14F-4D97-AF65-F5344CB8AC3E}">
        <p14:creationId xmlns:p14="http://schemas.microsoft.com/office/powerpoint/2010/main" val="94868252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5"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CCR_54px Logo GREY.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2" y="4788604"/>
            <a:ext cx="1870869" cy="258884"/>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1572" y="4921253"/>
            <a:ext cx="120829" cy="98425"/>
          </a:xfrm>
          <a:prstGeom prst="rect">
            <a:avLst/>
          </a:prstGeom>
        </p:spPr>
      </p:pic>
      <p:sp>
        <p:nvSpPr>
          <p:cNvPr id="9" name="Text Box 14"/>
          <p:cNvSpPr txBox="1">
            <a:spLocks noChangeArrowheads="1"/>
          </p:cNvSpPr>
          <p:nvPr userDrawn="1"/>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6C6C6C"/>
                </a:solidFill>
                <a:latin typeface="+mn-lt"/>
                <a:cs typeface="SapientSansRegular"/>
              </a:rPr>
              <a:t> </a:t>
            </a:r>
            <a:fld id="{4225D95B-3580-C74C-AC82-B8FCF626B418}" type="slidenum">
              <a:rPr lang="en-US" sz="750" b="1" smtClean="0">
                <a:solidFill>
                  <a:srgbClr val="6C6C6C"/>
                </a:solidFill>
                <a:latin typeface="+mn-lt"/>
                <a:cs typeface="SapientSansRegular"/>
              </a:rPr>
              <a:pPr algn="r" fontAlgn="auto">
                <a:lnSpc>
                  <a:spcPct val="101000"/>
                </a:lnSpc>
                <a:spcBef>
                  <a:spcPct val="50000"/>
                </a:spcBef>
                <a:spcAft>
                  <a:spcPts val="0"/>
                </a:spcAft>
                <a:defRPr/>
              </a:pPr>
              <a:t>‹#›</a:t>
            </a:fld>
            <a:endParaRPr lang="en-US" sz="750" b="1">
              <a:solidFill>
                <a:srgbClr val="6C6C6C"/>
              </a:solidFill>
              <a:latin typeface="+mn-lt"/>
              <a:cs typeface="SapientSansRegular"/>
            </a:endParaRPr>
          </a:p>
        </p:txBody>
      </p:sp>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17039" y="4908677"/>
            <a:ext cx="918972" cy="155448"/>
          </a:xfrm>
          <a:prstGeom prst="rect">
            <a:avLst/>
          </a:prstGeom>
        </p:spPr>
      </p:pic>
    </p:spTree>
    <p:extLst>
      <p:ext uri="{BB962C8B-B14F-4D97-AF65-F5344CB8AC3E}">
        <p14:creationId xmlns:p14="http://schemas.microsoft.com/office/powerpoint/2010/main" val="307225251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6" name="Content Placeholder 2"/>
          <p:cNvSpPr>
            <a:spLocks noGrp="1"/>
          </p:cNvSpPr>
          <p:nvPr>
            <p:ph sz="quarter" idx="11"/>
          </p:nvPr>
        </p:nvSpPr>
        <p:spPr>
          <a:xfrm>
            <a:off x="4550983"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93778" y="1069975"/>
            <a:ext cx="3897313" cy="3600450"/>
          </a:xfrm>
        </p:spPr>
        <p:txBody>
          <a:bodyPr anchor="ctr"/>
          <a:lstStyle>
            <a:lvl1pPr marL="0" indent="0" algn="ctr">
              <a:buFontTx/>
              <a:buNone/>
              <a:defRPr/>
            </a:lvl1pPr>
          </a:lstStyle>
          <a:p>
            <a:pPr lvl="0"/>
            <a:r>
              <a:rPr lang="en-US"/>
              <a:t>Click to edit Master text styles</a:t>
            </a:r>
          </a:p>
        </p:txBody>
      </p:sp>
      <p:pic>
        <p:nvPicPr>
          <p:cNvPr id="8" name="Picture 7" descr="CCR_54px Logo GREY.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2" y="4788604"/>
            <a:ext cx="1870869" cy="258884"/>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1572" y="4921253"/>
            <a:ext cx="120829" cy="98425"/>
          </a:xfrm>
          <a:prstGeom prst="rect">
            <a:avLst/>
          </a:prstGeom>
        </p:spPr>
      </p:pic>
      <p:sp>
        <p:nvSpPr>
          <p:cNvPr id="10" name="Text Box 14"/>
          <p:cNvSpPr txBox="1">
            <a:spLocks noChangeArrowheads="1"/>
          </p:cNvSpPr>
          <p:nvPr userDrawn="1"/>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6C6C6C"/>
                </a:solidFill>
                <a:latin typeface="+mn-lt"/>
                <a:cs typeface="SapientSansRegular"/>
              </a:rPr>
              <a:t> </a:t>
            </a:r>
            <a:fld id="{4225D95B-3580-C74C-AC82-B8FCF626B418}" type="slidenum">
              <a:rPr lang="en-US" sz="750" b="1" smtClean="0">
                <a:solidFill>
                  <a:srgbClr val="6C6C6C"/>
                </a:solidFill>
                <a:latin typeface="+mn-lt"/>
                <a:cs typeface="SapientSansRegular"/>
              </a:rPr>
              <a:pPr algn="r" fontAlgn="auto">
                <a:lnSpc>
                  <a:spcPct val="101000"/>
                </a:lnSpc>
                <a:spcBef>
                  <a:spcPct val="50000"/>
                </a:spcBef>
                <a:spcAft>
                  <a:spcPts val="0"/>
                </a:spcAft>
                <a:defRPr/>
              </a:pPr>
              <a:t>‹#›</a:t>
            </a:fld>
            <a:endParaRPr lang="en-US" sz="750" b="1">
              <a:solidFill>
                <a:srgbClr val="6C6C6C"/>
              </a:solidFill>
              <a:latin typeface="+mn-lt"/>
              <a:cs typeface="SapientSansRegular"/>
            </a:endParaRPr>
          </a:p>
        </p:txBody>
      </p:sp>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17039" y="4908677"/>
            <a:ext cx="918972" cy="155448"/>
          </a:xfrm>
          <a:prstGeom prst="rect">
            <a:avLst/>
          </a:prstGeom>
        </p:spPr>
      </p:pic>
    </p:spTree>
    <p:extLst>
      <p:ext uri="{BB962C8B-B14F-4D97-AF65-F5344CB8AC3E}">
        <p14:creationId xmlns:p14="http://schemas.microsoft.com/office/powerpoint/2010/main" val="226330746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5" name="Content Placeholder 2"/>
          <p:cNvSpPr>
            <a:spLocks noGrp="1"/>
          </p:cNvSpPr>
          <p:nvPr>
            <p:ph sz="quarter" idx="11"/>
          </p:nvPr>
        </p:nvSpPr>
        <p:spPr>
          <a:xfrm>
            <a:off x="4550983"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93778" y="1069975"/>
            <a:ext cx="3897313" cy="3600450"/>
          </a:xfrm>
        </p:spPr>
        <p:txBody>
          <a:bodyPr anchor="ctr"/>
          <a:lstStyle>
            <a:lvl1pPr marL="0" indent="0" algn="ctr">
              <a:buFontTx/>
              <a:buNone/>
              <a:defRPr/>
            </a:lvl1pPr>
          </a:lstStyle>
          <a:p>
            <a:pPr lvl="0"/>
            <a:r>
              <a:rPr lang="en-US"/>
              <a:t>Click to edit Master text styles</a:t>
            </a:r>
          </a:p>
        </p:txBody>
      </p:sp>
      <p:pic>
        <p:nvPicPr>
          <p:cNvPr id="7" name="Picture 6" descr="CCR_54px Logo GREY.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2" y="4788604"/>
            <a:ext cx="1870869" cy="258884"/>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1572" y="4921253"/>
            <a:ext cx="120829" cy="98425"/>
          </a:xfrm>
          <a:prstGeom prst="rect">
            <a:avLst/>
          </a:prstGeom>
        </p:spPr>
      </p:pic>
      <p:sp>
        <p:nvSpPr>
          <p:cNvPr id="9" name="Text Box 14"/>
          <p:cNvSpPr txBox="1">
            <a:spLocks noChangeArrowheads="1"/>
          </p:cNvSpPr>
          <p:nvPr userDrawn="1"/>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6C6C6C"/>
                </a:solidFill>
                <a:latin typeface="+mn-lt"/>
                <a:cs typeface="SapientSansRegular"/>
              </a:rPr>
              <a:t> </a:t>
            </a:r>
            <a:fld id="{4225D95B-3580-C74C-AC82-B8FCF626B418}" type="slidenum">
              <a:rPr lang="en-US" sz="750" b="1" smtClean="0">
                <a:solidFill>
                  <a:srgbClr val="6C6C6C"/>
                </a:solidFill>
                <a:latin typeface="+mn-lt"/>
                <a:cs typeface="SapientSansRegular"/>
              </a:rPr>
              <a:pPr algn="r" fontAlgn="auto">
                <a:lnSpc>
                  <a:spcPct val="101000"/>
                </a:lnSpc>
                <a:spcBef>
                  <a:spcPct val="50000"/>
                </a:spcBef>
                <a:spcAft>
                  <a:spcPts val="0"/>
                </a:spcAft>
                <a:defRPr/>
              </a:pPr>
              <a:t>‹#›</a:t>
            </a:fld>
            <a:endParaRPr lang="en-US" sz="750" b="1">
              <a:solidFill>
                <a:srgbClr val="6C6C6C"/>
              </a:solidFill>
              <a:latin typeface="+mn-lt"/>
              <a:cs typeface="SapientSansRegular"/>
            </a:endParaRPr>
          </a:p>
        </p:txBody>
      </p:sp>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17039" y="4908677"/>
            <a:ext cx="918972" cy="155448"/>
          </a:xfrm>
          <a:prstGeom prst="rect">
            <a:avLst/>
          </a:prstGeom>
        </p:spPr>
      </p:pic>
    </p:spTree>
    <p:extLst>
      <p:ext uri="{BB962C8B-B14F-4D97-AF65-F5344CB8AC3E}">
        <p14:creationId xmlns:p14="http://schemas.microsoft.com/office/powerpoint/2010/main" val="35120274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pic>
        <p:nvPicPr>
          <p:cNvPr id="4" name="Picture 3" descr="CCR_54px Logo GREY.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2" y="4788604"/>
            <a:ext cx="1870869" cy="258884"/>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1572" y="4921253"/>
            <a:ext cx="120829" cy="98425"/>
          </a:xfrm>
          <a:prstGeom prst="rect">
            <a:avLst/>
          </a:prstGeom>
        </p:spPr>
      </p:pic>
      <p:sp>
        <p:nvSpPr>
          <p:cNvPr id="6" name="Text Box 14"/>
          <p:cNvSpPr txBox="1">
            <a:spLocks noChangeArrowheads="1"/>
          </p:cNvSpPr>
          <p:nvPr userDrawn="1"/>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6C6C6C"/>
                </a:solidFill>
                <a:latin typeface="+mn-lt"/>
                <a:cs typeface="SapientSansRegular"/>
              </a:rPr>
              <a:t> </a:t>
            </a:r>
            <a:fld id="{4225D95B-3580-C74C-AC82-B8FCF626B418}" type="slidenum">
              <a:rPr lang="en-US" sz="750" b="1" smtClean="0">
                <a:solidFill>
                  <a:srgbClr val="6C6C6C"/>
                </a:solidFill>
                <a:latin typeface="+mn-lt"/>
                <a:cs typeface="SapientSansRegular"/>
              </a:rPr>
              <a:pPr algn="r" fontAlgn="auto">
                <a:lnSpc>
                  <a:spcPct val="101000"/>
                </a:lnSpc>
                <a:spcBef>
                  <a:spcPct val="50000"/>
                </a:spcBef>
                <a:spcAft>
                  <a:spcPts val="0"/>
                </a:spcAft>
                <a:defRPr/>
              </a:pPr>
              <a:t>‹#›</a:t>
            </a:fld>
            <a:endParaRPr lang="en-US" sz="750" b="1">
              <a:solidFill>
                <a:srgbClr val="6C6C6C"/>
              </a:solidFill>
              <a:latin typeface="+mn-lt"/>
              <a:cs typeface="SapientSansRegular"/>
            </a:endParaRPr>
          </a:p>
        </p:txBody>
      </p:sp>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17039" y="4908677"/>
            <a:ext cx="918972" cy="155448"/>
          </a:xfrm>
          <a:prstGeom prst="rect">
            <a:avLst/>
          </a:prstGeom>
        </p:spPr>
      </p:pic>
    </p:spTree>
    <p:extLst>
      <p:ext uri="{BB962C8B-B14F-4D97-AF65-F5344CB8AC3E}">
        <p14:creationId xmlns:p14="http://schemas.microsoft.com/office/powerpoint/2010/main" val="185382742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pic>
        <p:nvPicPr>
          <p:cNvPr id="4" name="Picture 3" descr="CCR_54px Logo GREY.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2" y="4788604"/>
            <a:ext cx="1870869" cy="258884"/>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1572" y="4921253"/>
            <a:ext cx="120829" cy="98425"/>
          </a:xfrm>
          <a:prstGeom prst="rect">
            <a:avLst/>
          </a:prstGeom>
        </p:spPr>
      </p:pic>
      <p:sp>
        <p:nvSpPr>
          <p:cNvPr id="6" name="Text Box 14"/>
          <p:cNvSpPr txBox="1">
            <a:spLocks noChangeArrowheads="1"/>
          </p:cNvSpPr>
          <p:nvPr userDrawn="1"/>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6C6C6C"/>
                </a:solidFill>
                <a:latin typeface="+mn-lt"/>
                <a:cs typeface="SapientSansRegular"/>
              </a:rPr>
              <a:t> </a:t>
            </a:r>
            <a:fld id="{4225D95B-3580-C74C-AC82-B8FCF626B418}" type="slidenum">
              <a:rPr lang="en-US" sz="750" b="1" smtClean="0">
                <a:solidFill>
                  <a:srgbClr val="6C6C6C"/>
                </a:solidFill>
                <a:latin typeface="+mn-lt"/>
                <a:cs typeface="SapientSansRegular"/>
              </a:rPr>
              <a:pPr algn="r" fontAlgn="auto">
                <a:lnSpc>
                  <a:spcPct val="101000"/>
                </a:lnSpc>
                <a:spcBef>
                  <a:spcPct val="50000"/>
                </a:spcBef>
                <a:spcAft>
                  <a:spcPts val="0"/>
                </a:spcAft>
                <a:defRPr/>
              </a:pPr>
              <a:t>‹#›</a:t>
            </a:fld>
            <a:endParaRPr lang="en-US" sz="750" b="1">
              <a:solidFill>
                <a:srgbClr val="6C6C6C"/>
              </a:solidFill>
              <a:latin typeface="+mn-lt"/>
              <a:cs typeface="SapientSansRegular"/>
            </a:endParaRPr>
          </a:p>
        </p:txBody>
      </p:sp>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17039" y="4908677"/>
            <a:ext cx="918972" cy="155448"/>
          </a:xfrm>
          <a:prstGeom prst="rect">
            <a:avLst/>
          </a:prstGeom>
        </p:spPr>
      </p:pic>
    </p:spTree>
    <p:extLst>
      <p:ext uri="{BB962C8B-B14F-4D97-AF65-F5344CB8AC3E}">
        <p14:creationId xmlns:p14="http://schemas.microsoft.com/office/powerpoint/2010/main" val="388815770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pic>
        <p:nvPicPr>
          <p:cNvPr id="4" name="Picture 3" descr="CCR_54px Logo GREY.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2" y="4788604"/>
            <a:ext cx="1870869" cy="258884"/>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1572" y="4921253"/>
            <a:ext cx="120829" cy="98425"/>
          </a:xfrm>
          <a:prstGeom prst="rect">
            <a:avLst/>
          </a:prstGeom>
        </p:spPr>
      </p:pic>
      <p:sp>
        <p:nvSpPr>
          <p:cNvPr id="6" name="Text Box 14"/>
          <p:cNvSpPr txBox="1">
            <a:spLocks noChangeArrowheads="1"/>
          </p:cNvSpPr>
          <p:nvPr userDrawn="1"/>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6C6C6C"/>
                </a:solidFill>
                <a:latin typeface="+mn-lt"/>
                <a:cs typeface="SapientSansRegular"/>
              </a:rPr>
              <a:t> </a:t>
            </a:r>
            <a:fld id="{4225D95B-3580-C74C-AC82-B8FCF626B418}" type="slidenum">
              <a:rPr lang="en-US" sz="750" b="1" smtClean="0">
                <a:solidFill>
                  <a:srgbClr val="6C6C6C"/>
                </a:solidFill>
                <a:latin typeface="+mn-lt"/>
                <a:cs typeface="SapientSansRegular"/>
              </a:rPr>
              <a:pPr algn="r" fontAlgn="auto">
                <a:lnSpc>
                  <a:spcPct val="101000"/>
                </a:lnSpc>
                <a:spcBef>
                  <a:spcPct val="50000"/>
                </a:spcBef>
                <a:spcAft>
                  <a:spcPts val="0"/>
                </a:spcAft>
                <a:defRPr/>
              </a:pPr>
              <a:t>‹#›</a:t>
            </a:fld>
            <a:endParaRPr lang="en-US" sz="750" b="1">
              <a:solidFill>
                <a:srgbClr val="6C6C6C"/>
              </a:solidFill>
              <a:latin typeface="+mn-lt"/>
              <a:cs typeface="SapientSansRegular"/>
            </a:endParaRPr>
          </a:p>
        </p:txBody>
      </p:sp>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17039" y="4908677"/>
            <a:ext cx="918972" cy="155448"/>
          </a:xfrm>
          <a:prstGeom prst="rect">
            <a:avLst/>
          </a:prstGeom>
        </p:spPr>
      </p:pic>
    </p:spTree>
    <p:extLst>
      <p:ext uri="{BB962C8B-B14F-4D97-AF65-F5344CB8AC3E}">
        <p14:creationId xmlns:p14="http://schemas.microsoft.com/office/powerpoint/2010/main" val="580105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3879981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ack Cover White">
    <p:bg>
      <p:bgPr>
        <a:solidFill>
          <a:schemeClr val="bg1"/>
        </a:solidFill>
        <a:effectLst/>
      </p:bgPr>
    </p:bg>
    <p:spTree>
      <p:nvGrpSpPr>
        <p:cNvPr id="1" name=""/>
        <p:cNvGrpSpPr/>
        <p:nvPr/>
      </p:nvGrpSpPr>
      <p:grpSpPr>
        <a:xfrm>
          <a:off x="0" y="0"/>
          <a:ext cx="0" cy="0"/>
          <a:chOff x="0" y="0"/>
          <a:chExt cx="0" cy="0"/>
        </a:xfrm>
      </p:grpSpPr>
      <p:sp>
        <p:nvSpPr>
          <p:cNvPr id="10" name="Pentagon 9"/>
          <p:cNvSpPr/>
          <p:nvPr userDrawn="1"/>
        </p:nvSpPr>
        <p:spPr>
          <a:xfrm>
            <a:off x="1" y="0"/>
            <a:ext cx="8458199" cy="51435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Pentagon 10"/>
          <p:cNvSpPr/>
          <p:nvPr userDrawn="1"/>
        </p:nvSpPr>
        <p:spPr>
          <a:xfrm>
            <a:off x="2" y="0"/>
            <a:ext cx="7289799" cy="51435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2" name="Picture 11" descr="HHS_NIH_NCI RGB_Logos_Lockup_COLOR.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65302" y="1997612"/>
            <a:ext cx="1049071" cy="1094838"/>
          </a:xfrm>
          <a:prstGeom prst="rect">
            <a:avLst/>
          </a:prstGeom>
        </p:spPr>
      </p:pic>
      <p:pic>
        <p:nvPicPr>
          <p:cNvPr id="2" name="Picture 1" descr="CCR_54px Logo COLOR.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26143" y="2273715"/>
            <a:ext cx="4250476" cy="588166"/>
          </a:xfrm>
          <a:prstGeom prst="rect">
            <a:avLst/>
          </a:prstGeom>
        </p:spPr>
      </p:pic>
      <p:sp>
        <p:nvSpPr>
          <p:cNvPr id="15" name="TextBox 13"/>
          <p:cNvSpPr txBox="1">
            <a:spLocks noChangeArrowheads="1"/>
          </p:cNvSpPr>
          <p:nvPr userDrawn="1"/>
        </p:nvSpPr>
        <p:spPr bwMode="auto">
          <a:xfrm>
            <a:off x="3946318" y="4356102"/>
            <a:ext cx="125136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200" b="1">
                <a:solidFill>
                  <a:srgbClr val="606060"/>
                </a:solidFill>
                <a:latin typeface="Arial" charset="0"/>
              </a:rPr>
              <a:t>ccr.cancer.gov</a:t>
            </a:r>
          </a:p>
        </p:txBody>
      </p:sp>
    </p:spTree>
    <p:extLst>
      <p:ext uri="{BB962C8B-B14F-4D97-AF65-F5344CB8AC3E}">
        <p14:creationId xmlns:p14="http://schemas.microsoft.com/office/powerpoint/2010/main" val="256139309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4"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9"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02F341-A598-409C-8CAB-5BE833C42245}" type="datetimeFigureOut">
              <a:rPr lang="en-US" smtClean="0"/>
              <a:pPr/>
              <a:t>5/1/24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82F58C-92C0-4814-BB46-517B9861E24F}" type="slidenum">
              <a:rPr lang="en-US" smtClean="0"/>
              <a:pPr/>
              <a:t>‹#›</a:t>
            </a:fld>
            <a:endParaRPr lang="en-US"/>
          </a:p>
        </p:txBody>
      </p:sp>
    </p:spTree>
    <p:extLst>
      <p:ext uri="{BB962C8B-B14F-4D97-AF65-F5344CB8AC3E}">
        <p14:creationId xmlns:p14="http://schemas.microsoft.com/office/powerpoint/2010/main" val="211909028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normAutofit/>
          </a:bodyPr>
          <a:lstStyle>
            <a:lvl1pPr algn="ctr">
              <a:defRPr sz="225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atin typeface="Arial" charset="0"/>
                <a:ea typeface="Arial" charset="0"/>
                <a:cs typeface="Arial" charset="0"/>
              </a:defRPr>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A29F0B3B-142C-4B49-AE9D-BF17247F4648}" type="datetimeFigureOut">
              <a:rPr lang="en-US" altLang="en-US"/>
              <a:pPr/>
              <a:t>5/1/24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7BC0A22-111D-2C44-9545-50BEC4C1D4B1}" type="slidenum">
              <a:rPr lang="en-US" altLang="en-US"/>
              <a:pPr/>
              <a:t>‹#›</a:t>
            </a:fld>
            <a:endParaRPr lang="en-US" altLang="en-US"/>
          </a:p>
        </p:txBody>
      </p:sp>
    </p:spTree>
    <p:extLst>
      <p:ext uri="{BB962C8B-B14F-4D97-AF65-F5344CB8AC3E}">
        <p14:creationId xmlns:p14="http://schemas.microsoft.com/office/powerpoint/2010/main" val="208700123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CB08B147-0977-E642-B246-03107F4D6BD4}" type="datetimeFigureOut">
              <a:rPr lang="en-US" altLang="en-US"/>
              <a:pPr/>
              <a:t>5/1/24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7A3D35D-5D5D-8F4A-871C-5BBF6DB680F1}" type="slidenum">
              <a:rPr lang="en-US" altLang="en-US"/>
              <a:pPr/>
              <a:t>‹#›</a:t>
            </a:fld>
            <a:endParaRPr lang="en-US" altLang="en-US"/>
          </a:p>
        </p:txBody>
      </p:sp>
    </p:spTree>
    <p:extLst>
      <p:ext uri="{BB962C8B-B14F-4D97-AF65-F5344CB8AC3E}">
        <p14:creationId xmlns:p14="http://schemas.microsoft.com/office/powerpoint/2010/main" val="128412127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282306"/>
            <a:ext cx="7886700" cy="2139553"/>
          </a:xfrm>
        </p:spPr>
        <p:txBody>
          <a:bodyPr anchor="b">
            <a:normAutofit/>
          </a:bodyPr>
          <a:lstStyle>
            <a:lvl1pPr>
              <a:defRPr sz="2475"/>
            </a:lvl1pPr>
          </a:lstStyle>
          <a:p>
            <a:r>
              <a:rPr lang="en-US"/>
              <a:t>Click to edit Master title style</a:t>
            </a:r>
            <a:endParaRPr lang="en-US" dirty="0"/>
          </a:p>
        </p:txBody>
      </p:sp>
      <p:sp>
        <p:nvSpPr>
          <p:cNvPr id="3" name="Text Placeholder 2"/>
          <p:cNvSpPr>
            <a:spLocks noGrp="1"/>
          </p:cNvSpPr>
          <p:nvPr>
            <p:ph type="body" idx="1"/>
          </p:nvPr>
        </p:nvSpPr>
        <p:spPr>
          <a:xfrm>
            <a:off x="623889" y="3442099"/>
            <a:ext cx="7886700" cy="1125140"/>
          </a:xfrm>
        </p:spPr>
        <p:txBody>
          <a:bodyPr>
            <a:normAutofit/>
          </a:bodyPr>
          <a:lstStyle>
            <a:lvl1pPr marL="0" indent="0">
              <a:buNone/>
              <a:defRPr sz="1125">
                <a:solidFill>
                  <a:schemeClr val="tx1"/>
                </a:solidFill>
              </a:defRPr>
            </a:lvl1pPr>
            <a:lvl2pPr marL="257169"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1" indent="0">
              <a:buNone/>
              <a:defRPr sz="900">
                <a:solidFill>
                  <a:schemeClr val="tx1">
                    <a:tint val="75000"/>
                  </a:schemeClr>
                </a:solidFill>
              </a:defRPr>
            </a:lvl7pPr>
            <a:lvl8pPr marL="1800180" indent="0">
              <a:buNone/>
              <a:defRPr sz="900">
                <a:solidFill>
                  <a:schemeClr val="tx1">
                    <a:tint val="75000"/>
                  </a:schemeClr>
                </a:solidFill>
              </a:defRPr>
            </a:lvl8pPr>
            <a:lvl9pPr marL="2057349"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31E94987-049A-504D-842A-DCB90246E538}" type="datetimeFigureOut">
              <a:rPr lang="en-US" altLang="en-US"/>
              <a:pPr/>
              <a:t>5/1/24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BB8F46B-DA01-C147-A4A8-318B3FB200E7}" type="slidenum">
              <a:rPr lang="en-US" altLang="en-US"/>
              <a:pPr/>
              <a:t>‹#›</a:t>
            </a:fld>
            <a:endParaRPr lang="en-US" altLang="en-US"/>
          </a:p>
        </p:txBody>
      </p:sp>
    </p:spTree>
    <p:extLst>
      <p:ext uri="{BB962C8B-B14F-4D97-AF65-F5344CB8AC3E}">
        <p14:creationId xmlns:p14="http://schemas.microsoft.com/office/powerpoint/2010/main" val="72283308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1" y="1369219"/>
            <a:ext cx="3886200" cy="3263504"/>
          </a:xfrm>
        </p:spPr>
        <p:txBody>
          <a:bodyPr>
            <a:normAutofit/>
          </a:bodyPr>
          <a:lstStyle>
            <a:lvl1pPr>
              <a:defRPr sz="1125"/>
            </a:lvl1pPr>
            <a:lvl2pPr>
              <a:defRPr sz="1013"/>
            </a:lvl2pPr>
            <a:lvl3pPr>
              <a:defRPr sz="900"/>
            </a:lvl3pPr>
            <a:lvl4pPr>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369219"/>
            <a:ext cx="3886200" cy="3263504"/>
          </a:xfrm>
        </p:spPr>
        <p:txBody>
          <a:bodyPr>
            <a:normAutofit/>
          </a:bodyPr>
          <a:lstStyle>
            <a:lvl1pPr>
              <a:defRPr sz="1125"/>
            </a:lvl1pPr>
            <a:lvl2pPr>
              <a:defRPr sz="1013"/>
            </a:lvl2pPr>
            <a:lvl3pPr>
              <a:defRPr sz="900"/>
            </a:lvl3pPr>
            <a:lvl4pPr>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fld id="{D7AC2E8F-FF24-0F4E-B288-BB64A9A5C6F4}" type="datetimeFigureOut">
              <a:rPr lang="en-US" altLang="en-US"/>
              <a:pPr/>
              <a:t>5/1/24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10E34D30-2BFA-D747-AC68-23867F932D24}" type="slidenum">
              <a:rPr lang="en-US" altLang="en-US"/>
              <a:pPr/>
              <a:t>‹#›</a:t>
            </a:fld>
            <a:endParaRPr lang="en-US" altLang="en-US"/>
          </a:p>
        </p:txBody>
      </p:sp>
    </p:spTree>
    <p:extLst>
      <p:ext uri="{BB962C8B-B14F-4D97-AF65-F5344CB8AC3E}">
        <p14:creationId xmlns:p14="http://schemas.microsoft.com/office/powerpoint/2010/main" val="157354363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6"/>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1125"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4" name="Content Placeholder 3"/>
          <p:cNvSpPr>
            <a:spLocks noGrp="1"/>
          </p:cNvSpPr>
          <p:nvPr>
            <p:ph sz="half" idx="2"/>
          </p:nvPr>
        </p:nvSpPr>
        <p:spPr>
          <a:xfrm>
            <a:off x="629842" y="1878807"/>
            <a:ext cx="3868340" cy="2763441"/>
          </a:xfrm>
        </p:spPr>
        <p:txBody>
          <a:bodyPr>
            <a:normAutofit/>
          </a:bodyPr>
          <a:lstStyle>
            <a:lvl1pPr>
              <a:defRPr sz="1125"/>
            </a:lvl1pPr>
            <a:lvl2pPr>
              <a:defRPr sz="1013"/>
            </a:lvl2pPr>
            <a:lvl3pPr>
              <a:defRPr sz="900"/>
            </a:lvl3pPr>
            <a:lvl4pPr>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4" y="1260872"/>
            <a:ext cx="3887391" cy="617934"/>
          </a:xfrm>
        </p:spPr>
        <p:txBody>
          <a:bodyPr anchor="b">
            <a:normAutofit/>
          </a:bodyPr>
          <a:lstStyle>
            <a:lvl1pPr marL="0" indent="0">
              <a:buNone/>
              <a:defRPr sz="1125"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6" name="Content Placeholder 5"/>
          <p:cNvSpPr>
            <a:spLocks noGrp="1"/>
          </p:cNvSpPr>
          <p:nvPr>
            <p:ph sz="quarter" idx="4"/>
          </p:nvPr>
        </p:nvSpPr>
        <p:spPr>
          <a:xfrm>
            <a:off x="4629154" y="1878807"/>
            <a:ext cx="3887391" cy="2763441"/>
          </a:xfrm>
        </p:spPr>
        <p:txBody>
          <a:bodyPr>
            <a:normAutofit/>
          </a:bodyPr>
          <a:lstStyle>
            <a:lvl1pPr>
              <a:defRPr sz="1125"/>
            </a:lvl1pPr>
            <a:lvl2pPr>
              <a:defRPr sz="1013"/>
            </a:lvl2pPr>
            <a:lvl3pPr>
              <a:defRPr sz="900"/>
            </a:lvl3pPr>
            <a:lvl4pPr>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fld id="{5BBF3465-2B2E-C44A-B8F7-ECF8D97E3140}" type="datetimeFigureOut">
              <a:rPr lang="en-US" altLang="en-US"/>
              <a:pPr/>
              <a:t>5/1/24</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FEE0702E-DAFF-C34E-838F-864EEC5DE818}" type="slidenum">
              <a:rPr lang="en-US" altLang="en-US"/>
              <a:pPr/>
              <a:t>‹#›</a:t>
            </a:fld>
            <a:endParaRPr lang="en-US" altLang="en-US"/>
          </a:p>
        </p:txBody>
      </p:sp>
    </p:spTree>
    <p:extLst>
      <p:ext uri="{BB962C8B-B14F-4D97-AF65-F5344CB8AC3E}">
        <p14:creationId xmlns:p14="http://schemas.microsoft.com/office/powerpoint/2010/main" val="352759647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39132821-1B07-4D48-934D-CF203621B35D}" type="datetimeFigureOut">
              <a:rPr lang="en-US" altLang="en-US"/>
              <a:pPr/>
              <a:t>5/1/24</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BF0EE376-9602-C846-BEE7-5BF7402FE5C5}" type="slidenum">
              <a:rPr lang="en-US" altLang="en-US"/>
              <a:pPr/>
              <a:t>‹#›</a:t>
            </a:fld>
            <a:endParaRPr lang="en-US" altLang="en-US"/>
          </a:p>
        </p:txBody>
      </p:sp>
    </p:spTree>
    <p:extLst>
      <p:ext uri="{BB962C8B-B14F-4D97-AF65-F5344CB8AC3E}">
        <p14:creationId xmlns:p14="http://schemas.microsoft.com/office/powerpoint/2010/main" val="259053328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2C9E69C-7FD9-6F4B-9726-4E2286D6A5D5}" type="datetimeFigureOut">
              <a:rPr lang="en-US" altLang="en-US"/>
              <a:pPr/>
              <a:t>5/1/24</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370FC7CB-CE8E-9841-BBF4-02565D584520}" type="slidenum">
              <a:rPr lang="en-US" altLang="en-US"/>
              <a:pPr/>
              <a:t>‹#›</a:t>
            </a:fld>
            <a:endParaRPr lang="en-US" altLang="en-US"/>
          </a:p>
        </p:txBody>
      </p:sp>
    </p:spTree>
    <p:extLst>
      <p:ext uri="{BB962C8B-B14F-4D97-AF65-F5344CB8AC3E}">
        <p14:creationId xmlns:p14="http://schemas.microsoft.com/office/powerpoint/2010/main" val="239991986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p:spPr>
        <p:txBody>
          <a:bodyPr anchor="b">
            <a:normAutofit/>
          </a:bodyPr>
          <a:lstStyle>
            <a:lvl1pPr>
              <a:defRPr sz="1575"/>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1" cy="3655219"/>
          </a:xfrm>
        </p:spPr>
        <p:txBody>
          <a:bodyPr>
            <a:normAutofit/>
          </a:bodyPr>
          <a:lstStyle>
            <a:lvl1pPr>
              <a:defRPr sz="1350"/>
            </a:lvl1pPr>
            <a:lvl2pPr>
              <a:defRPr sz="1125"/>
            </a:lvl2pPr>
            <a:lvl3pPr>
              <a:defRPr sz="1013"/>
            </a:lvl3pPr>
            <a:lvl4pPr>
              <a:defRPr sz="900"/>
            </a:lvl4pPr>
            <a:lvl5pPr>
              <a:defRPr sz="900"/>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9" cy="2858691"/>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F48F56FC-5809-7A4E-ACF7-F54667938ABD}" type="datetimeFigureOut">
              <a:rPr lang="en-US" altLang="en-US"/>
              <a:pPr/>
              <a:t>5/1/24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78CF6DB8-46F7-4D4B-9857-6D970E2F83A5}" type="slidenum">
              <a:rPr lang="en-US" altLang="en-US"/>
              <a:pPr/>
              <a:t>‹#›</a:t>
            </a:fld>
            <a:endParaRPr lang="en-US" altLang="en-US"/>
          </a:p>
        </p:txBody>
      </p:sp>
    </p:spTree>
    <p:extLst>
      <p:ext uri="{BB962C8B-B14F-4D97-AF65-F5344CB8AC3E}">
        <p14:creationId xmlns:p14="http://schemas.microsoft.com/office/powerpoint/2010/main" val="2818865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5"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818156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p:spPr>
        <p:txBody>
          <a:bodyPr anchor="b">
            <a:normAutofit/>
          </a:bodyPr>
          <a:lstStyle>
            <a:lvl1pPr>
              <a:defRPr sz="1575"/>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1" cy="3655219"/>
          </a:xfrm>
        </p:spPr>
        <p:txBody>
          <a:bodyPr rtlCol="0">
            <a:normAutofit/>
          </a:bodyPr>
          <a:lstStyle>
            <a:lvl1pPr marL="0" indent="0">
              <a:buNone/>
              <a:defRPr sz="1575"/>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1543051"/>
            <a:ext cx="2949179" cy="2858691"/>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C39942CA-8CCD-6B47-AFFA-3C58C8C088F1}" type="datetimeFigureOut">
              <a:rPr lang="en-US" altLang="en-US"/>
              <a:pPr/>
              <a:t>5/1/24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17EF253-A8C5-BA49-837D-931279D99374}" type="slidenum">
              <a:rPr lang="en-US" altLang="en-US"/>
              <a:pPr/>
              <a:t>‹#›</a:t>
            </a:fld>
            <a:endParaRPr lang="en-US" altLang="en-US"/>
          </a:p>
        </p:txBody>
      </p:sp>
    </p:spTree>
    <p:extLst>
      <p:ext uri="{BB962C8B-B14F-4D97-AF65-F5344CB8AC3E}">
        <p14:creationId xmlns:p14="http://schemas.microsoft.com/office/powerpoint/2010/main" val="175470884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25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ormAutofit/>
          </a:bodyPr>
          <a:lstStyle>
            <a:lvl1pPr>
              <a:defRPr sz="1125"/>
            </a:lvl1pPr>
            <a:lvl2pPr>
              <a:defRPr sz="1013"/>
            </a:lvl2pPr>
            <a:lvl3pPr>
              <a:defRPr sz="900"/>
            </a:lvl3pPr>
            <a:lvl4pPr>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A232E969-5A81-0241-84EF-DB136A16F89D}" type="datetimeFigureOut">
              <a:rPr lang="en-US" altLang="en-US"/>
              <a:pPr/>
              <a:t>5/1/24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B04FB6C-E185-9044-8127-F4B8E43E0854}" type="slidenum">
              <a:rPr lang="en-US" altLang="en-US"/>
              <a:pPr/>
              <a:t>‹#›</a:t>
            </a:fld>
            <a:endParaRPr lang="en-US" altLang="en-US"/>
          </a:p>
        </p:txBody>
      </p:sp>
    </p:spTree>
    <p:extLst>
      <p:ext uri="{BB962C8B-B14F-4D97-AF65-F5344CB8AC3E}">
        <p14:creationId xmlns:p14="http://schemas.microsoft.com/office/powerpoint/2010/main" val="129067333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273845"/>
            <a:ext cx="1971675" cy="4358879"/>
          </a:xfrm>
        </p:spPr>
        <p:txBody>
          <a:bodyPr vert="eaVert">
            <a:normAutofit/>
          </a:bodyPr>
          <a:lstStyle>
            <a:lvl1pPr>
              <a:defRPr sz="1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5"/>
            <a:ext cx="5800725" cy="4358879"/>
          </a:xfrm>
        </p:spPr>
        <p:txBody>
          <a:bodyPr vert="eaVert">
            <a:normAutofit/>
          </a:bodyPr>
          <a:lstStyle>
            <a:lvl1pPr>
              <a:defRPr sz="1125"/>
            </a:lvl1pPr>
            <a:lvl2pPr>
              <a:defRPr sz="1013"/>
            </a:lvl2pPr>
            <a:lvl3pPr>
              <a:defRPr sz="900"/>
            </a:lvl3pPr>
            <a:lvl4pPr>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A981F68F-50CB-7049-90E4-AD2192C46603}" type="datetimeFigureOut">
              <a:rPr lang="en-US" altLang="en-US"/>
              <a:pPr/>
              <a:t>5/1/24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341D440-0BEE-8848-BAAF-096665324D75}" type="slidenum">
              <a:rPr lang="en-US" altLang="en-US"/>
              <a:pPr/>
              <a:t>‹#›</a:t>
            </a:fld>
            <a:endParaRPr lang="en-US" altLang="en-US"/>
          </a:p>
        </p:txBody>
      </p:sp>
    </p:spTree>
    <p:extLst>
      <p:ext uri="{BB962C8B-B14F-4D97-AF65-F5344CB8AC3E}">
        <p14:creationId xmlns:p14="http://schemas.microsoft.com/office/powerpoint/2010/main" val="118496021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userDrawn="1">
  <p:cSld name="Title presenter G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16849679"/>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Epic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455" y="970258"/>
            <a:ext cx="8229600" cy="3680588"/>
          </a:xfrm>
        </p:spPr>
        <p:txBody>
          <a:bodyPr/>
          <a:lstStyle>
            <a:lvl1pPr>
              <a:lnSpc>
                <a:spcPct val="110000"/>
              </a:lnSpc>
              <a:buClr>
                <a:schemeClr val="accent2"/>
              </a:buClr>
              <a:defRPr>
                <a:latin typeface="Calibri Light"/>
                <a:cs typeface="Calibri Light"/>
              </a:defRPr>
            </a:lvl1pPr>
            <a:lvl2pPr>
              <a:lnSpc>
                <a:spcPct val="110000"/>
              </a:lnSpc>
              <a:buClr>
                <a:schemeClr val="accent2"/>
              </a:buClr>
              <a:defRPr>
                <a:latin typeface="Calibri Light"/>
                <a:cs typeface="Calibri Light"/>
              </a:defRPr>
            </a:lvl2pPr>
            <a:lvl3pPr>
              <a:lnSpc>
                <a:spcPct val="110000"/>
              </a:lnSpc>
              <a:buClr>
                <a:schemeClr val="accent2"/>
              </a:buClr>
              <a:defRPr>
                <a:latin typeface="Calibri Light"/>
                <a:cs typeface="Calibri Light"/>
              </a:defRPr>
            </a:lvl3pPr>
            <a:lvl4pPr>
              <a:lnSpc>
                <a:spcPct val="110000"/>
              </a:lnSpc>
              <a:buClr>
                <a:schemeClr val="accent2"/>
              </a:buClr>
              <a:defRPr>
                <a:latin typeface="Calibri Light"/>
                <a:cs typeface="Calibri Light"/>
              </a:defRPr>
            </a:lvl4pPr>
            <a:lvl5pPr>
              <a:lnSpc>
                <a:spcPct val="110000"/>
              </a:lnSpc>
              <a:buClr>
                <a:schemeClr val="accent2"/>
              </a:buClr>
              <a:defRPr>
                <a:latin typeface="Calibri Light"/>
                <a:cs typeface="Calibri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p:nvPr>
        </p:nvSpPr>
        <p:spPr>
          <a:xfrm>
            <a:off x="496455" y="123302"/>
            <a:ext cx="8229600" cy="513179"/>
          </a:xfrm>
          <a:prstGeom prst="rect">
            <a:avLst/>
          </a:prstGeom>
        </p:spPr>
        <p:txBody>
          <a:bodyPr vert="horz" lIns="91440" tIns="45720" rIns="91440" bIns="45720" rtlCol="0" anchor="t" anchorCtr="0">
            <a:noAutofit/>
          </a:bodyPr>
          <a:lstStyle>
            <a:lvl1pPr>
              <a:defRPr>
                <a:latin typeface="Calibri Light"/>
                <a:cs typeface="Calibri Light"/>
              </a:defRPr>
            </a:lvl1pPr>
          </a:lstStyle>
          <a:p>
            <a:r>
              <a:rPr lang="en-US"/>
              <a:t>Click to edit Master title style</a:t>
            </a:r>
            <a:endParaRPr lang="en-US" dirty="0"/>
          </a:p>
        </p:txBody>
      </p:sp>
      <p:sp>
        <p:nvSpPr>
          <p:cNvPr id="6" name="Footer Placeholder 4"/>
          <p:cNvSpPr>
            <a:spLocks noGrp="1"/>
          </p:cNvSpPr>
          <p:nvPr>
            <p:ph type="ftr" sz="quarter" idx="3"/>
          </p:nvPr>
        </p:nvSpPr>
        <p:spPr>
          <a:xfrm>
            <a:off x="496457" y="4812324"/>
            <a:ext cx="1290567" cy="273844"/>
          </a:xfrm>
          <a:prstGeom prst="rect">
            <a:avLst/>
          </a:prstGeom>
        </p:spPr>
        <p:txBody>
          <a:bodyPr vert="horz" lIns="91440" tIns="45720" rIns="91440" bIns="45720" rtlCol="0" anchor="ctr"/>
          <a:lstStyle>
            <a:lvl1pPr algn="l">
              <a:defRPr sz="563" b="0">
                <a:solidFill>
                  <a:srgbClr val="05225B"/>
                </a:solidFill>
                <a:latin typeface="Calibri Light"/>
                <a:cs typeface="Calibri Light"/>
              </a:defRPr>
            </a:lvl1pPr>
          </a:lstStyle>
          <a:p>
            <a:r>
              <a:rPr lang="en-US"/>
              <a:t>CONFIDENTIAL</a:t>
            </a:r>
            <a:endParaRPr lang="en-US" dirty="0"/>
          </a:p>
        </p:txBody>
      </p:sp>
      <p:sp>
        <p:nvSpPr>
          <p:cNvPr id="9" name="Slide Number Placeholder 5"/>
          <p:cNvSpPr>
            <a:spLocks noGrp="1"/>
          </p:cNvSpPr>
          <p:nvPr>
            <p:ph type="sldNum" sz="quarter" idx="4"/>
          </p:nvPr>
        </p:nvSpPr>
        <p:spPr>
          <a:xfrm>
            <a:off x="6599159" y="4810683"/>
            <a:ext cx="2133600" cy="273844"/>
          </a:xfrm>
          <a:prstGeom prst="rect">
            <a:avLst/>
          </a:prstGeom>
        </p:spPr>
        <p:txBody>
          <a:bodyPr vert="horz" lIns="91440" tIns="45720" rIns="91440" bIns="45720" rtlCol="0" anchor="ctr"/>
          <a:lstStyle>
            <a:lvl1pPr>
              <a:defRPr lang="en-US" smtClean="0">
                <a:latin typeface="Calibri Light"/>
                <a:cs typeface="Calibri Light"/>
              </a:defRPr>
            </a:lvl1pPr>
          </a:lstStyle>
          <a:p>
            <a:fld id="{F54FF1DA-2400-4D3C-BD39-10FB939D8F28}" type="slidenum">
              <a:rPr lang="en-US" smtClean="0"/>
              <a:pPr/>
              <a:t>‹#›</a:t>
            </a:fld>
            <a:endParaRPr lang="en-US" dirty="0"/>
          </a:p>
        </p:txBody>
      </p:sp>
    </p:spTree>
    <p:extLst>
      <p:ext uri="{BB962C8B-B14F-4D97-AF65-F5344CB8AC3E}">
        <p14:creationId xmlns:p14="http://schemas.microsoft.com/office/powerpoint/2010/main" val="25532278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Blue Title Slide">
    <p:bg>
      <p:bgPr>
        <a:solidFill>
          <a:schemeClr val="accent4"/>
        </a:solidFill>
        <a:effectLst/>
      </p:bgPr>
    </p:bg>
    <p:spTree>
      <p:nvGrpSpPr>
        <p:cNvPr id="1" name=""/>
        <p:cNvGrpSpPr/>
        <p:nvPr/>
      </p:nvGrpSpPr>
      <p:grpSpPr>
        <a:xfrm>
          <a:off x="0" y="0"/>
          <a:ext cx="0" cy="0"/>
          <a:chOff x="0" y="0"/>
          <a:chExt cx="0" cy="0"/>
        </a:xfrm>
      </p:grpSpPr>
      <p:sp>
        <p:nvSpPr>
          <p:cNvPr id="14" name="Pentagon 13"/>
          <p:cNvSpPr>
            <a:spLocks noChangeAspect="1"/>
          </p:cNvSpPr>
          <p:nvPr/>
        </p:nvSpPr>
        <p:spPr>
          <a:xfrm>
            <a:off x="1166486" y="0"/>
            <a:ext cx="2872115"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Pentagon 14"/>
          <p:cNvSpPr>
            <a:spLocks noChangeAspect="1"/>
          </p:cNvSpPr>
          <p:nvPr/>
        </p:nvSpPr>
        <p:spPr>
          <a:xfrm>
            <a:off x="0" y="0"/>
            <a:ext cx="2872115" cy="5148072"/>
          </a:xfrm>
          <a:prstGeom prst="homePlate">
            <a:avLst>
              <a:gd name="adj" fmla="val 36290"/>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Rectangle 18"/>
          <p:cNvSpPr/>
          <p:nvPr/>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itle 1"/>
          <p:cNvSpPr>
            <a:spLocks noGrp="1"/>
          </p:cNvSpPr>
          <p:nvPr>
            <p:ph type="ctrTitle" hasCustomPrompt="1"/>
          </p:nvPr>
        </p:nvSpPr>
        <p:spPr>
          <a:xfrm>
            <a:off x="685800" y="1228726"/>
            <a:ext cx="7772400" cy="1370882"/>
          </a:xfrm>
        </p:spPr>
        <p:txBody>
          <a:bodyPr lIns="0" tIns="0" rIns="0" bIns="0" anchor="b">
            <a:noAutofit/>
          </a:bodyPr>
          <a:lstStyle>
            <a:lvl1pPr algn="r">
              <a:defRPr sz="2100" b="0" i="0">
                <a:solidFill>
                  <a:srgbClr val="FFFFFF"/>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050" b="0" i="1" spc="75">
                <a:solidFill>
                  <a:schemeClr val="bg1"/>
                </a:solidFill>
                <a:latin typeface="Arial"/>
                <a:cs typeface="Arial"/>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Subtitle goes here </a:t>
            </a:r>
          </a:p>
        </p:txBody>
      </p:sp>
      <p:sp>
        <p:nvSpPr>
          <p:cNvPr id="9" name="Date Placeholder 3"/>
          <p:cNvSpPr>
            <a:spLocks noGrp="1"/>
          </p:cNvSpPr>
          <p:nvPr>
            <p:ph type="dt" sz="half" idx="2"/>
          </p:nvPr>
        </p:nvSpPr>
        <p:spPr>
          <a:xfrm>
            <a:off x="6400800" y="4295775"/>
            <a:ext cx="2286000" cy="355932"/>
          </a:xfrm>
          <a:prstGeom prst="rect">
            <a:avLst/>
          </a:prstGeom>
        </p:spPr>
        <p:txBody>
          <a:bodyPr vert="horz" lIns="0" tIns="0" rIns="0" bIns="0" rtlCol="0" anchor="ctr"/>
          <a:lstStyle>
            <a:lvl1pPr algn="r" fontAlgn="auto">
              <a:spcBef>
                <a:spcPts val="0"/>
              </a:spcBef>
              <a:spcAft>
                <a:spcPts val="0"/>
              </a:spcAft>
              <a:defRPr lang="en-US" sz="1050" smtClean="0"/>
            </a:lvl1pPr>
          </a:lstStyle>
          <a:p>
            <a:fld id="{D5370ECB-2B51-2D46-B3A4-F85A2E0BBBFB}" type="datetimeFigureOut">
              <a:rPr lang="en-US" smtClean="0"/>
              <a:t>5/1/24</a:t>
            </a:fld>
            <a:endParaRPr lang="en-US"/>
          </a:p>
        </p:txBody>
      </p:sp>
      <p:pic>
        <p:nvPicPr>
          <p:cNvPr id="12" name="Picture 11" descr="CCR_54px Logo COLOR.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2" y="4282743"/>
            <a:ext cx="2775387" cy="384048"/>
          </a:xfrm>
          <a:prstGeom prst="rect">
            <a:avLst/>
          </a:prstGeom>
        </p:spPr>
      </p:pic>
    </p:spTree>
    <p:extLst>
      <p:ext uri="{BB962C8B-B14F-4D97-AF65-F5344CB8AC3E}">
        <p14:creationId xmlns:p14="http://schemas.microsoft.com/office/powerpoint/2010/main" val="2291715382"/>
      </p:ext>
    </p:extLst>
  </p:cSld>
  <p:clrMapOvr>
    <a:overrideClrMapping bg1="lt1" tx1="dk1" bg2="lt2" tx2="dk2" accent1="accent1" accent2="accent2" accent3="accent3" accent4="accent4" accent5="accent5" accent6="accent6" hlink="hlink" folHlink="folHlink"/>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Agenda with Sub-Bullet">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61572" y="4921253"/>
            <a:ext cx="120829" cy="98425"/>
          </a:xfrm>
          <a:prstGeom prst="rect">
            <a:avLst/>
          </a:prstGeom>
        </p:spPr>
      </p:pic>
      <p:sp>
        <p:nvSpPr>
          <p:cNvPr id="12" name="Pentagon 11"/>
          <p:cNvSpPr>
            <a:spLocks noChangeAspect="1"/>
          </p:cNvSpPr>
          <p:nvPr/>
        </p:nvSpPr>
        <p:spPr>
          <a:xfrm>
            <a:off x="1177109" y="0"/>
            <a:ext cx="2872115"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Pentagon 12"/>
          <p:cNvSpPr>
            <a:spLocks noChangeAspect="1"/>
          </p:cNvSpPr>
          <p:nvPr/>
        </p:nvSpPr>
        <p:spPr>
          <a:xfrm>
            <a:off x="10624" y="0"/>
            <a:ext cx="2872115"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1800">
                <a:solidFill>
                  <a:srgbClr val="123E57"/>
                </a:solidFill>
                <a:latin typeface="+mj-lt"/>
                <a:cs typeface="SapientSansBold"/>
              </a:defRPr>
            </a:lvl1pPr>
          </a:lstStyle>
          <a:p>
            <a:r>
              <a:rPr lang="en-US" dirty="0"/>
              <a:t>Agenda</a:t>
            </a:r>
          </a:p>
        </p:txBody>
      </p:sp>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342892" marR="0" indent="-342892" algn="l" defTabSz="342892" rtl="0" eaLnBrk="1" fontAlgn="auto" latinLnBrk="0" hangingPunct="1">
              <a:lnSpc>
                <a:spcPct val="100000"/>
              </a:lnSpc>
              <a:spcBef>
                <a:spcPts val="0"/>
              </a:spcBef>
              <a:spcAft>
                <a:spcPts val="750"/>
              </a:spcAft>
              <a:buClr>
                <a:schemeClr val="accent1"/>
              </a:buClr>
              <a:buSzTx/>
              <a:buFont typeface="+mj-lt"/>
              <a:buAutoNum type="arabicPeriod"/>
              <a:tabLst/>
              <a:defRPr i="1">
                <a:solidFill>
                  <a:srgbClr val="000000"/>
                </a:solidFill>
              </a:defRPr>
            </a:lvl1pPr>
            <a:lvl2pPr marL="514337" marR="0" indent="-171446" algn="l" defTabSz="342892" rtl="0" eaLnBrk="1" fontAlgn="auto" latinLnBrk="0" hangingPunct="1">
              <a:lnSpc>
                <a:spcPct val="100000"/>
              </a:lnSpc>
              <a:spcBef>
                <a:spcPts val="0"/>
              </a:spcBef>
              <a:spcAft>
                <a:spcPts val="750"/>
              </a:spcAft>
              <a:buClr>
                <a:schemeClr val="accent1"/>
              </a:buClr>
              <a:buSzTx/>
              <a:buFont typeface="Wingdings" charset="2"/>
              <a:buChar char="§"/>
              <a:tabLst/>
              <a:defRPr lang="en-US" sz="1425"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514337" marR="0" lvl="1" indent="-171446" algn="l" defTabSz="342892" rtl="0" eaLnBrk="1" fontAlgn="auto" latinLnBrk="0" hangingPunct="1">
              <a:lnSpc>
                <a:spcPct val="100000"/>
              </a:lnSpc>
              <a:spcBef>
                <a:spcPts val="0"/>
              </a:spcBef>
              <a:spcAft>
                <a:spcPts val="750"/>
              </a:spcAft>
              <a:buClr>
                <a:schemeClr val="accent1"/>
              </a:buClr>
              <a:buSzTx/>
              <a:buFont typeface="Wingdings" charset="2"/>
              <a:buChar char="§"/>
              <a:tabLst/>
              <a:defRPr/>
            </a:pPr>
            <a:r>
              <a:rPr lang="en-US" dirty="0"/>
              <a:t>Agenda Item 3a</a:t>
            </a:r>
          </a:p>
          <a:p>
            <a:pPr marL="514337" marR="0" lvl="1" indent="-171446" algn="l" defTabSz="342892" rtl="0" eaLnBrk="1" fontAlgn="auto" latinLnBrk="0" hangingPunct="1">
              <a:lnSpc>
                <a:spcPct val="100000"/>
              </a:lnSpc>
              <a:spcBef>
                <a:spcPts val="0"/>
              </a:spcBef>
              <a:spcAft>
                <a:spcPts val="750"/>
              </a:spcAft>
              <a:buClr>
                <a:schemeClr val="accent1"/>
              </a:buClr>
              <a:buSzTx/>
              <a:buFont typeface="Wingdings" charset="2"/>
              <a:buChar char="§"/>
              <a:tabLst/>
              <a:defRPr/>
            </a:pPr>
            <a:r>
              <a:rPr lang="en-US" dirty="0"/>
              <a:t>Agenda Item 3b</a:t>
            </a:r>
          </a:p>
        </p:txBody>
      </p:sp>
      <p:pic>
        <p:nvPicPr>
          <p:cNvPr id="10" name="Picture 9" descr="CCR_54px Logo GREY.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2" y="4788604"/>
            <a:ext cx="1870869" cy="258884"/>
          </a:xfrm>
          <a:prstGeom prst="rect">
            <a:avLst/>
          </a:prstGeom>
        </p:spPr>
      </p:pic>
      <p:sp>
        <p:nvSpPr>
          <p:cNvPr id="17" name="Text Box 14"/>
          <p:cNvSpPr txBox="1">
            <a:spLocks noChangeArrowheads="1"/>
          </p:cNvSpPr>
          <p:nvPr/>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6C6C6C"/>
                </a:solidFill>
                <a:latin typeface="+mn-lt"/>
                <a:cs typeface="SapientSansRegular"/>
              </a:rPr>
              <a:t> </a:t>
            </a:r>
            <a:fld id="{4225D95B-3580-C74C-AC82-B8FCF626B418}" type="slidenum">
              <a:rPr lang="en-US" sz="750" b="1" smtClean="0">
                <a:solidFill>
                  <a:srgbClr val="6C6C6C"/>
                </a:solidFill>
                <a:latin typeface="+mn-lt"/>
                <a:cs typeface="SapientSansRegular"/>
              </a:rPr>
              <a:pPr algn="r" fontAlgn="auto">
                <a:lnSpc>
                  <a:spcPct val="101000"/>
                </a:lnSpc>
                <a:spcBef>
                  <a:spcPct val="50000"/>
                </a:spcBef>
                <a:spcAft>
                  <a:spcPts val="0"/>
                </a:spcAft>
                <a:defRPr/>
              </a:pPr>
              <a:t>‹#›</a:t>
            </a:fld>
            <a:endParaRPr lang="en-US" sz="750" b="1" dirty="0">
              <a:solidFill>
                <a:srgbClr val="6C6C6C"/>
              </a:solidFill>
              <a:latin typeface="+mn-lt"/>
              <a:cs typeface="SapientSansRegular"/>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7039" y="4908677"/>
            <a:ext cx="918972" cy="155448"/>
          </a:xfrm>
          <a:prstGeom prst="rect">
            <a:avLst/>
          </a:prstGeom>
        </p:spPr>
      </p:pic>
    </p:spTree>
    <p:extLst>
      <p:ext uri="{BB962C8B-B14F-4D97-AF65-F5344CB8AC3E}">
        <p14:creationId xmlns:p14="http://schemas.microsoft.com/office/powerpoint/2010/main" val="3150323801"/>
      </p:ext>
    </p:extLst>
  </p:cSld>
  <p:clrMapOvr>
    <a:masterClrMapping/>
  </p:clrMapOvr>
  <p:extLst>
    <p:ext uri="{DCECCB84-F9BA-43D5-87BE-67443E8EF086}">
      <p15:sldGuideLst xmlns:p15="http://schemas.microsoft.com/office/powerpoint/2012/main">
        <p15:guide id="1" orient="horz" pos="3156" userDrawn="1">
          <p15:clr>
            <a:srgbClr val="FBAE40"/>
          </p15:clr>
        </p15:guide>
        <p15:guide id="2" pos="2880" userDrawn="1">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p:nvSpPr>
        <p:spPr>
          <a:xfrm>
            <a:off x="1"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Pentagon 11"/>
          <p:cNvSpPr/>
          <p:nvPr/>
        </p:nvSpPr>
        <p:spPr>
          <a:xfrm>
            <a:off x="2"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itle 1"/>
          <p:cNvSpPr>
            <a:spLocks noGrp="1"/>
          </p:cNvSpPr>
          <p:nvPr>
            <p:ph type="ctrTitle" hasCustomPrompt="1"/>
          </p:nvPr>
        </p:nvSpPr>
        <p:spPr>
          <a:xfrm>
            <a:off x="3429002" y="1817370"/>
            <a:ext cx="5029199" cy="1371600"/>
          </a:xfrm>
        </p:spPr>
        <p:txBody>
          <a:bodyPr lIns="0" tIns="0" rIns="0" bIns="0" anchor="b">
            <a:noAutofit/>
          </a:bodyPr>
          <a:lstStyle>
            <a:lvl1pPr algn="r">
              <a:defRPr sz="2100" spc="-60">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9001" y="3257550"/>
            <a:ext cx="5022892" cy="514350"/>
          </a:xfrm>
        </p:spPr>
        <p:txBody>
          <a:bodyPr lIns="0" tIns="0" rIns="0" bIns="0">
            <a:noAutofit/>
          </a:bodyPr>
          <a:lstStyle>
            <a:lvl1pPr marL="0" indent="0" algn="r">
              <a:buNone/>
              <a:defRPr sz="1050" b="0" i="1" spc="75">
                <a:solidFill>
                  <a:srgbClr val="FFFFFF"/>
                </a:solidFill>
                <a:latin typeface="+mn-lt"/>
                <a:cs typeface="SapientCentroSlab-Light"/>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Subtitle goes here</a:t>
            </a:r>
          </a:p>
        </p:txBody>
      </p:sp>
      <p:pic>
        <p:nvPicPr>
          <p:cNvPr id="9" name="Picture 8" descr="CCR_54px Logo WHIT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1" y="4782312"/>
            <a:ext cx="1916339" cy="265176"/>
          </a:xfrm>
          <a:prstGeom prst="rect">
            <a:avLst/>
          </a:prstGeom>
        </p:spPr>
      </p:pic>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7035" y="4917555"/>
            <a:ext cx="128016" cy="104281"/>
          </a:xfrm>
          <a:prstGeom prst="rect">
            <a:avLst/>
          </a:prstGeom>
        </p:spPr>
      </p:pic>
      <p:sp>
        <p:nvSpPr>
          <p:cNvPr id="16" name="Text Box 14"/>
          <p:cNvSpPr txBox="1">
            <a:spLocks noChangeArrowheads="1"/>
          </p:cNvSpPr>
          <p:nvPr/>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chemeClr val="bg1"/>
                </a:solidFill>
                <a:latin typeface="+mn-lt"/>
                <a:cs typeface="SapientSansRegular"/>
              </a:rPr>
              <a:t> </a:t>
            </a:r>
            <a:fld id="{4225D95B-3580-C74C-AC82-B8FCF626B418}" type="slidenum">
              <a:rPr lang="en-US" sz="750" b="1" smtClean="0">
                <a:solidFill>
                  <a:schemeClr val="bg1"/>
                </a:solidFill>
                <a:latin typeface="+mn-lt"/>
                <a:cs typeface="SapientSansRegular"/>
              </a:rPr>
              <a:pPr algn="r" fontAlgn="auto">
                <a:lnSpc>
                  <a:spcPct val="101000"/>
                </a:lnSpc>
                <a:spcBef>
                  <a:spcPct val="50000"/>
                </a:spcBef>
                <a:spcAft>
                  <a:spcPts val="0"/>
                </a:spcAft>
                <a:defRPr/>
              </a:pPr>
              <a:t>‹#›</a:t>
            </a:fld>
            <a:endParaRPr lang="en-US" sz="750" b="1" dirty="0">
              <a:solidFill>
                <a:schemeClr val="bg1"/>
              </a:solidFill>
              <a:latin typeface="+mn-lt"/>
              <a:cs typeface="SapientSansRegular"/>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2467" y="4907907"/>
            <a:ext cx="923544" cy="156221"/>
          </a:xfrm>
          <a:prstGeom prst="rect">
            <a:avLst/>
          </a:prstGeom>
        </p:spPr>
      </p:pic>
    </p:spTree>
    <p:extLst>
      <p:ext uri="{BB962C8B-B14F-4D97-AF65-F5344CB8AC3E}">
        <p14:creationId xmlns:p14="http://schemas.microsoft.com/office/powerpoint/2010/main" val="317199005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Blu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p:nvSpPr>
        <p:spPr>
          <a:xfrm>
            <a:off x="1523357" y="0"/>
            <a:ext cx="2872115"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Pentagon 9"/>
          <p:cNvSpPr>
            <a:spLocks noChangeAspect="1"/>
          </p:cNvSpPr>
          <p:nvPr/>
        </p:nvSpPr>
        <p:spPr>
          <a:xfrm>
            <a:off x="2" y="0"/>
            <a:ext cx="3228985" cy="5148072"/>
          </a:xfrm>
          <a:prstGeom prst="homePlate">
            <a:avLst>
              <a:gd name="adj" fmla="val 3235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itle 1"/>
          <p:cNvSpPr>
            <a:spLocks noGrp="1"/>
          </p:cNvSpPr>
          <p:nvPr>
            <p:ph type="ctrTitle" hasCustomPrompt="1"/>
          </p:nvPr>
        </p:nvSpPr>
        <p:spPr>
          <a:xfrm>
            <a:off x="4395472" y="1817370"/>
            <a:ext cx="4062728" cy="1371600"/>
          </a:xfrm>
        </p:spPr>
        <p:txBody>
          <a:bodyPr lIns="0" tIns="0" rIns="0" bIns="0" anchor="b">
            <a:noAutofit/>
          </a:bodyPr>
          <a:lstStyle>
            <a:lvl1pPr algn="r">
              <a:defRPr sz="2100" spc="-60">
                <a:solidFill>
                  <a:srgbClr val="BB0E3D"/>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050" b="0" i="1" spc="75">
                <a:solidFill>
                  <a:schemeClr val="accent3"/>
                </a:solidFill>
                <a:latin typeface="+mn-lt"/>
                <a:cs typeface="SapientCentroSlab-Light"/>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Subtitle goes here</a:t>
            </a:r>
          </a:p>
        </p:txBody>
      </p:sp>
      <p:pic>
        <p:nvPicPr>
          <p:cNvPr id="12" name="Picture 11" descr="CCR_54px Logo WHIT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1" y="4782312"/>
            <a:ext cx="1916339" cy="265176"/>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61572" y="4921253"/>
            <a:ext cx="120829" cy="98425"/>
          </a:xfrm>
          <a:prstGeom prst="rect">
            <a:avLst/>
          </a:prstGeom>
        </p:spPr>
      </p:pic>
      <p:sp>
        <p:nvSpPr>
          <p:cNvPr id="17" name="Text Box 14"/>
          <p:cNvSpPr txBox="1">
            <a:spLocks noChangeArrowheads="1"/>
          </p:cNvSpPr>
          <p:nvPr/>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6C6C6C"/>
                </a:solidFill>
                <a:latin typeface="+mn-lt"/>
                <a:cs typeface="SapientSansRegular"/>
              </a:rPr>
              <a:t> </a:t>
            </a:r>
            <a:fld id="{4225D95B-3580-C74C-AC82-B8FCF626B418}" type="slidenum">
              <a:rPr lang="en-US" sz="750" b="1" smtClean="0">
                <a:solidFill>
                  <a:srgbClr val="6C6C6C"/>
                </a:solidFill>
                <a:latin typeface="+mn-lt"/>
                <a:cs typeface="SapientSansRegular"/>
              </a:rPr>
              <a:pPr algn="r" fontAlgn="auto">
                <a:lnSpc>
                  <a:spcPct val="101000"/>
                </a:lnSpc>
                <a:spcBef>
                  <a:spcPct val="50000"/>
                </a:spcBef>
                <a:spcAft>
                  <a:spcPts val="0"/>
                </a:spcAft>
                <a:defRPr/>
              </a:pPr>
              <a:t>‹#›</a:t>
            </a:fld>
            <a:endParaRPr lang="en-US" sz="750" b="1" dirty="0">
              <a:solidFill>
                <a:srgbClr val="6C6C6C"/>
              </a:solidFill>
              <a:latin typeface="+mn-lt"/>
              <a:cs typeface="SapientSansRegular"/>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7039" y="4908677"/>
            <a:ext cx="918972" cy="155448"/>
          </a:xfrm>
          <a:prstGeom prst="rect">
            <a:avLst/>
          </a:prstGeom>
        </p:spPr>
      </p:pic>
    </p:spTree>
    <p:extLst>
      <p:ext uri="{BB962C8B-B14F-4D97-AF65-F5344CB8AC3E}">
        <p14:creationId xmlns:p14="http://schemas.microsoft.com/office/powerpoint/2010/main" val="118255213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p:nvSpPr>
        <p:spPr>
          <a:xfrm>
            <a:off x="1"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Pentagon 7"/>
          <p:cNvSpPr/>
          <p:nvPr/>
        </p:nvSpPr>
        <p:spPr>
          <a:xfrm>
            <a:off x="2"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1800" b="0" i="1" baseline="0">
                <a:solidFill>
                  <a:srgbClr val="FFFFFF"/>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pic>
        <p:nvPicPr>
          <p:cNvPr id="12" name="Picture 11" descr="CCR_54px Logo WHIT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1" y="4782312"/>
            <a:ext cx="1916339" cy="265176"/>
          </a:xfrm>
          <a:prstGeom prst="rect">
            <a:avLst/>
          </a:prstGeom>
        </p:spPr>
      </p:pic>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7035" y="4917555"/>
            <a:ext cx="128016" cy="104281"/>
          </a:xfrm>
          <a:prstGeom prst="rect">
            <a:avLst/>
          </a:prstGeom>
        </p:spPr>
      </p:pic>
      <p:sp>
        <p:nvSpPr>
          <p:cNvPr id="16" name="Text Box 14"/>
          <p:cNvSpPr txBox="1">
            <a:spLocks noChangeArrowheads="1"/>
          </p:cNvSpPr>
          <p:nvPr/>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chemeClr val="bg1"/>
                </a:solidFill>
                <a:latin typeface="+mn-lt"/>
                <a:cs typeface="SapientSansRegular"/>
              </a:rPr>
              <a:t> </a:t>
            </a:r>
            <a:fld id="{4225D95B-3580-C74C-AC82-B8FCF626B418}" type="slidenum">
              <a:rPr lang="en-US" sz="750" b="1" smtClean="0">
                <a:solidFill>
                  <a:schemeClr val="bg1"/>
                </a:solidFill>
                <a:latin typeface="+mn-lt"/>
                <a:cs typeface="SapientSansRegular"/>
              </a:rPr>
              <a:pPr algn="r" fontAlgn="auto">
                <a:lnSpc>
                  <a:spcPct val="101000"/>
                </a:lnSpc>
                <a:spcBef>
                  <a:spcPct val="50000"/>
                </a:spcBef>
                <a:spcAft>
                  <a:spcPts val="0"/>
                </a:spcAft>
                <a:defRPr/>
              </a:pPr>
              <a:t>‹#›</a:t>
            </a:fld>
            <a:endParaRPr lang="en-US" sz="750" b="1" dirty="0">
              <a:solidFill>
                <a:schemeClr val="bg1"/>
              </a:solidFill>
              <a:latin typeface="+mn-lt"/>
              <a:cs typeface="SapientSansRegular"/>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2467" y="4907907"/>
            <a:ext cx="923544" cy="156221"/>
          </a:xfrm>
          <a:prstGeom prst="rect">
            <a:avLst/>
          </a:prstGeom>
        </p:spPr>
      </p:pic>
    </p:spTree>
    <p:extLst>
      <p:ext uri="{BB962C8B-B14F-4D97-AF65-F5344CB8AC3E}">
        <p14:creationId xmlns:p14="http://schemas.microsoft.com/office/powerpoint/2010/main" val="3712291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6" name="Content Placeholder 2"/>
          <p:cNvSpPr>
            <a:spLocks noGrp="1"/>
          </p:cNvSpPr>
          <p:nvPr>
            <p:ph sz="quarter" idx="11"/>
          </p:nvPr>
        </p:nvSpPr>
        <p:spPr>
          <a:xfrm>
            <a:off x="4550983"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93778"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60474462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3"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CCR_54px Logo GRE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2" y="4788604"/>
            <a:ext cx="1870869" cy="258884"/>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61572" y="4921253"/>
            <a:ext cx="120829" cy="98425"/>
          </a:xfrm>
          <a:prstGeom prst="rect">
            <a:avLst/>
          </a:prstGeom>
        </p:spPr>
      </p:pic>
      <p:sp>
        <p:nvSpPr>
          <p:cNvPr id="14" name="Text Box 14"/>
          <p:cNvSpPr txBox="1">
            <a:spLocks noChangeArrowheads="1"/>
          </p:cNvSpPr>
          <p:nvPr/>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6C6C6C"/>
                </a:solidFill>
                <a:latin typeface="+mn-lt"/>
                <a:cs typeface="SapientSansRegular"/>
              </a:rPr>
              <a:t> </a:t>
            </a:r>
            <a:fld id="{4225D95B-3580-C74C-AC82-B8FCF626B418}" type="slidenum">
              <a:rPr lang="en-US" sz="750" b="1" smtClean="0">
                <a:solidFill>
                  <a:srgbClr val="6C6C6C"/>
                </a:solidFill>
                <a:latin typeface="+mn-lt"/>
                <a:cs typeface="SapientSansRegular"/>
              </a:rPr>
              <a:pPr algn="r" fontAlgn="auto">
                <a:lnSpc>
                  <a:spcPct val="101000"/>
                </a:lnSpc>
                <a:spcBef>
                  <a:spcPct val="50000"/>
                </a:spcBef>
                <a:spcAft>
                  <a:spcPts val="0"/>
                </a:spcAft>
                <a:defRPr/>
              </a:pPr>
              <a:t>‹#›</a:t>
            </a:fld>
            <a:endParaRPr lang="en-US" sz="750" b="1" dirty="0">
              <a:solidFill>
                <a:srgbClr val="6C6C6C"/>
              </a:solidFill>
              <a:latin typeface="+mn-lt"/>
              <a:cs typeface="SapientSansRegular"/>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7039" y="4908677"/>
            <a:ext cx="918972" cy="155448"/>
          </a:xfrm>
          <a:prstGeom prst="rect">
            <a:avLst/>
          </a:prstGeom>
        </p:spPr>
      </p:pic>
    </p:spTree>
    <p:extLst>
      <p:ext uri="{BB962C8B-B14F-4D97-AF65-F5344CB8AC3E}">
        <p14:creationId xmlns:p14="http://schemas.microsoft.com/office/powerpoint/2010/main" val="24490203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5"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CCR_54px Logo GRE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2" y="4788604"/>
            <a:ext cx="1870869" cy="258884"/>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61572" y="4921253"/>
            <a:ext cx="120829" cy="98425"/>
          </a:xfrm>
          <a:prstGeom prst="rect">
            <a:avLst/>
          </a:prstGeom>
        </p:spPr>
      </p:pic>
      <p:sp>
        <p:nvSpPr>
          <p:cNvPr id="14" name="Text Box 14"/>
          <p:cNvSpPr txBox="1">
            <a:spLocks noChangeArrowheads="1"/>
          </p:cNvSpPr>
          <p:nvPr/>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6C6C6C"/>
                </a:solidFill>
                <a:latin typeface="+mn-lt"/>
                <a:cs typeface="SapientSansRegular"/>
              </a:rPr>
              <a:t> </a:t>
            </a:r>
            <a:fld id="{4225D95B-3580-C74C-AC82-B8FCF626B418}" type="slidenum">
              <a:rPr lang="en-US" sz="750" b="1" smtClean="0">
                <a:solidFill>
                  <a:srgbClr val="6C6C6C"/>
                </a:solidFill>
                <a:latin typeface="+mn-lt"/>
                <a:cs typeface="SapientSansRegular"/>
              </a:rPr>
              <a:pPr algn="r" fontAlgn="auto">
                <a:lnSpc>
                  <a:spcPct val="101000"/>
                </a:lnSpc>
                <a:spcBef>
                  <a:spcPct val="50000"/>
                </a:spcBef>
                <a:spcAft>
                  <a:spcPts val="0"/>
                </a:spcAft>
                <a:defRPr/>
              </a:pPr>
              <a:t>‹#›</a:t>
            </a:fld>
            <a:endParaRPr lang="en-US" sz="750" b="1" dirty="0">
              <a:solidFill>
                <a:srgbClr val="6C6C6C"/>
              </a:solidFill>
              <a:latin typeface="+mn-lt"/>
              <a:cs typeface="SapientSansRegular"/>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7039" y="4908677"/>
            <a:ext cx="918972" cy="155448"/>
          </a:xfrm>
          <a:prstGeom prst="rect">
            <a:avLst/>
          </a:prstGeom>
        </p:spPr>
      </p:pic>
    </p:spTree>
    <p:extLst>
      <p:ext uri="{BB962C8B-B14F-4D97-AF65-F5344CB8AC3E}">
        <p14:creationId xmlns:p14="http://schemas.microsoft.com/office/powerpoint/2010/main" val="320295358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Click to edit Master text styles</a:t>
            </a:r>
          </a:p>
        </p:txBody>
      </p:sp>
      <p:pic>
        <p:nvPicPr>
          <p:cNvPr id="8" name="Picture 7" descr="CCR_54px Logo GRE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2" y="4788604"/>
            <a:ext cx="1870869" cy="258884"/>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61572" y="4921253"/>
            <a:ext cx="120829" cy="98425"/>
          </a:xfrm>
          <a:prstGeom prst="rect">
            <a:avLst/>
          </a:prstGeom>
        </p:spPr>
      </p:pic>
      <p:sp>
        <p:nvSpPr>
          <p:cNvPr id="15" name="Text Box 14"/>
          <p:cNvSpPr txBox="1">
            <a:spLocks noChangeArrowheads="1"/>
          </p:cNvSpPr>
          <p:nvPr/>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6C6C6C"/>
                </a:solidFill>
                <a:latin typeface="+mn-lt"/>
                <a:cs typeface="SapientSansRegular"/>
              </a:rPr>
              <a:t> </a:t>
            </a:r>
            <a:fld id="{4225D95B-3580-C74C-AC82-B8FCF626B418}" type="slidenum">
              <a:rPr lang="en-US" sz="750" b="1" smtClean="0">
                <a:solidFill>
                  <a:srgbClr val="6C6C6C"/>
                </a:solidFill>
                <a:latin typeface="+mn-lt"/>
                <a:cs typeface="SapientSansRegular"/>
              </a:rPr>
              <a:pPr algn="r" fontAlgn="auto">
                <a:lnSpc>
                  <a:spcPct val="101000"/>
                </a:lnSpc>
                <a:spcBef>
                  <a:spcPct val="50000"/>
                </a:spcBef>
                <a:spcAft>
                  <a:spcPts val="0"/>
                </a:spcAft>
                <a:defRPr/>
              </a:pPr>
              <a:t>‹#›</a:t>
            </a:fld>
            <a:endParaRPr lang="en-US" sz="750" b="1" dirty="0">
              <a:solidFill>
                <a:srgbClr val="6C6C6C"/>
              </a:solidFill>
              <a:latin typeface="+mn-lt"/>
              <a:cs typeface="SapientSansRegular"/>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7039" y="4908677"/>
            <a:ext cx="918972" cy="155448"/>
          </a:xfrm>
          <a:prstGeom prst="rect">
            <a:avLst/>
          </a:prstGeom>
        </p:spPr>
      </p:pic>
    </p:spTree>
    <p:extLst>
      <p:ext uri="{BB962C8B-B14F-4D97-AF65-F5344CB8AC3E}">
        <p14:creationId xmlns:p14="http://schemas.microsoft.com/office/powerpoint/2010/main" val="1286494906"/>
      </p:ext>
    </p:extLst>
  </p:cSld>
  <p:clrMapOvr>
    <a:masterClrMapping/>
  </p:clrMapOvr>
  <p:extLst>
    <p:ext uri="{DCECCB84-F9BA-43D5-87BE-67443E8EF086}">
      <p15:sldGuideLst xmlns:p15="http://schemas.microsoft.com/office/powerpoint/2012/main">
        <p15:guide id="1" orient="horz" pos="3176" userDrawn="1">
          <p15:clr>
            <a:srgbClr val="FBAE40"/>
          </p15:clr>
        </p15:guide>
        <p15:guide id="2" pos="2880" userDrawn="1">
          <p15:clr>
            <a:srgbClr val="FBAE40"/>
          </p15:clr>
        </p15:guide>
        <p15:guide id="3" orient="horz" pos="3017" userDrawn="1">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5"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CCR_54px Logo GRE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2" y="4788604"/>
            <a:ext cx="1870869" cy="258884"/>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61572" y="4921253"/>
            <a:ext cx="120829" cy="98425"/>
          </a:xfrm>
          <a:prstGeom prst="rect">
            <a:avLst/>
          </a:prstGeom>
        </p:spPr>
      </p:pic>
      <p:sp>
        <p:nvSpPr>
          <p:cNvPr id="15" name="Text Box 14"/>
          <p:cNvSpPr txBox="1">
            <a:spLocks noChangeArrowheads="1"/>
          </p:cNvSpPr>
          <p:nvPr/>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6C6C6C"/>
                </a:solidFill>
                <a:latin typeface="+mn-lt"/>
                <a:cs typeface="SapientSansRegular"/>
              </a:rPr>
              <a:t> </a:t>
            </a:r>
            <a:fld id="{4225D95B-3580-C74C-AC82-B8FCF626B418}" type="slidenum">
              <a:rPr lang="en-US" sz="750" b="1" smtClean="0">
                <a:solidFill>
                  <a:srgbClr val="6C6C6C"/>
                </a:solidFill>
                <a:latin typeface="+mn-lt"/>
                <a:cs typeface="SapientSansRegular"/>
              </a:rPr>
              <a:pPr algn="r" fontAlgn="auto">
                <a:lnSpc>
                  <a:spcPct val="101000"/>
                </a:lnSpc>
                <a:spcBef>
                  <a:spcPct val="50000"/>
                </a:spcBef>
                <a:spcAft>
                  <a:spcPts val="0"/>
                </a:spcAft>
                <a:defRPr/>
              </a:pPr>
              <a:t>‹#›</a:t>
            </a:fld>
            <a:endParaRPr lang="en-US" sz="750" b="1" dirty="0">
              <a:solidFill>
                <a:srgbClr val="6C6C6C"/>
              </a:solidFill>
              <a:latin typeface="+mn-lt"/>
              <a:cs typeface="SapientSansRegular"/>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7039" y="4908677"/>
            <a:ext cx="918972" cy="155448"/>
          </a:xfrm>
          <a:prstGeom prst="rect">
            <a:avLst/>
          </a:prstGeom>
        </p:spPr>
      </p:pic>
    </p:spTree>
    <p:extLst>
      <p:ext uri="{BB962C8B-B14F-4D97-AF65-F5344CB8AC3E}">
        <p14:creationId xmlns:p14="http://schemas.microsoft.com/office/powerpoint/2010/main" val="214453997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6" name="Content Placeholder 2"/>
          <p:cNvSpPr>
            <a:spLocks noGrp="1"/>
          </p:cNvSpPr>
          <p:nvPr>
            <p:ph sz="quarter" idx="11"/>
          </p:nvPr>
        </p:nvSpPr>
        <p:spPr>
          <a:xfrm>
            <a:off x="4550983"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93778" y="1069975"/>
            <a:ext cx="3897313" cy="3600450"/>
          </a:xfrm>
        </p:spPr>
        <p:txBody>
          <a:bodyPr anchor="ctr"/>
          <a:lstStyle>
            <a:lvl1pPr marL="0" indent="0" algn="ctr">
              <a:buFontTx/>
              <a:buNone/>
              <a:defRPr/>
            </a:lvl1pPr>
          </a:lstStyle>
          <a:p>
            <a:pPr lvl="0"/>
            <a:r>
              <a:rPr lang="en-US"/>
              <a:t>Click to edit Master text styles</a:t>
            </a:r>
          </a:p>
        </p:txBody>
      </p:sp>
      <p:pic>
        <p:nvPicPr>
          <p:cNvPr id="8" name="Picture 7" descr="CCR_54px Logo GRE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2" y="4788604"/>
            <a:ext cx="1870869" cy="258884"/>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61572" y="4921253"/>
            <a:ext cx="120829" cy="98425"/>
          </a:xfrm>
          <a:prstGeom prst="rect">
            <a:avLst/>
          </a:prstGeom>
        </p:spPr>
      </p:pic>
      <p:sp>
        <p:nvSpPr>
          <p:cNvPr id="15" name="Text Box 14"/>
          <p:cNvSpPr txBox="1">
            <a:spLocks noChangeArrowheads="1"/>
          </p:cNvSpPr>
          <p:nvPr/>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6C6C6C"/>
                </a:solidFill>
                <a:latin typeface="+mn-lt"/>
                <a:cs typeface="SapientSansRegular"/>
              </a:rPr>
              <a:t> </a:t>
            </a:r>
            <a:fld id="{4225D95B-3580-C74C-AC82-B8FCF626B418}" type="slidenum">
              <a:rPr lang="en-US" sz="750" b="1" smtClean="0">
                <a:solidFill>
                  <a:srgbClr val="6C6C6C"/>
                </a:solidFill>
                <a:latin typeface="+mn-lt"/>
                <a:cs typeface="SapientSansRegular"/>
              </a:rPr>
              <a:pPr algn="r" fontAlgn="auto">
                <a:lnSpc>
                  <a:spcPct val="101000"/>
                </a:lnSpc>
                <a:spcBef>
                  <a:spcPct val="50000"/>
                </a:spcBef>
                <a:spcAft>
                  <a:spcPts val="0"/>
                </a:spcAft>
                <a:defRPr/>
              </a:pPr>
              <a:t>‹#›</a:t>
            </a:fld>
            <a:endParaRPr lang="en-US" sz="750" b="1" dirty="0">
              <a:solidFill>
                <a:srgbClr val="6C6C6C"/>
              </a:solidFill>
              <a:latin typeface="+mn-lt"/>
              <a:cs typeface="SapientSansRegular"/>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7039" y="4908677"/>
            <a:ext cx="918972" cy="155448"/>
          </a:xfrm>
          <a:prstGeom prst="rect">
            <a:avLst/>
          </a:prstGeom>
        </p:spPr>
      </p:pic>
    </p:spTree>
    <p:extLst>
      <p:ext uri="{BB962C8B-B14F-4D97-AF65-F5344CB8AC3E}">
        <p14:creationId xmlns:p14="http://schemas.microsoft.com/office/powerpoint/2010/main" val="311988285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5" name="Content Placeholder 2"/>
          <p:cNvSpPr>
            <a:spLocks noGrp="1"/>
          </p:cNvSpPr>
          <p:nvPr>
            <p:ph sz="quarter" idx="11"/>
          </p:nvPr>
        </p:nvSpPr>
        <p:spPr>
          <a:xfrm>
            <a:off x="4550983"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93778" y="1069975"/>
            <a:ext cx="3897313" cy="3600450"/>
          </a:xfrm>
        </p:spPr>
        <p:txBody>
          <a:bodyPr anchor="ctr"/>
          <a:lstStyle>
            <a:lvl1pPr marL="0" indent="0" algn="ctr">
              <a:buFontTx/>
              <a:buNone/>
              <a:defRPr/>
            </a:lvl1pPr>
          </a:lstStyle>
          <a:p>
            <a:pPr lvl="0"/>
            <a:r>
              <a:rPr lang="en-US"/>
              <a:t>Click to edit Master text styles</a:t>
            </a:r>
          </a:p>
        </p:txBody>
      </p:sp>
      <p:pic>
        <p:nvPicPr>
          <p:cNvPr id="7" name="Picture 6" descr="CCR_54px Logo GRE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2" y="4788604"/>
            <a:ext cx="1870869" cy="258884"/>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61572" y="4921253"/>
            <a:ext cx="120829" cy="98425"/>
          </a:xfrm>
          <a:prstGeom prst="rect">
            <a:avLst/>
          </a:prstGeom>
        </p:spPr>
      </p:pic>
      <p:sp>
        <p:nvSpPr>
          <p:cNvPr id="15" name="Text Box 14"/>
          <p:cNvSpPr txBox="1">
            <a:spLocks noChangeArrowheads="1"/>
          </p:cNvSpPr>
          <p:nvPr/>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6C6C6C"/>
                </a:solidFill>
                <a:latin typeface="+mn-lt"/>
                <a:cs typeface="SapientSansRegular"/>
              </a:rPr>
              <a:t> </a:t>
            </a:r>
            <a:fld id="{4225D95B-3580-C74C-AC82-B8FCF626B418}" type="slidenum">
              <a:rPr lang="en-US" sz="750" b="1" smtClean="0">
                <a:solidFill>
                  <a:srgbClr val="6C6C6C"/>
                </a:solidFill>
                <a:latin typeface="+mn-lt"/>
                <a:cs typeface="SapientSansRegular"/>
              </a:rPr>
              <a:pPr algn="r" fontAlgn="auto">
                <a:lnSpc>
                  <a:spcPct val="101000"/>
                </a:lnSpc>
                <a:spcBef>
                  <a:spcPct val="50000"/>
                </a:spcBef>
                <a:spcAft>
                  <a:spcPts val="0"/>
                </a:spcAft>
                <a:defRPr/>
              </a:pPr>
              <a:t>‹#›</a:t>
            </a:fld>
            <a:endParaRPr lang="en-US" sz="750" b="1" dirty="0">
              <a:solidFill>
                <a:srgbClr val="6C6C6C"/>
              </a:solidFill>
              <a:latin typeface="+mn-lt"/>
              <a:cs typeface="SapientSansRegular"/>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7039" y="4908677"/>
            <a:ext cx="918972" cy="155448"/>
          </a:xfrm>
          <a:prstGeom prst="rect">
            <a:avLst/>
          </a:prstGeom>
        </p:spPr>
      </p:pic>
    </p:spTree>
    <p:extLst>
      <p:ext uri="{BB962C8B-B14F-4D97-AF65-F5344CB8AC3E}">
        <p14:creationId xmlns:p14="http://schemas.microsoft.com/office/powerpoint/2010/main" val="61384696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6C6C6C"/>
                </a:solidFill>
                <a:latin typeface="+mn-lt"/>
                <a:cs typeface="SapientSansRegular"/>
              </a:rPr>
              <a:t> </a:t>
            </a:r>
            <a:fld id="{4225D95B-3580-C74C-AC82-B8FCF626B418}" type="slidenum">
              <a:rPr lang="en-US" sz="750" b="1" smtClean="0">
                <a:solidFill>
                  <a:srgbClr val="6C6C6C"/>
                </a:solidFill>
                <a:latin typeface="+mn-lt"/>
                <a:cs typeface="SapientSansRegular"/>
              </a:rPr>
              <a:pPr algn="r" fontAlgn="auto">
                <a:lnSpc>
                  <a:spcPct val="101000"/>
                </a:lnSpc>
                <a:spcBef>
                  <a:spcPct val="50000"/>
                </a:spcBef>
                <a:spcAft>
                  <a:spcPts val="0"/>
                </a:spcAft>
                <a:defRPr/>
              </a:pPr>
              <a:t>‹#›</a:t>
            </a:fld>
            <a:endParaRPr lang="en-US" sz="750" b="1" dirty="0">
              <a:solidFill>
                <a:srgbClr val="6C6C6C"/>
              </a:solidFill>
              <a:latin typeface="+mn-lt"/>
              <a:cs typeface="SapientSansRegular"/>
            </a:endParaRPr>
          </a:p>
        </p:txBody>
      </p:sp>
      <p:pic>
        <p:nvPicPr>
          <p:cNvPr id="5" name="Picture 4" descr="CCR_54px Logo GRE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2" y="4788604"/>
            <a:ext cx="1870869" cy="258884"/>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61572" y="4921253"/>
            <a:ext cx="120829" cy="98425"/>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7039" y="4908677"/>
            <a:ext cx="918972" cy="155448"/>
          </a:xfrm>
          <a:prstGeom prst="rect">
            <a:avLst/>
          </a:prstGeom>
        </p:spPr>
      </p:pic>
    </p:spTree>
    <p:extLst>
      <p:ext uri="{BB962C8B-B14F-4D97-AF65-F5344CB8AC3E}">
        <p14:creationId xmlns:p14="http://schemas.microsoft.com/office/powerpoint/2010/main" val="412582485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pic>
        <p:nvPicPr>
          <p:cNvPr id="4" name="Picture 3" descr="CCR_54px Logo GRE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2" y="4788604"/>
            <a:ext cx="1870869" cy="258884"/>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61572" y="4921253"/>
            <a:ext cx="120829" cy="98425"/>
          </a:xfrm>
          <a:prstGeom prst="rect">
            <a:avLst/>
          </a:prstGeom>
        </p:spPr>
      </p:pic>
      <p:sp>
        <p:nvSpPr>
          <p:cNvPr id="13" name="Text Box 14"/>
          <p:cNvSpPr txBox="1">
            <a:spLocks noChangeArrowheads="1"/>
          </p:cNvSpPr>
          <p:nvPr/>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6C6C6C"/>
                </a:solidFill>
                <a:latin typeface="+mn-lt"/>
                <a:cs typeface="SapientSansRegular"/>
              </a:rPr>
              <a:t> </a:t>
            </a:r>
            <a:fld id="{4225D95B-3580-C74C-AC82-B8FCF626B418}" type="slidenum">
              <a:rPr lang="en-US" sz="750" b="1" smtClean="0">
                <a:solidFill>
                  <a:srgbClr val="6C6C6C"/>
                </a:solidFill>
                <a:latin typeface="+mn-lt"/>
                <a:cs typeface="SapientSansRegular"/>
              </a:rPr>
              <a:pPr algn="r" fontAlgn="auto">
                <a:lnSpc>
                  <a:spcPct val="101000"/>
                </a:lnSpc>
                <a:spcBef>
                  <a:spcPct val="50000"/>
                </a:spcBef>
                <a:spcAft>
                  <a:spcPts val="0"/>
                </a:spcAft>
                <a:defRPr/>
              </a:pPr>
              <a:t>‹#›</a:t>
            </a:fld>
            <a:endParaRPr lang="en-US" sz="750" b="1" dirty="0">
              <a:solidFill>
                <a:srgbClr val="6C6C6C"/>
              </a:solidFill>
              <a:latin typeface="+mn-lt"/>
              <a:cs typeface="SapientSansRegular"/>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7039" y="4908677"/>
            <a:ext cx="918972" cy="155448"/>
          </a:xfrm>
          <a:prstGeom prst="rect">
            <a:avLst/>
          </a:prstGeom>
        </p:spPr>
      </p:pic>
    </p:spTree>
    <p:extLst>
      <p:ext uri="{BB962C8B-B14F-4D97-AF65-F5344CB8AC3E}">
        <p14:creationId xmlns:p14="http://schemas.microsoft.com/office/powerpoint/2010/main" val="99250365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Blank — Footer">
    <p:spTree>
      <p:nvGrpSpPr>
        <p:cNvPr id="1" name=""/>
        <p:cNvGrpSpPr/>
        <p:nvPr/>
      </p:nvGrpSpPr>
      <p:grpSpPr>
        <a:xfrm>
          <a:off x="0" y="0"/>
          <a:ext cx="0" cy="0"/>
          <a:chOff x="0" y="0"/>
          <a:chExt cx="0" cy="0"/>
        </a:xfrm>
      </p:grpSpPr>
      <p:pic>
        <p:nvPicPr>
          <p:cNvPr id="4" name="Picture 3" descr="CCR_54px Logo GRE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2" y="4788604"/>
            <a:ext cx="1870869" cy="258884"/>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61572" y="4921253"/>
            <a:ext cx="120829" cy="98425"/>
          </a:xfrm>
          <a:prstGeom prst="rect">
            <a:avLst/>
          </a:prstGeom>
        </p:spPr>
      </p:pic>
      <p:sp>
        <p:nvSpPr>
          <p:cNvPr id="10" name="Text Box 14"/>
          <p:cNvSpPr txBox="1">
            <a:spLocks noChangeArrowheads="1"/>
          </p:cNvSpPr>
          <p:nvPr/>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6C6C6C"/>
                </a:solidFill>
                <a:latin typeface="+mn-lt"/>
                <a:cs typeface="SapientSansRegular"/>
              </a:rPr>
              <a:t> </a:t>
            </a:r>
            <a:fld id="{4225D95B-3580-C74C-AC82-B8FCF626B418}" type="slidenum">
              <a:rPr lang="en-US" sz="750" b="1" smtClean="0">
                <a:solidFill>
                  <a:srgbClr val="6C6C6C"/>
                </a:solidFill>
                <a:latin typeface="+mn-lt"/>
                <a:cs typeface="SapientSansRegular"/>
              </a:rPr>
              <a:pPr algn="r" fontAlgn="auto">
                <a:lnSpc>
                  <a:spcPct val="101000"/>
                </a:lnSpc>
                <a:spcBef>
                  <a:spcPct val="50000"/>
                </a:spcBef>
                <a:spcAft>
                  <a:spcPts val="0"/>
                </a:spcAft>
                <a:defRPr/>
              </a:pPr>
              <a:t>‹#›</a:t>
            </a:fld>
            <a:endParaRPr lang="en-US" sz="750" b="1" dirty="0">
              <a:solidFill>
                <a:srgbClr val="6C6C6C"/>
              </a:solidFill>
              <a:latin typeface="+mn-lt"/>
              <a:cs typeface="SapientSansRegular"/>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7039" y="4908677"/>
            <a:ext cx="918972" cy="155448"/>
          </a:xfrm>
          <a:prstGeom prst="rect">
            <a:avLst/>
          </a:prstGeom>
        </p:spPr>
      </p:pic>
    </p:spTree>
    <p:extLst>
      <p:ext uri="{BB962C8B-B14F-4D97-AF65-F5344CB8AC3E}">
        <p14:creationId xmlns:p14="http://schemas.microsoft.com/office/powerpoint/2010/main" val="413608944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Blank — No Footer">
    <p:spTree>
      <p:nvGrpSpPr>
        <p:cNvPr id="1" name=""/>
        <p:cNvGrpSpPr/>
        <p:nvPr/>
      </p:nvGrpSpPr>
      <p:grpSpPr>
        <a:xfrm>
          <a:off x="0" y="0"/>
          <a:ext cx="0" cy="0"/>
          <a:chOff x="0" y="0"/>
          <a:chExt cx="0" cy="0"/>
        </a:xfrm>
      </p:grpSpPr>
      <p:pic>
        <p:nvPicPr>
          <p:cNvPr id="4" name="Picture 3" descr="CCR_54px Logo GRE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2" y="4788604"/>
            <a:ext cx="1870869" cy="258884"/>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61572" y="4921253"/>
            <a:ext cx="120829" cy="98425"/>
          </a:xfrm>
          <a:prstGeom prst="rect">
            <a:avLst/>
          </a:prstGeom>
        </p:spPr>
      </p:pic>
      <p:sp>
        <p:nvSpPr>
          <p:cNvPr id="11" name="Text Box 14"/>
          <p:cNvSpPr txBox="1">
            <a:spLocks noChangeArrowheads="1"/>
          </p:cNvSpPr>
          <p:nvPr/>
        </p:nvSpPr>
        <p:spPr bwMode="auto">
          <a:xfrm>
            <a:off x="8647115"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6C6C6C"/>
                </a:solidFill>
                <a:latin typeface="+mn-lt"/>
                <a:cs typeface="SapientSansRegular"/>
              </a:rPr>
              <a:t> </a:t>
            </a:r>
            <a:fld id="{4225D95B-3580-C74C-AC82-B8FCF626B418}" type="slidenum">
              <a:rPr lang="en-US" sz="750" b="1" smtClean="0">
                <a:solidFill>
                  <a:srgbClr val="6C6C6C"/>
                </a:solidFill>
                <a:latin typeface="+mn-lt"/>
                <a:cs typeface="SapientSansRegular"/>
              </a:rPr>
              <a:pPr algn="r" fontAlgn="auto">
                <a:lnSpc>
                  <a:spcPct val="101000"/>
                </a:lnSpc>
                <a:spcBef>
                  <a:spcPct val="50000"/>
                </a:spcBef>
                <a:spcAft>
                  <a:spcPts val="0"/>
                </a:spcAft>
                <a:defRPr/>
              </a:pPr>
              <a:t>‹#›</a:t>
            </a:fld>
            <a:endParaRPr lang="en-US" sz="750" b="1" dirty="0">
              <a:solidFill>
                <a:srgbClr val="6C6C6C"/>
              </a:solidFill>
              <a:latin typeface="+mn-lt"/>
              <a:cs typeface="SapientSansRegular"/>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7039" y="4908677"/>
            <a:ext cx="918972" cy="155448"/>
          </a:xfrm>
          <a:prstGeom prst="rect">
            <a:avLst/>
          </a:prstGeom>
        </p:spPr>
      </p:pic>
    </p:spTree>
    <p:extLst>
      <p:ext uri="{BB962C8B-B14F-4D97-AF65-F5344CB8AC3E}">
        <p14:creationId xmlns:p14="http://schemas.microsoft.com/office/powerpoint/2010/main" val="1126384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5" name="Content Placeholder 2"/>
          <p:cNvSpPr>
            <a:spLocks noGrp="1"/>
          </p:cNvSpPr>
          <p:nvPr>
            <p:ph sz="quarter" idx="11"/>
          </p:nvPr>
        </p:nvSpPr>
        <p:spPr>
          <a:xfrm>
            <a:off x="4550983"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93778"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80533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p:nvSpPr>
        <p:spPr>
          <a:xfrm>
            <a:off x="1"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Pentagon 8"/>
          <p:cNvSpPr/>
          <p:nvPr/>
        </p:nvSpPr>
        <p:spPr>
          <a:xfrm>
            <a:off x="2"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extBox 13"/>
          <p:cNvSpPr txBox="1">
            <a:spLocks noChangeArrowheads="1"/>
          </p:cNvSpPr>
          <p:nvPr/>
        </p:nvSpPr>
        <p:spPr bwMode="auto">
          <a:xfrm>
            <a:off x="3946318" y="4356102"/>
            <a:ext cx="125136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200" b="1" dirty="0" err="1">
                <a:solidFill>
                  <a:schemeClr val="bg1"/>
                </a:solidFill>
                <a:latin typeface="Arial" charset="0"/>
              </a:rPr>
              <a:t>ccr.cancer.gov</a:t>
            </a:r>
            <a:endParaRPr lang="en-US" sz="1200" b="1" dirty="0">
              <a:solidFill>
                <a:schemeClr val="bg1"/>
              </a:solidFill>
              <a:latin typeface="Arial" charset="0"/>
            </a:endParaRPr>
          </a:p>
        </p:txBody>
      </p:sp>
      <p:grpSp>
        <p:nvGrpSpPr>
          <p:cNvPr id="2" name="Group 1"/>
          <p:cNvGrpSpPr/>
          <p:nvPr/>
        </p:nvGrpSpPr>
        <p:grpSpPr>
          <a:xfrm>
            <a:off x="1946019" y="2148843"/>
            <a:ext cx="5251967" cy="813435"/>
            <a:chOff x="2994026" y="2148840"/>
            <a:chExt cx="5251967" cy="813435"/>
          </a:xfrm>
        </p:grpSpPr>
        <p:pic>
          <p:nvPicPr>
            <p:cNvPr id="11" name="Picture 10" descr="4_hhs_logo_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94026" y="2148840"/>
              <a:ext cx="813435" cy="813435"/>
            </a:xfrm>
            <a:prstGeom prst="rect">
              <a:avLst/>
            </a:prstGeom>
          </p:spPr>
        </p:pic>
        <p:pic>
          <p:nvPicPr>
            <p:cNvPr id="12" name="Picture 11" descr="CCR_54px Logo 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74152" y="2282447"/>
              <a:ext cx="4271841" cy="591122"/>
            </a:xfrm>
            <a:prstGeom prst="rect">
              <a:avLst/>
            </a:prstGeom>
          </p:spPr>
        </p:pic>
      </p:grpSp>
    </p:spTree>
    <p:extLst>
      <p:ext uri="{BB962C8B-B14F-4D97-AF65-F5344CB8AC3E}">
        <p14:creationId xmlns:p14="http://schemas.microsoft.com/office/powerpoint/2010/main" val="163584845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D5370ECB-2B51-2D46-B3A4-F85A2E0BBBFB}" type="datetimeFigureOut">
              <a:rPr lang="en-US" smtClean="0"/>
              <a:t>5/1/24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BC551-23D4-724B-BC0B-57C422FE6D28}" type="slidenum">
              <a:rPr lang="en-US" smtClean="0"/>
              <a:t>‹#›</a:t>
            </a:fld>
            <a:endParaRPr lang="en-US"/>
          </a:p>
        </p:txBody>
      </p:sp>
    </p:spTree>
    <p:extLst>
      <p:ext uri="{BB962C8B-B14F-4D97-AF65-F5344CB8AC3E}">
        <p14:creationId xmlns:p14="http://schemas.microsoft.com/office/powerpoint/2010/main" val="418617870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370ECB-2B51-2D46-B3A4-F85A2E0BBBFB}" type="datetimeFigureOut">
              <a:rPr lang="en-US" smtClean="0"/>
              <a:t>5/1/24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BC551-23D4-724B-BC0B-57C422FE6D28}" type="slidenum">
              <a:rPr lang="en-US" smtClean="0"/>
              <a:t>‹#›</a:t>
            </a:fld>
            <a:endParaRPr lang="en-US"/>
          </a:p>
        </p:txBody>
      </p:sp>
    </p:spTree>
    <p:extLst>
      <p:ext uri="{BB962C8B-B14F-4D97-AF65-F5344CB8AC3E}">
        <p14:creationId xmlns:p14="http://schemas.microsoft.com/office/powerpoint/2010/main" val="351362241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2" descr="CCR_cove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0" y="3371850"/>
            <a:ext cx="9144000" cy="457200"/>
          </a:xfrm>
        </p:spPr>
        <p:txBody>
          <a:bodyPr anchor="t"/>
          <a:lstStyle>
            <a:lvl1pPr algn="ctr">
              <a:defRPr sz="1800"/>
            </a:lvl1pPr>
          </a:lstStyle>
          <a:p>
            <a:r>
              <a:rPr lang="en-US"/>
              <a:t>Click to edit Master title style</a:t>
            </a:r>
          </a:p>
        </p:txBody>
      </p:sp>
      <p:sp>
        <p:nvSpPr>
          <p:cNvPr id="4099" name="Rectangle 3"/>
          <p:cNvSpPr>
            <a:spLocks noGrp="1" noChangeArrowheads="1"/>
          </p:cNvSpPr>
          <p:nvPr>
            <p:ph type="subTitle" idx="1"/>
          </p:nvPr>
        </p:nvSpPr>
        <p:spPr>
          <a:xfrm>
            <a:off x="0" y="4000500"/>
            <a:ext cx="9144000" cy="342900"/>
          </a:xfrm>
        </p:spPr>
        <p:txBody>
          <a:bodyPr/>
          <a:lstStyle>
            <a:lvl1pPr marL="0" indent="0" algn="ctr">
              <a:buFontTx/>
              <a:buNone/>
              <a:defRPr sz="1125" i="1">
                <a:solidFill>
                  <a:schemeClr val="bg2"/>
                </a:solidFill>
              </a:defRPr>
            </a:lvl1pPr>
          </a:lstStyle>
          <a:p>
            <a:r>
              <a:rPr lang="en-US"/>
              <a:t>Click to edit Master subtitle style</a:t>
            </a:r>
          </a:p>
        </p:txBody>
      </p:sp>
    </p:spTree>
    <p:extLst>
      <p:ext uri="{BB962C8B-B14F-4D97-AF65-F5344CB8AC3E}">
        <p14:creationId xmlns:p14="http://schemas.microsoft.com/office/powerpoint/2010/main" val="179592398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770919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en-US"/>
              <a:t>Click to edit Master text styles</a:t>
            </a:r>
          </a:p>
        </p:txBody>
      </p:sp>
    </p:spTree>
    <p:extLst>
      <p:ext uri="{BB962C8B-B14F-4D97-AF65-F5344CB8AC3E}">
        <p14:creationId xmlns:p14="http://schemas.microsoft.com/office/powerpoint/2010/main" val="31626466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085850"/>
            <a:ext cx="4114800" cy="38862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85850"/>
            <a:ext cx="4114800" cy="38862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889244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558153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930019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437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Tree>
    <p:extLst>
      <p:ext uri="{BB962C8B-B14F-4D97-AF65-F5344CB8AC3E}">
        <p14:creationId xmlns:p14="http://schemas.microsoft.com/office/powerpoint/2010/main" val="380068141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lstStyle>
            <a:lvl1pPr algn="l">
              <a:defRPr sz="1125" b="1"/>
            </a:lvl1pPr>
          </a:lstStyle>
          <a:p>
            <a:r>
              <a:rPr lang="en-US"/>
              <a:t>Click to edit Master title style</a:t>
            </a:r>
          </a:p>
        </p:txBody>
      </p:sp>
      <p:sp>
        <p:nvSpPr>
          <p:cNvPr id="3" name="Content Placeholder 2"/>
          <p:cNvSpPr>
            <a:spLocks noGrp="1"/>
          </p:cNvSpPr>
          <p:nvPr>
            <p:ph idx="1"/>
          </p:nvPr>
        </p:nvSpPr>
        <p:spPr>
          <a:xfrm>
            <a:off x="3575050" y="204790"/>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Tree>
    <p:extLst>
      <p:ext uri="{BB962C8B-B14F-4D97-AF65-F5344CB8AC3E}">
        <p14:creationId xmlns:p14="http://schemas.microsoft.com/office/powerpoint/2010/main" val="113771321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Tree>
    <p:extLst>
      <p:ext uri="{BB962C8B-B14F-4D97-AF65-F5344CB8AC3E}">
        <p14:creationId xmlns:p14="http://schemas.microsoft.com/office/powerpoint/2010/main" val="140785887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138351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7150"/>
            <a:ext cx="2133600" cy="4914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57150"/>
            <a:ext cx="6248400" cy="4914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44574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63860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653654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257169" indent="0" algn="ctr">
              <a:buNone/>
              <a:defRPr/>
            </a:lvl2pPr>
            <a:lvl3pPr marL="514337" indent="0" algn="ctr">
              <a:buNone/>
              <a:defRPr/>
            </a:lvl3pPr>
            <a:lvl4pPr marL="771506" indent="0" algn="ctr">
              <a:buNone/>
              <a:defRPr/>
            </a:lvl4pPr>
            <a:lvl5pPr marL="1028675" indent="0" algn="ctr">
              <a:buNone/>
              <a:defRPr/>
            </a:lvl5pPr>
            <a:lvl6pPr marL="1285843" indent="0" algn="ctr">
              <a:buNone/>
              <a:defRPr/>
            </a:lvl6pPr>
            <a:lvl7pPr marL="1543011" indent="0" algn="ctr">
              <a:buNone/>
              <a:defRPr/>
            </a:lvl7pPr>
            <a:lvl8pPr marL="1800180" indent="0" algn="ctr">
              <a:buNone/>
              <a:defRPr/>
            </a:lvl8pPr>
            <a:lvl9pPr marL="205734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B84DC46-656E-4E54-A91F-8D0822C1C5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B682D4-EADB-44DE-B2AE-9B68C8F553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92922EE-2C38-40ED-A185-81B2410CFFBB}"/>
              </a:ext>
            </a:extLst>
          </p:cNvPr>
          <p:cNvSpPr>
            <a:spLocks noGrp="1" noChangeArrowheads="1"/>
          </p:cNvSpPr>
          <p:nvPr>
            <p:ph type="sldNum" sz="quarter" idx="12"/>
          </p:nvPr>
        </p:nvSpPr>
        <p:spPr>
          <a:ln/>
        </p:spPr>
        <p:txBody>
          <a:bodyPr/>
          <a:lstStyle>
            <a:lvl1pPr>
              <a:defRPr/>
            </a:lvl1pPr>
          </a:lstStyle>
          <a:p>
            <a:fld id="{3FE8A6DF-56A5-4240-9F9D-ACCC20C3CDAD}" type="slidenum">
              <a:rPr lang="en-US" altLang="en-US"/>
              <a:pPr/>
              <a:t>‹#›</a:t>
            </a:fld>
            <a:endParaRPr lang="en-US" altLang="en-US"/>
          </a:p>
        </p:txBody>
      </p:sp>
    </p:spTree>
    <p:extLst>
      <p:ext uri="{BB962C8B-B14F-4D97-AF65-F5344CB8AC3E}">
        <p14:creationId xmlns:p14="http://schemas.microsoft.com/office/powerpoint/2010/main" val="3992509540"/>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0886A7-6A54-409F-82B3-9B9BEDCC85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72DA94F-6183-4ECD-9479-0D24F51A76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C9FA06E-5F4D-49FD-A48C-238C9251EEBA}"/>
              </a:ext>
            </a:extLst>
          </p:cNvPr>
          <p:cNvSpPr>
            <a:spLocks noGrp="1" noChangeArrowheads="1"/>
          </p:cNvSpPr>
          <p:nvPr>
            <p:ph type="sldNum" sz="quarter" idx="12"/>
          </p:nvPr>
        </p:nvSpPr>
        <p:spPr>
          <a:ln/>
        </p:spPr>
        <p:txBody>
          <a:bodyPr/>
          <a:lstStyle>
            <a:lvl1pPr>
              <a:defRPr/>
            </a:lvl1pPr>
          </a:lstStyle>
          <a:p>
            <a:fld id="{76E05EC8-FA93-48A3-BE1C-E01DCDC270F8}" type="slidenum">
              <a:rPr lang="en-US" altLang="en-US"/>
              <a:pPr/>
              <a:t>‹#›</a:t>
            </a:fld>
            <a:endParaRPr lang="en-US" altLang="en-US"/>
          </a:p>
        </p:txBody>
      </p:sp>
    </p:spTree>
    <p:extLst>
      <p:ext uri="{BB962C8B-B14F-4D97-AF65-F5344CB8AC3E}">
        <p14:creationId xmlns:p14="http://schemas.microsoft.com/office/powerpoint/2010/main" val="4204096578"/>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125"/>
            </a:lvl1pPr>
            <a:lvl2pPr marL="257169" indent="0">
              <a:buNone/>
              <a:defRPr sz="1013"/>
            </a:lvl2pPr>
            <a:lvl3pPr marL="514337" indent="0">
              <a:buNone/>
              <a:defRPr sz="900"/>
            </a:lvl3pPr>
            <a:lvl4pPr marL="771506" indent="0">
              <a:buNone/>
              <a:defRPr sz="788"/>
            </a:lvl4pPr>
            <a:lvl5pPr marL="1028675" indent="0">
              <a:buNone/>
              <a:defRPr sz="788"/>
            </a:lvl5pPr>
            <a:lvl6pPr marL="1285843" indent="0">
              <a:buNone/>
              <a:defRPr sz="788"/>
            </a:lvl6pPr>
            <a:lvl7pPr marL="1543011" indent="0">
              <a:buNone/>
              <a:defRPr sz="788"/>
            </a:lvl7pPr>
            <a:lvl8pPr marL="1800180" indent="0">
              <a:buNone/>
              <a:defRPr sz="788"/>
            </a:lvl8pPr>
            <a:lvl9pPr marL="2057349" indent="0">
              <a:buNone/>
              <a:defRPr sz="788"/>
            </a:lvl9pPr>
          </a:lstStyle>
          <a:p>
            <a:pPr lvl="0"/>
            <a:r>
              <a:rPr lang="en-US"/>
              <a:t>Click to edit Master text styles</a:t>
            </a:r>
          </a:p>
        </p:txBody>
      </p:sp>
      <p:sp>
        <p:nvSpPr>
          <p:cNvPr id="4" name="Rectangle 4">
            <a:extLst>
              <a:ext uri="{FF2B5EF4-FFF2-40B4-BE49-F238E27FC236}">
                <a16:creationId xmlns:a16="http://schemas.microsoft.com/office/drawing/2014/main" id="{E9145393-B87B-4D67-9DB4-991C6F5D3A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9BE612-D778-4CB0-833A-5638AFBC06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7BFEF4-7115-40B6-B78D-08A926603EB5}"/>
              </a:ext>
            </a:extLst>
          </p:cNvPr>
          <p:cNvSpPr>
            <a:spLocks noGrp="1" noChangeArrowheads="1"/>
          </p:cNvSpPr>
          <p:nvPr>
            <p:ph type="sldNum" sz="quarter" idx="12"/>
          </p:nvPr>
        </p:nvSpPr>
        <p:spPr>
          <a:ln/>
        </p:spPr>
        <p:txBody>
          <a:bodyPr/>
          <a:lstStyle>
            <a:lvl1pPr>
              <a:defRPr/>
            </a:lvl1pPr>
          </a:lstStyle>
          <a:p>
            <a:fld id="{68F182EC-475E-457A-B69C-F0581A34B17A}" type="slidenum">
              <a:rPr lang="en-US" altLang="en-US"/>
              <a:pPr/>
              <a:t>‹#›</a:t>
            </a:fld>
            <a:endParaRPr lang="en-US" altLang="en-US"/>
          </a:p>
        </p:txBody>
      </p:sp>
    </p:spTree>
    <p:extLst>
      <p:ext uri="{BB962C8B-B14F-4D97-AF65-F5344CB8AC3E}">
        <p14:creationId xmlns:p14="http://schemas.microsoft.com/office/powerpoint/2010/main" val="195163465"/>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7740397-53C5-4254-A6FB-176228CE885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09199D-DF95-4EEA-8218-63CC3DEE1B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E0C5832-4869-488A-8E3B-1CD208D66889}"/>
              </a:ext>
            </a:extLst>
          </p:cNvPr>
          <p:cNvSpPr>
            <a:spLocks noGrp="1" noChangeArrowheads="1"/>
          </p:cNvSpPr>
          <p:nvPr>
            <p:ph type="sldNum" sz="quarter" idx="12"/>
          </p:nvPr>
        </p:nvSpPr>
        <p:spPr>
          <a:ln/>
        </p:spPr>
        <p:txBody>
          <a:bodyPr/>
          <a:lstStyle>
            <a:lvl1pPr>
              <a:defRPr/>
            </a:lvl1pPr>
          </a:lstStyle>
          <a:p>
            <a:fld id="{56941BE7-ACE7-40F1-81C3-AF894719ED6D}" type="slidenum">
              <a:rPr lang="en-US" altLang="en-US"/>
              <a:pPr/>
              <a:t>‹#›</a:t>
            </a:fld>
            <a:endParaRPr lang="en-US" altLang="en-US"/>
          </a:p>
        </p:txBody>
      </p:sp>
    </p:spTree>
    <p:extLst>
      <p:ext uri="{BB962C8B-B14F-4D97-AF65-F5344CB8AC3E}">
        <p14:creationId xmlns:p14="http://schemas.microsoft.com/office/powerpoint/2010/main" val="408040232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userDrawn="1"/>
        </p:nvSpPr>
        <p:spPr>
          <a:xfrm>
            <a:off x="1"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Pentagon 11"/>
          <p:cNvSpPr/>
          <p:nvPr userDrawn="1"/>
        </p:nvSpPr>
        <p:spPr>
          <a:xfrm>
            <a:off x="1"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hasCustomPrompt="1"/>
          </p:nvPr>
        </p:nvSpPr>
        <p:spPr>
          <a:xfrm>
            <a:off x="3429002" y="1817370"/>
            <a:ext cx="5029199" cy="1371600"/>
          </a:xfrm>
        </p:spPr>
        <p:txBody>
          <a:bodyPr lIns="0" tIns="0" rIns="0" bIns="0" anchor="b">
            <a:noAutofit/>
          </a:bodyPr>
          <a:lstStyle>
            <a:lvl1pPr algn="r">
              <a:defRPr sz="2100" spc="-60">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8999" y="3257550"/>
            <a:ext cx="5022892" cy="514350"/>
          </a:xfrm>
        </p:spPr>
        <p:txBody>
          <a:bodyPr lIns="0" tIns="0" rIns="0" bIns="0">
            <a:noAutofit/>
          </a:bodyPr>
          <a:lstStyle>
            <a:lvl1pPr marL="0" indent="0" algn="r">
              <a:buNone/>
              <a:defRPr sz="1050" b="0" i="1" spc="75">
                <a:solidFill>
                  <a:srgbClr val="FFFFFF"/>
                </a:solidFill>
                <a:latin typeface="+mn-lt"/>
                <a:cs typeface="SapientCentroSlab-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Subtitle goes here</a:t>
            </a:r>
          </a:p>
        </p:txBody>
      </p:sp>
      <p:sp>
        <p:nvSpPr>
          <p:cNvPr id="8"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dirty="0">
              <a:solidFill>
                <a:srgbClr val="FFFFFF"/>
              </a:solidFill>
              <a:latin typeface="+mn-lt"/>
              <a:cs typeface="SapientSansRegular"/>
            </a:endParaRPr>
          </a:p>
        </p:txBody>
      </p:sp>
      <p:pic>
        <p:nvPicPr>
          <p:cNvPr id="13" name="Picture 12"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2" y="4864608"/>
            <a:ext cx="1916887" cy="182880"/>
          </a:xfrm>
          <a:prstGeom prst="rect">
            <a:avLst/>
          </a:prstGeom>
        </p:spPr>
      </p:pic>
    </p:spTree>
    <p:extLst>
      <p:ext uri="{BB962C8B-B14F-4D97-AF65-F5344CB8AC3E}">
        <p14:creationId xmlns:p14="http://schemas.microsoft.com/office/powerpoint/2010/main" val="5622513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Tree>
    <p:extLst>
      <p:ext uri="{BB962C8B-B14F-4D97-AF65-F5344CB8AC3E}">
        <p14:creationId xmlns:p14="http://schemas.microsoft.com/office/powerpoint/2010/main" val="356683383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02A7B10-F117-4BB6-8121-E1DBFDE5C99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257D3E2-FD8D-41C0-AF6C-8711EDB933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F9986A0-20F6-4BCC-9052-642D026886F1}"/>
              </a:ext>
            </a:extLst>
          </p:cNvPr>
          <p:cNvSpPr>
            <a:spLocks noGrp="1" noChangeArrowheads="1"/>
          </p:cNvSpPr>
          <p:nvPr>
            <p:ph type="sldNum" sz="quarter" idx="12"/>
          </p:nvPr>
        </p:nvSpPr>
        <p:spPr>
          <a:ln/>
        </p:spPr>
        <p:txBody>
          <a:bodyPr/>
          <a:lstStyle>
            <a:lvl1pPr>
              <a:defRPr/>
            </a:lvl1pPr>
          </a:lstStyle>
          <a:p>
            <a:fld id="{72C65943-70D4-43C6-BF97-7A7BFDAF8D5A}" type="slidenum">
              <a:rPr lang="en-US" altLang="en-US"/>
              <a:pPr/>
              <a:t>‹#›</a:t>
            </a:fld>
            <a:endParaRPr lang="en-US" altLang="en-US"/>
          </a:p>
        </p:txBody>
      </p:sp>
    </p:spTree>
    <p:extLst>
      <p:ext uri="{BB962C8B-B14F-4D97-AF65-F5344CB8AC3E}">
        <p14:creationId xmlns:p14="http://schemas.microsoft.com/office/powerpoint/2010/main" val="3414553535"/>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438B2CC-16F0-43E5-9D39-C5F03C84C73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08D0558-C3DB-469C-9275-2773887B7B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874D08A-C19E-41F6-9671-014B4D2E2FB1}"/>
              </a:ext>
            </a:extLst>
          </p:cNvPr>
          <p:cNvSpPr>
            <a:spLocks noGrp="1" noChangeArrowheads="1"/>
          </p:cNvSpPr>
          <p:nvPr>
            <p:ph type="sldNum" sz="quarter" idx="12"/>
          </p:nvPr>
        </p:nvSpPr>
        <p:spPr>
          <a:ln/>
        </p:spPr>
        <p:txBody>
          <a:bodyPr/>
          <a:lstStyle>
            <a:lvl1pPr>
              <a:defRPr/>
            </a:lvl1pPr>
          </a:lstStyle>
          <a:p>
            <a:fld id="{10B7CCE3-80AB-401E-A9E2-BC22DD0EC2B9}" type="slidenum">
              <a:rPr lang="en-US" altLang="en-US"/>
              <a:pPr/>
              <a:t>‹#›</a:t>
            </a:fld>
            <a:endParaRPr lang="en-US" altLang="en-US"/>
          </a:p>
        </p:txBody>
      </p:sp>
    </p:spTree>
    <p:extLst>
      <p:ext uri="{BB962C8B-B14F-4D97-AF65-F5344CB8AC3E}">
        <p14:creationId xmlns:p14="http://schemas.microsoft.com/office/powerpoint/2010/main" val="3096486364"/>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A2F0DAD-F352-4D71-9C49-A0A0CE6AE44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6D9E04A-4EA1-400B-BA27-9E6ED9E541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443E7E-1A66-4F89-ABBE-ABB10277F8D0}"/>
              </a:ext>
            </a:extLst>
          </p:cNvPr>
          <p:cNvSpPr>
            <a:spLocks noGrp="1" noChangeArrowheads="1"/>
          </p:cNvSpPr>
          <p:nvPr>
            <p:ph type="sldNum" sz="quarter" idx="12"/>
          </p:nvPr>
        </p:nvSpPr>
        <p:spPr>
          <a:ln/>
        </p:spPr>
        <p:txBody>
          <a:bodyPr/>
          <a:lstStyle>
            <a:lvl1pPr>
              <a:defRPr/>
            </a:lvl1pPr>
          </a:lstStyle>
          <a:p>
            <a:fld id="{E4D22407-240B-43B7-AC31-147568308EC8}" type="slidenum">
              <a:rPr lang="en-US" altLang="en-US"/>
              <a:pPr/>
              <a:t>‹#›</a:t>
            </a:fld>
            <a:endParaRPr lang="en-US" altLang="en-US"/>
          </a:p>
        </p:txBody>
      </p:sp>
    </p:spTree>
    <p:extLst>
      <p:ext uri="{BB962C8B-B14F-4D97-AF65-F5344CB8AC3E}">
        <p14:creationId xmlns:p14="http://schemas.microsoft.com/office/powerpoint/2010/main" val="553825771"/>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04792"/>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313" cy="3518297"/>
          </a:xfrm>
        </p:spPr>
        <p:txBody>
          <a:bodyPr/>
          <a:lstStyle>
            <a:lvl1pPr marL="0" indent="0">
              <a:buNone/>
              <a:defRPr sz="788"/>
            </a:lvl1pPr>
            <a:lvl2pPr marL="257169"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1" indent="0">
              <a:buNone/>
              <a:defRPr sz="506"/>
            </a:lvl7pPr>
            <a:lvl8pPr marL="1800180" indent="0">
              <a:buNone/>
              <a:defRPr sz="506"/>
            </a:lvl8pPr>
            <a:lvl9pPr marL="2057349" indent="0">
              <a:buNone/>
              <a:defRPr sz="506"/>
            </a:lvl9pPr>
          </a:lstStyle>
          <a:p>
            <a:pPr lvl="0"/>
            <a:r>
              <a:rPr lang="en-US"/>
              <a:t>Click to edit Master text styles</a:t>
            </a:r>
          </a:p>
        </p:txBody>
      </p:sp>
      <p:sp>
        <p:nvSpPr>
          <p:cNvPr id="5" name="Rectangle 4">
            <a:extLst>
              <a:ext uri="{FF2B5EF4-FFF2-40B4-BE49-F238E27FC236}">
                <a16:creationId xmlns:a16="http://schemas.microsoft.com/office/drawing/2014/main" id="{E3767A70-DA57-426B-88BB-968722F74F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B7D7BCF-5EF8-47B1-B149-3FE4F30F5D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CEC469E-2DF2-429B-B380-EBE1AD490D97}"/>
              </a:ext>
            </a:extLst>
          </p:cNvPr>
          <p:cNvSpPr>
            <a:spLocks noGrp="1" noChangeArrowheads="1"/>
          </p:cNvSpPr>
          <p:nvPr>
            <p:ph type="sldNum" sz="quarter" idx="12"/>
          </p:nvPr>
        </p:nvSpPr>
        <p:spPr>
          <a:ln/>
        </p:spPr>
        <p:txBody>
          <a:bodyPr/>
          <a:lstStyle>
            <a:lvl1pPr>
              <a:defRPr/>
            </a:lvl1pPr>
          </a:lstStyle>
          <a:p>
            <a:fld id="{B6DE1362-F8D2-486D-9F13-43772E020859}" type="slidenum">
              <a:rPr lang="en-US" altLang="en-US"/>
              <a:pPr/>
              <a:t>‹#›</a:t>
            </a:fld>
            <a:endParaRPr lang="en-US" altLang="en-US"/>
          </a:p>
        </p:txBody>
      </p:sp>
    </p:spTree>
    <p:extLst>
      <p:ext uri="{BB962C8B-B14F-4D97-AF65-F5344CB8AC3E}">
        <p14:creationId xmlns:p14="http://schemas.microsoft.com/office/powerpoint/2010/main" val="4289727923"/>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1800"/>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pPr lvl="0"/>
            <a:endParaRPr lang="en-US" noProof="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788"/>
            </a:lvl1pPr>
            <a:lvl2pPr marL="257169"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1" indent="0">
              <a:buNone/>
              <a:defRPr sz="506"/>
            </a:lvl7pPr>
            <a:lvl8pPr marL="1800180" indent="0">
              <a:buNone/>
              <a:defRPr sz="506"/>
            </a:lvl8pPr>
            <a:lvl9pPr marL="2057349" indent="0">
              <a:buNone/>
              <a:defRPr sz="506"/>
            </a:lvl9pPr>
          </a:lstStyle>
          <a:p>
            <a:pPr lvl="0"/>
            <a:r>
              <a:rPr lang="en-US"/>
              <a:t>Click to edit Master text styles</a:t>
            </a:r>
          </a:p>
        </p:txBody>
      </p:sp>
      <p:sp>
        <p:nvSpPr>
          <p:cNvPr id="5" name="Rectangle 4">
            <a:extLst>
              <a:ext uri="{FF2B5EF4-FFF2-40B4-BE49-F238E27FC236}">
                <a16:creationId xmlns:a16="http://schemas.microsoft.com/office/drawing/2014/main" id="{5C7B88F3-E968-4514-9CF1-D0E530B50D0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0590827-F8BD-49A4-9CC0-BD27EF30CB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402D389-034A-4573-A83E-BB90895A8A40}"/>
              </a:ext>
            </a:extLst>
          </p:cNvPr>
          <p:cNvSpPr>
            <a:spLocks noGrp="1" noChangeArrowheads="1"/>
          </p:cNvSpPr>
          <p:nvPr>
            <p:ph type="sldNum" sz="quarter" idx="12"/>
          </p:nvPr>
        </p:nvSpPr>
        <p:spPr>
          <a:ln/>
        </p:spPr>
        <p:txBody>
          <a:bodyPr/>
          <a:lstStyle>
            <a:lvl1pPr>
              <a:defRPr/>
            </a:lvl1pPr>
          </a:lstStyle>
          <a:p>
            <a:fld id="{4209BAED-46C5-464C-A618-CC05685267C6}" type="slidenum">
              <a:rPr lang="en-US" altLang="en-US"/>
              <a:pPr/>
              <a:t>‹#›</a:t>
            </a:fld>
            <a:endParaRPr lang="en-US" altLang="en-US"/>
          </a:p>
        </p:txBody>
      </p:sp>
    </p:spTree>
    <p:extLst>
      <p:ext uri="{BB962C8B-B14F-4D97-AF65-F5344CB8AC3E}">
        <p14:creationId xmlns:p14="http://schemas.microsoft.com/office/powerpoint/2010/main" val="701048813"/>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D08B2D-C79E-491F-BDE5-7EAA664CA3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05E77E-EDB0-4A13-A931-900F04E99C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AE67DB-E23A-415D-9F3B-E649B41C0FC9}"/>
              </a:ext>
            </a:extLst>
          </p:cNvPr>
          <p:cNvSpPr>
            <a:spLocks noGrp="1" noChangeArrowheads="1"/>
          </p:cNvSpPr>
          <p:nvPr>
            <p:ph type="sldNum" sz="quarter" idx="12"/>
          </p:nvPr>
        </p:nvSpPr>
        <p:spPr>
          <a:ln/>
        </p:spPr>
        <p:txBody>
          <a:bodyPr/>
          <a:lstStyle>
            <a:lvl1pPr>
              <a:defRPr/>
            </a:lvl1pPr>
          </a:lstStyle>
          <a:p>
            <a:fld id="{AED4ED64-CE3C-4645-8F85-0F9321B5ACCA}" type="slidenum">
              <a:rPr lang="en-US" altLang="en-US"/>
              <a:pPr/>
              <a:t>‹#›</a:t>
            </a:fld>
            <a:endParaRPr lang="en-US" altLang="en-US"/>
          </a:p>
        </p:txBody>
      </p:sp>
    </p:spTree>
    <p:extLst>
      <p:ext uri="{BB962C8B-B14F-4D97-AF65-F5344CB8AC3E}">
        <p14:creationId xmlns:p14="http://schemas.microsoft.com/office/powerpoint/2010/main" val="3741675903"/>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0C23046-10C8-45DE-AA6F-84A48CB5DC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40225B-A5F8-414C-A5B2-350D187644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7443BF-6966-4F43-9066-E8531D83B69F}"/>
              </a:ext>
            </a:extLst>
          </p:cNvPr>
          <p:cNvSpPr>
            <a:spLocks noGrp="1" noChangeArrowheads="1"/>
          </p:cNvSpPr>
          <p:nvPr>
            <p:ph type="sldNum" sz="quarter" idx="12"/>
          </p:nvPr>
        </p:nvSpPr>
        <p:spPr>
          <a:ln/>
        </p:spPr>
        <p:txBody>
          <a:bodyPr/>
          <a:lstStyle>
            <a:lvl1pPr>
              <a:defRPr/>
            </a:lvl1pPr>
          </a:lstStyle>
          <a:p>
            <a:fld id="{5BE543E0-EAE1-4DBD-8343-D65872B7B011}" type="slidenum">
              <a:rPr lang="en-US" altLang="en-US"/>
              <a:pPr/>
              <a:t>‹#›</a:t>
            </a:fld>
            <a:endParaRPr lang="en-US" altLang="en-US"/>
          </a:p>
        </p:txBody>
      </p:sp>
    </p:spTree>
    <p:extLst>
      <p:ext uri="{BB962C8B-B14F-4D97-AF65-F5344CB8AC3E}">
        <p14:creationId xmlns:p14="http://schemas.microsoft.com/office/powerpoint/2010/main" val="858254908"/>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Rectangle 4">
            <a:extLst>
              <a:ext uri="{FF2B5EF4-FFF2-40B4-BE49-F238E27FC236}">
                <a16:creationId xmlns:a16="http://schemas.microsoft.com/office/drawing/2014/main" id="{105628BF-5FBA-41CE-BA27-359BDCE1EB4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55D5CC8-E7D2-462A-BED6-C86C3B9C04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DA2660D-9D8C-4ECD-9C24-E56480071112}"/>
              </a:ext>
            </a:extLst>
          </p:cNvPr>
          <p:cNvSpPr>
            <a:spLocks noGrp="1" noChangeArrowheads="1"/>
          </p:cNvSpPr>
          <p:nvPr>
            <p:ph type="sldNum" sz="quarter" idx="12"/>
          </p:nvPr>
        </p:nvSpPr>
        <p:spPr>
          <a:ln/>
        </p:spPr>
        <p:txBody>
          <a:bodyPr/>
          <a:lstStyle>
            <a:lvl1pPr>
              <a:defRPr/>
            </a:lvl1pPr>
          </a:lstStyle>
          <a:p>
            <a:fld id="{FC97E71E-9769-483B-9CD0-9A8A9BBFEB9F}" type="slidenum">
              <a:rPr lang="en-US" altLang="en-US"/>
              <a:pPr/>
              <a:t>‹#›</a:t>
            </a:fld>
            <a:endParaRPr lang="en-US" altLang="en-US"/>
          </a:p>
        </p:txBody>
      </p:sp>
    </p:spTree>
    <p:extLst>
      <p:ext uri="{BB962C8B-B14F-4D97-AF65-F5344CB8AC3E}">
        <p14:creationId xmlns:p14="http://schemas.microsoft.com/office/powerpoint/2010/main" val="367238987"/>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21_Cover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D1005D-A990-CD43-94A4-06612011F21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Text Placeholder 2">
            <a:extLst>
              <a:ext uri="{FF2B5EF4-FFF2-40B4-BE49-F238E27FC236}">
                <a16:creationId xmlns:a16="http://schemas.microsoft.com/office/drawing/2014/main" id="{2E0F05A3-F3F6-CE48-BB87-31E8F4DB31CB}"/>
              </a:ext>
            </a:extLst>
          </p:cNvPr>
          <p:cNvSpPr>
            <a:spLocks noGrp="1"/>
          </p:cNvSpPr>
          <p:nvPr>
            <p:ph type="body" sz="quarter" idx="10"/>
          </p:nvPr>
        </p:nvSpPr>
        <p:spPr>
          <a:xfrm>
            <a:off x="617248" y="2036491"/>
            <a:ext cx="2493945" cy="1526324"/>
          </a:xfrm>
          <a:prstGeom prst="rect">
            <a:avLst/>
          </a:prstGeom>
        </p:spPr>
        <p:txBody>
          <a:bodyPr anchor="b"/>
          <a:lstStyle>
            <a:lvl1pPr marL="0" indent="0" algn="l">
              <a:buNone/>
              <a:defRPr sz="1575" b="1">
                <a:solidFill>
                  <a:schemeClr val="bg1"/>
                </a:solidFill>
                <a:latin typeface="Trebuchet MS" panose="020B0703020202090204" pitchFamily="34" charset="0"/>
              </a:defRPr>
            </a:lvl1pPr>
            <a:lvl2pPr marL="257175" indent="0" algn="l">
              <a:buNone/>
              <a:defRPr>
                <a:latin typeface="Trebuchet MS" panose="020B0703020202090204" pitchFamily="34" charset="0"/>
              </a:defRPr>
            </a:lvl2pPr>
            <a:lvl3pPr marL="514350" indent="0" algn="l">
              <a:buNone/>
              <a:defRPr>
                <a:latin typeface="Trebuchet MS" panose="020B0703020202090204" pitchFamily="34" charset="0"/>
              </a:defRPr>
            </a:lvl3pPr>
            <a:lvl4pPr marL="771525" indent="0" algn="l">
              <a:buNone/>
              <a:defRPr>
                <a:latin typeface="Trebuchet MS" panose="020B0703020202090204" pitchFamily="34" charset="0"/>
              </a:defRPr>
            </a:lvl4pPr>
            <a:lvl5pPr marL="1028700" indent="0" algn="l">
              <a:buNone/>
              <a:defRPr>
                <a:latin typeface="Trebuchet MS" panose="020B0703020202090204" pitchFamily="34" charset="0"/>
              </a:defRPr>
            </a:lvl5pPr>
          </a:lstStyle>
          <a:p>
            <a:pPr lvl="0"/>
            <a:r>
              <a:rPr lang="en-US"/>
              <a:t>Click to edit</a:t>
            </a:r>
          </a:p>
        </p:txBody>
      </p:sp>
      <p:sp>
        <p:nvSpPr>
          <p:cNvPr id="8" name="Text Placeholder 2">
            <a:extLst>
              <a:ext uri="{FF2B5EF4-FFF2-40B4-BE49-F238E27FC236}">
                <a16:creationId xmlns:a16="http://schemas.microsoft.com/office/drawing/2014/main" id="{9EC70AF0-F95E-5F49-87AA-F7A4D92A7FDF}"/>
              </a:ext>
            </a:extLst>
          </p:cNvPr>
          <p:cNvSpPr>
            <a:spLocks noGrp="1"/>
          </p:cNvSpPr>
          <p:nvPr>
            <p:ph type="body" sz="quarter" idx="11"/>
          </p:nvPr>
        </p:nvSpPr>
        <p:spPr>
          <a:xfrm>
            <a:off x="617246" y="3713281"/>
            <a:ext cx="1992140" cy="356537"/>
          </a:xfrm>
          <a:prstGeom prst="rect">
            <a:avLst/>
          </a:prstGeom>
        </p:spPr>
        <p:txBody>
          <a:bodyPr anchor="t"/>
          <a:lstStyle>
            <a:lvl1pPr marL="0" indent="0" algn="l">
              <a:buNone/>
              <a:defRPr sz="788" b="0" spc="0">
                <a:solidFill>
                  <a:schemeClr val="bg1"/>
                </a:solidFill>
                <a:latin typeface="Trebuchet MS" panose="020B0703020202090204" pitchFamily="34" charset="0"/>
              </a:defRPr>
            </a:lvl1pPr>
            <a:lvl2pPr marL="257175" indent="0" algn="l">
              <a:buNone/>
              <a:defRPr>
                <a:latin typeface="Trebuchet MS" panose="020B0703020202090204" pitchFamily="34" charset="0"/>
              </a:defRPr>
            </a:lvl2pPr>
            <a:lvl3pPr marL="514350" indent="0" algn="l">
              <a:buNone/>
              <a:defRPr>
                <a:latin typeface="Trebuchet MS" panose="020B0703020202090204" pitchFamily="34" charset="0"/>
              </a:defRPr>
            </a:lvl3pPr>
            <a:lvl4pPr marL="771525" indent="0" algn="l">
              <a:buNone/>
              <a:defRPr>
                <a:latin typeface="Trebuchet MS" panose="020B0703020202090204" pitchFamily="34" charset="0"/>
              </a:defRPr>
            </a:lvl4pPr>
            <a:lvl5pPr marL="1028700" indent="0" algn="l">
              <a:buNone/>
              <a:defRPr>
                <a:latin typeface="Trebuchet MS" panose="020B0703020202090204" pitchFamily="34" charset="0"/>
              </a:defRPr>
            </a:lvl5pPr>
          </a:lstStyle>
          <a:p>
            <a:pPr lvl="0"/>
            <a:r>
              <a:rPr lang="en-US"/>
              <a:t>Click to edit</a:t>
            </a:r>
          </a:p>
        </p:txBody>
      </p:sp>
      <p:pic>
        <p:nvPicPr>
          <p:cNvPr id="10" name="Picture 9">
            <a:extLst>
              <a:ext uri="{FF2B5EF4-FFF2-40B4-BE49-F238E27FC236}">
                <a16:creationId xmlns:a16="http://schemas.microsoft.com/office/drawing/2014/main" id="{D6D53556-4A5B-BE46-B7A8-824F0B8D0F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5206" y="530793"/>
            <a:ext cx="1720691" cy="607303"/>
          </a:xfrm>
          <a:prstGeom prst="rect">
            <a:avLst/>
          </a:prstGeom>
        </p:spPr>
      </p:pic>
    </p:spTree>
    <p:extLst>
      <p:ext uri="{BB962C8B-B14F-4D97-AF65-F5344CB8AC3E}">
        <p14:creationId xmlns:p14="http://schemas.microsoft.com/office/powerpoint/2010/main" val="1892380590"/>
      </p:ext>
    </p:extLst>
  </p:cSld>
  <p:clrMapOvr>
    <a:masterClrMapping/>
  </p:clrMapOvr>
  <p:transition spd="med">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ov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6506D3-1925-4D7C-B6C3-8443BBB49B79}"/>
              </a:ext>
            </a:extLst>
          </p:cNvPr>
          <p:cNvSpPr/>
          <p:nvPr userDrawn="1"/>
        </p:nvSpPr>
        <p:spPr>
          <a:xfrm>
            <a:off x="2" y="0"/>
            <a:ext cx="9147687" cy="5143500"/>
          </a:xfrm>
          <a:prstGeom prst="rect">
            <a:avLst/>
          </a:prstGeom>
          <a:solidFill>
            <a:schemeClr val="bg2">
              <a:lumMod val="5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7261241-B452-E843-8276-1F69A5064F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0213" y="921440"/>
            <a:ext cx="3504963" cy="3494195"/>
          </a:xfrm>
          <a:prstGeom prst="rect">
            <a:avLst/>
          </a:prstGeom>
        </p:spPr>
      </p:pic>
    </p:spTree>
    <p:extLst>
      <p:ext uri="{BB962C8B-B14F-4D97-AF65-F5344CB8AC3E}">
        <p14:creationId xmlns:p14="http://schemas.microsoft.com/office/powerpoint/2010/main" val="169855117"/>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Tree>
    <p:extLst>
      <p:ext uri="{BB962C8B-B14F-4D97-AF65-F5344CB8AC3E}">
        <p14:creationId xmlns:p14="http://schemas.microsoft.com/office/powerpoint/2010/main" val="165554136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24_Cover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6EA8E-183E-F640-AA3E-5F4728FA136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34772" y="4846330"/>
            <a:ext cx="960077" cy="24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65B37AD0-713A-B94E-8209-AA1DFE76CBCF}"/>
              </a:ext>
            </a:extLst>
          </p:cNvPr>
          <p:cNvSpPr>
            <a:spLocks noGrp="1"/>
          </p:cNvSpPr>
          <p:nvPr>
            <p:ph type="body" sz="quarter" idx="10" hasCustomPrompt="1"/>
          </p:nvPr>
        </p:nvSpPr>
        <p:spPr>
          <a:xfrm>
            <a:off x="685801" y="2231708"/>
            <a:ext cx="4007644" cy="680085"/>
          </a:xfrm>
        </p:spPr>
        <p:txBody>
          <a:bodyPr anchor="ctr"/>
          <a:lstStyle>
            <a:lvl1pPr marL="0" indent="0" algn="l">
              <a:buNone/>
              <a:defRPr sz="3038" b="1">
                <a:solidFill>
                  <a:schemeClr val="bg1"/>
                </a:solidFill>
                <a:latin typeface="Trebuchet MS" panose="020B0703020202090204" pitchFamily="34" charset="0"/>
              </a:defRPr>
            </a:lvl1pPr>
            <a:lvl2pPr marL="257175" indent="0" algn="l">
              <a:buNone/>
              <a:defRPr>
                <a:latin typeface="Trebuchet MS" panose="020B0703020202090204" pitchFamily="34" charset="0"/>
              </a:defRPr>
            </a:lvl2pPr>
            <a:lvl3pPr marL="514350" indent="0" algn="l">
              <a:buNone/>
              <a:defRPr>
                <a:latin typeface="Trebuchet MS" panose="020B0703020202090204" pitchFamily="34" charset="0"/>
              </a:defRPr>
            </a:lvl3pPr>
            <a:lvl4pPr marL="771525" indent="0" algn="l">
              <a:buNone/>
              <a:defRPr>
                <a:latin typeface="Trebuchet MS" panose="020B0703020202090204" pitchFamily="34" charset="0"/>
              </a:defRPr>
            </a:lvl4pPr>
            <a:lvl5pPr marL="1028700" indent="0" algn="l">
              <a:buNone/>
              <a:defRPr>
                <a:latin typeface="Trebuchet MS" panose="020B0703020202090204" pitchFamily="34" charset="0"/>
              </a:defRPr>
            </a:lvl5pPr>
          </a:lstStyle>
          <a:p>
            <a:pPr lvl="0"/>
            <a:r>
              <a:rPr lang="en-US"/>
              <a:t>CLICK TO EDIT</a:t>
            </a:r>
          </a:p>
        </p:txBody>
      </p:sp>
      <p:pic>
        <p:nvPicPr>
          <p:cNvPr id="6" name="Picture 5">
            <a:extLst>
              <a:ext uri="{FF2B5EF4-FFF2-40B4-BE49-F238E27FC236}">
                <a16:creationId xmlns:a16="http://schemas.microsoft.com/office/drawing/2014/main" id="{6287AFF1-3C94-4587-B043-29A51E31DE4B}"/>
              </a:ext>
            </a:extLst>
          </p:cNvPr>
          <p:cNvPicPr>
            <a:picLocks noChangeAspect="1"/>
          </p:cNvPicPr>
          <p:nvPr userDrawn="1"/>
        </p:nvPicPr>
        <p:blipFill rotWithShape="1">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14" name="Picture 13">
            <a:extLst>
              <a:ext uri="{FF2B5EF4-FFF2-40B4-BE49-F238E27FC236}">
                <a16:creationId xmlns:a16="http://schemas.microsoft.com/office/drawing/2014/main" id="{F2E5D564-B236-446B-A620-99B9CFE7DF0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0076" y="730549"/>
            <a:ext cx="3011571" cy="3002318"/>
          </a:xfrm>
          <a:prstGeom prst="rect">
            <a:avLst/>
          </a:prstGeom>
        </p:spPr>
      </p:pic>
      <p:sp>
        <p:nvSpPr>
          <p:cNvPr id="15" name="Rectangle: Rounded Corners 14">
            <a:extLst>
              <a:ext uri="{FF2B5EF4-FFF2-40B4-BE49-F238E27FC236}">
                <a16:creationId xmlns:a16="http://schemas.microsoft.com/office/drawing/2014/main" id="{3CF7EC73-8992-40C8-AC58-E3F094346590}"/>
              </a:ext>
            </a:extLst>
          </p:cNvPr>
          <p:cNvSpPr/>
          <p:nvPr userDrawn="1"/>
        </p:nvSpPr>
        <p:spPr>
          <a:xfrm>
            <a:off x="806778" y="1508557"/>
            <a:ext cx="2327069" cy="83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C17489EB-2549-4BBC-9C61-282E483C81A7}"/>
              </a:ext>
            </a:extLst>
          </p:cNvPr>
          <p:cNvSpPr>
            <a:spLocks noGrp="1"/>
          </p:cNvSpPr>
          <p:nvPr>
            <p:ph type="body" sz="quarter" idx="12" hasCustomPrompt="1"/>
          </p:nvPr>
        </p:nvSpPr>
        <p:spPr>
          <a:xfrm>
            <a:off x="666581" y="1563431"/>
            <a:ext cx="2866592" cy="680085"/>
          </a:xfrm>
          <a:noFill/>
        </p:spPr>
        <p:txBody>
          <a:bodyPr anchor="ctr"/>
          <a:lstStyle>
            <a:lvl1pPr marL="0" indent="0" algn="l">
              <a:buNone/>
              <a:defRPr sz="2250" b="1">
                <a:solidFill>
                  <a:schemeClr val="accent6"/>
                </a:solidFill>
                <a:latin typeface="Trebuchet MS" panose="020B0703020202090204" pitchFamily="34" charset="0"/>
              </a:defRPr>
            </a:lvl1pPr>
            <a:lvl2pPr marL="257175" indent="0" algn="l">
              <a:buNone/>
              <a:defRPr>
                <a:latin typeface="Trebuchet MS" panose="020B0703020202090204" pitchFamily="34" charset="0"/>
              </a:defRPr>
            </a:lvl2pPr>
            <a:lvl3pPr marL="514350" indent="0" algn="l">
              <a:buNone/>
              <a:defRPr>
                <a:latin typeface="Trebuchet MS" panose="020B0703020202090204" pitchFamily="34" charset="0"/>
              </a:defRPr>
            </a:lvl3pPr>
            <a:lvl4pPr marL="771525" indent="0" algn="l">
              <a:buNone/>
              <a:defRPr>
                <a:latin typeface="Trebuchet MS" panose="020B0703020202090204" pitchFamily="34" charset="0"/>
              </a:defRPr>
            </a:lvl4pPr>
            <a:lvl5pPr marL="1028700" indent="0" algn="l">
              <a:buNone/>
              <a:defRPr>
                <a:latin typeface="Trebuchet MS" panose="020B0703020202090204" pitchFamily="34" charset="0"/>
              </a:defRPr>
            </a:lvl5pPr>
          </a:lstStyle>
          <a:p>
            <a:pPr lvl="0"/>
            <a:r>
              <a:rPr lang="en-US"/>
              <a:t>CLICK TO EDIT</a:t>
            </a:r>
          </a:p>
        </p:txBody>
      </p:sp>
    </p:spTree>
    <p:extLst>
      <p:ext uri="{BB962C8B-B14F-4D97-AF65-F5344CB8AC3E}">
        <p14:creationId xmlns:p14="http://schemas.microsoft.com/office/powerpoint/2010/main" val="3763201021"/>
      </p:ext>
    </p:extLst>
  </p:cSld>
  <p:clrMapOvr>
    <a:masterClrMapping/>
  </p:clrMapOvr>
  <p:transition spd="med">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7_Cover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6EA8E-183E-F640-AA3E-5F4728FA136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34772" y="4846330"/>
            <a:ext cx="960077" cy="24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65B37AD0-713A-B94E-8209-AA1DFE76CBCF}"/>
              </a:ext>
            </a:extLst>
          </p:cNvPr>
          <p:cNvSpPr>
            <a:spLocks noGrp="1"/>
          </p:cNvSpPr>
          <p:nvPr>
            <p:ph type="body" sz="quarter" idx="10" hasCustomPrompt="1"/>
          </p:nvPr>
        </p:nvSpPr>
        <p:spPr>
          <a:xfrm>
            <a:off x="685801" y="2231708"/>
            <a:ext cx="4007644" cy="680085"/>
          </a:xfrm>
        </p:spPr>
        <p:txBody>
          <a:bodyPr anchor="ctr"/>
          <a:lstStyle>
            <a:lvl1pPr marL="0" indent="0" algn="l">
              <a:buNone/>
              <a:defRPr sz="3038" b="1">
                <a:solidFill>
                  <a:schemeClr val="bg1"/>
                </a:solidFill>
                <a:latin typeface="Trebuchet MS" panose="020B0703020202090204" pitchFamily="34" charset="0"/>
              </a:defRPr>
            </a:lvl1pPr>
            <a:lvl2pPr marL="257175" indent="0" algn="l">
              <a:buNone/>
              <a:defRPr>
                <a:latin typeface="Trebuchet MS" panose="020B0703020202090204" pitchFamily="34" charset="0"/>
              </a:defRPr>
            </a:lvl2pPr>
            <a:lvl3pPr marL="514350" indent="0" algn="l">
              <a:buNone/>
              <a:defRPr>
                <a:latin typeface="Trebuchet MS" panose="020B0703020202090204" pitchFamily="34" charset="0"/>
              </a:defRPr>
            </a:lvl3pPr>
            <a:lvl4pPr marL="771525" indent="0" algn="l">
              <a:buNone/>
              <a:defRPr>
                <a:latin typeface="Trebuchet MS" panose="020B0703020202090204" pitchFamily="34" charset="0"/>
              </a:defRPr>
            </a:lvl4pPr>
            <a:lvl5pPr marL="1028700" indent="0" algn="l">
              <a:buNone/>
              <a:defRPr>
                <a:latin typeface="Trebuchet MS" panose="020B0703020202090204" pitchFamily="34" charset="0"/>
              </a:defRPr>
            </a:lvl5pPr>
          </a:lstStyle>
          <a:p>
            <a:pPr lvl="0"/>
            <a:r>
              <a:rPr lang="en-US"/>
              <a:t>CLICK TO EDIT</a:t>
            </a:r>
          </a:p>
        </p:txBody>
      </p:sp>
      <p:pic>
        <p:nvPicPr>
          <p:cNvPr id="6" name="Picture 5">
            <a:extLst>
              <a:ext uri="{FF2B5EF4-FFF2-40B4-BE49-F238E27FC236}">
                <a16:creationId xmlns:a16="http://schemas.microsoft.com/office/drawing/2014/main" id="{6287AFF1-3C94-4587-B043-29A51E31DE4B}"/>
              </a:ext>
            </a:extLst>
          </p:cNvPr>
          <p:cNvPicPr>
            <a:picLocks noChangeAspect="1"/>
          </p:cNvPicPr>
          <p:nvPr userDrawn="1"/>
        </p:nvPicPr>
        <p:blipFill rotWithShape="1">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6" name="Text Placeholder 2">
            <a:extLst>
              <a:ext uri="{FF2B5EF4-FFF2-40B4-BE49-F238E27FC236}">
                <a16:creationId xmlns:a16="http://schemas.microsoft.com/office/drawing/2014/main" id="{C17489EB-2549-4BBC-9C61-282E483C81A7}"/>
              </a:ext>
            </a:extLst>
          </p:cNvPr>
          <p:cNvSpPr>
            <a:spLocks noGrp="1"/>
          </p:cNvSpPr>
          <p:nvPr>
            <p:ph type="body" sz="quarter" idx="12" hasCustomPrompt="1"/>
          </p:nvPr>
        </p:nvSpPr>
        <p:spPr>
          <a:xfrm>
            <a:off x="666581" y="1563431"/>
            <a:ext cx="2866592" cy="680085"/>
          </a:xfrm>
          <a:noFill/>
        </p:spPr>
        <p:txBody>
          <a:bodyPr anchor="ctr"/>
          <a:lstStyle>
            <a:lvl1pPr marL="0" indent="0" algn="l">
              <a:buNone/>
              <a:defRPr sz="2250" b="1">
                <a:solidFill>
                  <a:schemeClr val="bg1"/>
                </a:solidFill>
                <a:latin typeface="Trebuchet MS" panose="020B0703020202090204" pitchFamily="34" charset="0"/>
              </a:defRPr>
            </a:lvl1pPr>
            <a:lvl2pPr marL="257175" indent="0" algn="l">
              <a:buNone/>
              <a:defRPr>
                <a:latin typeface="Trebuchet MS" panose="020B0703020202090204" pitchFamily="34" charset="0"/>
              </a:defRPr>
            </a:lvl2pPr>
            <a:lvl3pPr marL="514350" indent="0" algn="l">
              <a:buNone/>
              <a:defRPr>
                <a:latin typeface="Trebuchet MS" panose="020B0703020202090204" pitchFamily="34" charset="0"/>
              </a:defRPr>
            </a:lvl3pPr>
            <a:lvl4pPr marL="771525" indent="0" algn="l">
              <a:buNone/>
              <a:defRPr>
                <a:latin typeface="Trebuchet MS" panose="020B0703020202090204" pitchFamily="34" charset="0"/>
              </a:defRPr>
            </a:lvl4pPr>
            <a:lvl5pPr marL="1028700" indent="0" algn="l">
              <a:buNone/>
              <a:defRPr>
                <a:latin typeface="Trebuchet MS" panose="020B0703020202090204" pitchFamily="34" charset="0"/>
              </a:defRPr>
            </a:lvl5pPr>
          </a:lstStyle>
          <a:p>
            <a:pPr lvl="0"/>
            <a:r>
              <a:rPr lang="en-US"/>
              <a:t>CLICK TO EDIT</a:t>
            </a:r>
          </a:p>
        </p:txBody>
      </p:sp>
    </p:spTree>
    <p:extLst>
      <p:ext uri="{BB962C8B-B14F-4D97-AF65-F5344CB8AC3E}">
        <p14:creationId xmlns:p14="http://schemas.microsoft.com/office/powerpoint/2010/main" val="4169392378"/>
      </p:ext>
    </p:extLst>
  </p:cSld>
  <p:clrMapOvr>
    <a:masterClrMapping/>
  </p:clrMapOvr>
  <p:transition spd="med">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29_Cover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6EA8E-183E-F640-AA3E-5F4728FA136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34772" y="4846330"/>
            <a:ext cx="960077" cy="24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65B37AD0-713A-B94E-8209-AA1DFE76CBCF}"/>
              </a:ext>
            </a:extLst>
          </p:cNvPr>
          <p:cNvSpPr>
            <a:spLocks noGrp="1"/>
          </p:cNvSpPr>
          <p:nvPr>
            <p:ph type="body" sz="quarter" idx="10" hasCustomPrompt="1"/>
          </p:nvPr>
        </p:nvSpPr>
        <p:spPr>
          <a:xfrm>
            <a:off x="685801" y="2231708"/>
            <a:ext cx="4007644" cy="680085"/>
          </a:xfrm>
        </p:spPr>
        <p:txBody>
          <a:bodyPr anchor="ctr"/>
          <a:lstStyle>
            <a:lvl1pPr marL="0" indent="0" algn="l">
              <a:buNone/>
              <a:defRPr sz="3038" b="1">
                <a:solidFill>
                  <a:schemeClr val="bg1"/>
                </a:solidFill>
                <a:latin typeface="Trebuchet MS" panose="020B0703020202090204" pitchFamily="34" charset="0"/>
              </a:defRPr>
            </a:lvl1pPr>
            <a:lvl2pPr marL="257175" indent="0" algn="l">
              <a:buNone/>
              <a:defRPr>
                <a:latin typeface="Trebuchet MS" panose="020B0703020202090204" pitchFamily="34" charset="0"/>
              </a:defRPr>
            </a:lvl2pPr>
            <a:lvl3pPr marL="514350" indent="0" algn="l">
              <a:buNone/>
              <a:defRPr>
                <a:latin typeface="Trebuchet MS" panose="020B0703020202090204" pitchFamily="34" charset="0"/>
              </a:defRPr>
            </a:lvl3pPr>
            <a:lvl4pPr marL="771525" indent="0" algn="l">
              <a:buNone/>
              <a:defRPr>
                <a:latin typeface="Trebuchet MS" panose="020B0703020202090204" pitchFamily="34" charset="0"/>
              </a:defRPr>
            </a:lvl4pPr>
            <a:lvl5pPr marL="1028700" indent="0" algn="l">
              <a:buNone/>
              <a:defRPr>
                <a:latin typeface="Trebuchet MS" panose="020B0703020202090204" pitchFamily="34" charset="0"/>
              </a:defRPr>
            </a:lvl5pPr>
          </a:lstStyle>
          <a:p>
            <a:pPr lvl="0"/>
            <a:r>
              <a:rPr lang="en-US"/>
              <a:t>CLICK TO EDIT</a:t>
            </a:r>
          </a:p>
        </p:txBody>
      </p:sp>
      <p:pic>
        <p:nvPicPr>
          <p:cNvPr id="6" name="Picture 5">
            <a:extLst>
              <a:ext uri="{FF2B5EF4-FFF2-40B4-BE49-F238E27FC236}">
                <a16:creationId xmlns:a16="http://schemas.microsoft.com/office/drawing/2014/main" id="{6287AFF1-3C94-4587-B043-29A51E31DE4B}"/>
              </a:ext>
            </a:extLst>
          </p:cNvPr>
          <p:cNvPicPr>
            <a:picLocks noChangeAspect="1"/>
          </p:cNvPicPr>
          <p:nvPr userDrawn="1"/>
        </p:nvPicPr>
        <p:blipFill rotWithShape="1">
          <a:blip r:embed="rId3"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14" name="Picture 13">
            <a:extLst>
              <a:ext uri="{FF2B5EF4-FFF2-40B4-BE49-F238E27FC236}">
                <a16:creationId xmlns:a16="http://schemas.microsoft.com/office/drawing/2014/main" id="{F2E5D564-B236-446B-A620-99B9CFE7DF0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0076" y="730549"/>
            <a:ext cx="3011571" cy="3002318"/>
          </a:xfrm>
          <a:prstGeom prst="rect">
            <a:avLst/>
          </a:prstGeom>
        </p:spPr>
      </p:pic>
      <p:sp>
        <p:nvSpPr>
          <p:cNvPr id="15" name="Rectangle: Rounded Corners 14">
            <a:extLst>
              <a:ext uri="{FF2B5EF4-FFF2-40B4-BE49-F238E27FC236}">
                <a16:creationId xmlns:a16="http://schemas.microsoft.com/office/drawing/2014/main" id="{3CF7EC73-8992-40C8-AC58-E3F094346590}"/>
              </a:ext>
            </a:extLst>
          </p:cNvPr>
          <p:cNvSpPr/>
          <p:nvPr userDrawn="1"/>
        </p:nvSpPr>
        <p:spPr>
          <a:xfrm>
            <a:off x="806778" y="1508557"/>
            <a:ext cx="2327069" cy="83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C17489EB-2549-4BBC-9C61-282E483C81A7}"/>
              </a:ext>
            </a:extLst>
          </p:cNvPr>
          <p:cNvSpPr>
            <a:spLocks noGrp="1"/>
          </p:cNvSpPr>
          <p:nvPr>
            <p:ph type="body" sz="quarter" idx="12" hasCustomPrompt="1"/>
          </p:nvPr>
        </p:nvSpPr>
        <p:spPr>
          <a:xfrm>
            <a:off x="666581" y="1563431"/>
            <a:ext cx="2866592" cy="680085"/>
          </a:xfrm>
          <a:noFill/>
        </p:spPr>
        <p:txBody>
          <a:bodyPr anchor="ctr"/>
          <a:lstStyle>
            <a:lvl1pPr marL="0" indent="0" algn="l">
              <a:buNone/>
              <a:defRPr sz="2250" b="1">
                <a:solidFill>
                  <a:schemeClr val="accent6"/>
                </a:solidFill>
                <a:latin typeface="Trebuchet MS" panose="020B0703020202090204" pitchFamily="34" charset="0"/>
              </a:defRPr>
            </a:lvl1pPr>
            <a:lvl2pPr marL="257175" indent="0" algn="l">
              <a:buNone/>
              <a:defRPr>
                <a:latin typeface="Trebuchet MS" panose="020B0703020202090204" pitchFamily="34" charset="0"/>
              </a:defRPr>
            </a:lvl2pPr>
            <a:lvl3pPr marL="514350" indent="0" algn="l">
              <a:buNone/>
              <a:defRPr>
                <a:latin typeface="Trebuchet MS" panose="020B0703020202090204" pitchFamily="34" charset="0"/>
              </a:defRPr>
            </a:lvl3pPr>
            <a:lvl4pPr marL="771525" indent="0" algn="l">
              <a:buNone/>
              <a:defRPr>
                <a:latin typeface="Trebuchet MS" panose="020B0703020202090204" pitchFamily="34" charset="0"/>
              </a:defRPr>
            </a:lvl4pPr>
            <a:lvl5pPr marL="1028700" indent="0" algn="l">
              <a:buNone/>
              <a:defRPr>
                <a:latin typeface="Trebuchet MS" panose="020B0703020202090204" pitchFamily="34" charset="0"/>
              </a:defRPr>
            </a:lvl5pPr>
          </a:lstStyle>
          <a:p>
            <a:pPr lvl="0"/>
            <a:r>
              <a:rPr lang="en-US"/>
              <a:t>CLICK TO EDIT</a:t>
            </a:r>
          </a:p>
        </p:txBody>
      </p:sp>
    </p:spTree>
    <p:extLst>
      <p:ext uri="{BB962C8B-B14F-4D97-AF65-F5344CB8AC3E}">
        <p14:creationId xmlns:p14="http://schemas.microsoft.com/office/powerpoint/2010/main" val="3417485058"/>
      </p:ext>
    </p:extLst>
  </p:cSld>
  <p:clrMapOvr>
    <a:masterClrMapping/>
  </p:clrMapOvr>
  <p:transition spd="med">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30_Cover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6EA8E-183E-F640-AA3E-5F4728FA136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34772" y="4846330"/>
            <a:ext cx="960077" cy="24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65B37AD0-713A-B94E-8209-AA1DFE76CBCF}"/>
              </a:ext>
            </a:extLst>
          </p:cNvPr>
          <p:cNvSpPr>
            <a:spLocks noGrp="1"/>
          </p:cNvSpPr>
          <p:nvPr>
            <p:ph type="body" sz="quarter" idx="10" hasCustomPrompt="1"/>
          </p:nvPr>
        </p:nvSpPr>
        <p:spPr>
          <a:xfrm>
            <a:off x="685801" y="2231708"/>
            <a:ext cx="4007644" cy="680085"/>
          </a:xfrm>
        </p:spPr>
        <p:txBody>
          <a:bodyPr anchor="ctr"/>
          <a:lstStyle>
            <a:lvl1pPr marL="0" indent="0" algn="l">
              <a:buNone/>
              <a:defRPr sz="3038" b="1">
                <a:solidFill>
                  <a:schemeClr val="bg1"/>
                </a:solidFill>
                <a:latin typeface="Trebuchet MS" panose="020B0703020202090204" pitchFamily="34" charset="0"/>
              </a:defRPr>
            </a:lvl1pPr>
            <a:lvl2pPr marL="257175" indent="0" algn="l">
              <a:buNone/>
              <a:defRPr>
                <a:latin typeface="Trebuchet MS" panose="020B0703020202090204" pitchFamily="34" charset="0"/>
              </a:defRPr>
            </a:lvl2pPr>
            <a:lvl3pPr marL="514350" indent="0" algn="l">
              <a:buNone/>
              <a:defRPr>
                <a:latin typeface="Trebuchet MS" panose="020B0703020202090204" pitchFamily="34" charset="0"/>
              </a:defRPr>
            </a:lvl3pPr>
            <a:lvl4pPr marL="771525" indent="0" algn="l">
              <a:buNone/>
              <a:defRPr>
                <a:latin typeface="Trebuchet MS" panose="020B0703020202090204" pitchFamily="34" charset="0"/>
              </a:defRPr>
            </a:lvl4pPr>
            <a:lvl5pPr marL="1028700" indent="0" algn="l">
              <a:buNone/>
              <a:defRPr>
                <a:latin typeface="Trebuchet MS" panose="020B0703020202090204" pitchFamily="34" charset="0"/>
              </a:defRPr>
            </a:lvl5pPr>
          </a:lstStyle>
          <a:p>
            <a:pPr lvl="0"/>
            <a:r>
              <a:rPr lang="en-US"/>
              <a:t>CLICK TO EDIT</a:t>
            </a:r>
          </a:p>
        </p:txBody>
      </p:sp>
      <p:pic>
        <p:nvPicPr>
          <p:cNvPr id="6" name="Picture 5">
            <a:extLst>
              <a:ext uri="{FF2B5EF4-FFF2-40B4-BE49-F238E27FC236}">
                <a16:creationId xmlns:a16="http://schemas.microsoft.com/office/drawing/2014/main" id="{6287AFF1-3C94-4587-B043-29A51E31DE4B}"/>
              </a:ext>
            </a:extLst>
          </p:cNvPr>
          <p:cNvPicPr>
            <a:picLocks noChangeAspect="1"/>
          </p:cNvPicPr>
          <p:nvPr userDrawn="1"/>
        </p:nvPicPr>
        <p:blipFill rotWithShape="1">
          <a:blip r:embed="rId3"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6" name="Text Placeholder 2">
            <a:extLst>
              <a:ext uri="{FF2B5EF4-FFF2-40B4-BE49-F238E27FC236}">
                <a16:creationId xmlns:a16="http://schemas.microsoft.com/office/drawing/2014/main" id="{C17489EB-2549-4BBC-9C61-282E483C81A7}"/>
              </a:ext>
            </a:extLst>
          </p:cNvPr>
          <p:cNvSpPr>
            <a:spLocks noGrp="1"/>
          </p:cNvSpPr>
          <p:nvPr>
            <p:ph type="body" sz="quarter" idx="12" hasCustomPrompt="1"/>
          </p:nvPr>
        </p:nvSpPr>
        <p:spPr>
          <a:xfrm>
            <a:off x="666581" y="1563431"/>
            <a:ext cx="2866592" cy="680085"/>
          </a:xfrm>
          <a:noFill/>
        </p:spPr>
        <p:txBody>
          <a:bodyPr anchor="ctr"/>
          <a:lstStyle>
            <a:lvl1pPr marL="0" indent="0" algn="l">
              <a:buNone/>
              <a:defRPr sz="2250" b="1">
                <a:solidFill>
                  <a:schemeClr val="bg1"/>
                </a:solidFill>
                <a:latin typeface="Trebuchet MS" panose="020B0703020202090204" pitchFamily="34" charset="0"/>
              </a:defRPr>
            </a:lvl1pPr>
            <a:lvl2pPr marL="257175" indent="0" algn="l">
              <a:buNone/>
              <a:defRPr>
                <a:latin typeface="Trebuchet MS" panose="020B0703020202090204" pitchFamily="34" charset="0"/>
              </a:defRPr>
            </a:lvl2pPr>
            <a:lvl3pPr marL="514350" indent="0" algn="l">
              <a:buNone/>
              <a:defRPr>
                <a:latin typeface="Trebuchet MS" panose="020B0703020202090204" pitchFamily="34" charset="0"/>
              </a:defRPr>
            </a:lvl3pPr>
            <a:lvl4pPr marL="771525" indent="0" algn="l">
              <a:buNone/>
              <a:defRPr>
                <a:latin typeface="Trebuchet MS" panose="020B0703020202090204" pitchFamily="34" charset="0"/>
              </a:defRPr>
            </a:lvl4pPr>
            <a:lvl5pPr marL="1028700" indent="0" algn="l">
              <a:buNone/>
              <a:defRPr>
                <a:latin typeface="Trebuchet MS" panose="020B0703020202090204" pitchFamily="34" charset="0"/>
              </a:defRPr>
            </a:lvl5pPr>
          </a:lstStyle>
          <a:p>
            <a:pPr lvl="0"/>
            <a:r>
              <a:rPr lang="en-US"/>
              <a:t>CLICK TO EDIT</a:t>
            </a:r>
          </a:p>
        </p:txBody>
      </p:sp>
    </p:spTree>
    <p:extLst>
      <p:ext uri="{BB962C8B-B14F-4D97-AF65-F5344CB8AC3E}">
        <p14:creationId xmlns:p14="http://schemas.microsoft.com/office/powerpoint/2010/main" val="109049892"/>
      </p:ext>
    </p:extLst>
  </p:cSld>
  <p:clrMapOvr>
    <a:masterClrMapping/>
  </p:clrMapOvr>
  <p:transition spd="med">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25_Cover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6EA8E-183E-F640-AA3E-5F4728FA136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34772" y="4846330"/>
            <a:ext cx="960077" cy="24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65B37AD0-713A-B94E-8209-AA1DFE76CBCF}"/>
              </a:ext>
            </a:extLst>
          </p:cNvPr>
          <p:cNvSpPr>
            <a:spLocks noGrp="1"/>
          </p:cNvSpPr>
          <p:nvPr>
            <p:ph type="body" sz="quarter" idx="10" hasCustomPrompt="1"/>
          </p:nvPr>
        </p:nvSpPr>
        <p:spPr>
          <a:xfrm>
            <a:off x="685801" y="2231708"/>
            <a:ext cx="4007644" cy="680085"/>
          </a:xfrm>
        </p:spPr>
        <p:txBody>
          <a:bodyPr anchor="ctr"/>
          <a:lstStyle>
            <a:lvl1pPr marL="0" indent="0" algn="l">
              <a:buNone/>
              <a:defRPr sz="3038" b="1">
                <a:solidFill>
                  <a:schemeClr val="bg1"/>
                </a:solidFill>
                <a:latin typeface="Trebuchet MS" panose="020B0703020202090204" pitchFamily="34" charset="0"/>
              </a:defRPr>
            </a:lvl1pPr>
            <a:lvl2pPr marL="257175" indent="0" algn="l">
              <a:buNone/>
              <a:defRPr>
                <a:latin typeface="Trebuchet MS" panose="020B0703020202090204" pitchFamily="34" charset="0"/>
              </a:defRPr>
            </a:lvl2pPr>
            <a:lvl3pPr marL="514350" indent="0" algn="l">
              <a:buNone/>
              <a:defRPr>
                <a:latin typeface="Trebuchet MS" panose="020B0703020202090204" pitchFamily="34" charset="0"/>
              </a:defRPr>
            </a:lvl3pPr>
            <a:lvl4pPr marL="771525" indent="0" algn="l">
              <a:buNone/>
              <a:defRPr>
                <a:latin typeface="Trebuchet MS" panose="020B0703020202090204" pitchFamily="34" charset="0"/>
              </a:defRPr>
            </a:lvl4pPr>
            <a:lvl5pPr marL="1028700" indent="0" algn="l">
              <a:buNone/>
              <a:defRPr>
                <a:latin typeface="Trebuchet MS" panose="020B0703020202090204" pitchFamily="34" charset="0"/>
              </a:defRPr>
            </a:lvl5pPr>
          </a:lstStyle>
          <a:p>
            <a:pPr lvl="0"/>
            <a:r>
              <a:rPr lang="en-US"/>
              <a:t>CLICK TO EDIT</a:t>
            </a:r>
          </a:p>
        </p:txBody>
      </p:sp>
      <p:pic>
        <p:nvPicPr>
          <p:cNvPr id="6" name="Picture 5">
            <a:extLst>
              <a:ext uri="{FF2B5EF4-FFF2-40B4-BE49-F238E27FC236}">
                <a16:creationId xmlns:a16="http://schemas.microsoft.com/office/drawing/2014/main" id="{6287AFF1-3C94-4587-B043-29A51E31DE4B}"/>
              </a:ext>
            </a:extLst>
          </p:cNvPr>
          <p:cNvPicPr>
            <a:picLocks noChangeAspect="1"/>
          </p:cNvPicPr>
          <p:nvPr userDrawn="1"/>
        </p:nvPicPr>
        <p:blipFill rotWithShape="1">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10" name="Picture 9">
            <a:extLst>
              <a:ext uri="{FF2B5EF4-FFF2-40B4-BE49-F238E27FC236}">
                <a16:creationId xmlns:a16="http://schemas.microsoft.com/office/drawing/2014/main" id="{B7E700B3-B1BE-4C18-9717-00AC3F5EEC6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0076" y="730549"/>
            <a:ext cx="3011571" cy="3002318"/>
          </a:xfrm>
          <a:prstGeom prst="rect">
            <a:avLst/>
          </a:prstGeom>
        </p:spPr>
      </p:pic>
      <p:sp>
        <p:nvSpPr>
          <p:cNvPr id="4" name="Rectangle: Rounded Corners 3">
            <a:extLst>
              <a:ext uri="{FF2B5EF4-FFF2-40B4-BE49-F238E27FC236}">
                <a16:creationId xmlns:a16="http://schemas.microsoft.com/office/drawing/2014/main" id="{C08CF0A0-3883-4029-A2F8-27F05A2492D7}"/>
              </a:ext>
            </a:extLst>
          </p:cNvPr>
          <p:cNvSpPr/>
          <p:nvPr userDrawn="1"/>
        </p:nvSpPr>
        <p:spPr>
          <a:xfrm>
            <a:off x="806778" y="1508557"/>
            <a:ext cx="2327069" cy="83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7C68D81B-2071-4AC6-9DD2-E0AECE0B6825}"/>
              </a:ext>
            </a:extLst>
          </p:cNvPr>
          <p:cNvSpPr>
            <a:spLocks noGrp="1"/>
          </p:cNvSpPr>
          <p:nvPr>
            <p:ph type="body" sz="quarter" idx="11" hasCustomPrompt="1"/>
          </p:nvPr>
        </p:nvSpPr>
        <p:spPr>
          <a:xfrm>
            <a:off x="666581" y="1563431"/>
            <a:ext cx="2866592" cy="680085"/>
          </a:xfrm>
          <a:noFill/>
        </p:spPr>
        <p:txBody>
          <a:bodyPr anchor="ctr"/>
          <a:lstStyle>
            <a:lvl1pPr marL="0" indent="0" algn="l">
              <a:buNone/>
              <a:defRPr sz="2250" b="1">
                <a:solidFill>
                  <a:schemeClr val="accent4">
                    <a:lumMod val="75000"/>
                  </a:schemeClr>
                </a:solidFill>
                <a:latin typeface="Trebuchet MS" panose="020B0703020202090204" pitchFamily="34" charset="0"/>
              </a:defRPr>
            </a:lvl1pPr>
            <a:lvl2pPr marL="257175" indent="0" algn="l">
              <a:buNone/>
              <a:defRPr>
                <a:latin typeface="Trebuchet MS" panose="020B0703020202090204" pitchFamily="34" charset="0"/>
              </a:defRPr>
            </a:lvl2pPr>
            <a:lvl3pPr marL="514350" indent="0" algn="l">
              <a:buNone/>
              <a:defRPr>
                <a:latin typeface="Trebuchet MS" panose="020B0703020202090204" pitchFamily="34" charset="0"/>
              </a:defRPr>
            </a:lvl3pPr>
            <a:lvl4pPr marL="771525" indent="0" algn="l">
              <a:buNone/>
              <a:defRPr>
                <a:latin typeface="Trebuchet MS" panose="020B0703020202090204" pitchFamily="34" charset="0"/>
              </a:defRPr>
            </a:lvl4pPr>
            <a:lvl5pPr marL="1028700" indent="0" algn="l">
              <a:buNone/>
              <a:defRPr>
                <a:latin typeface="Trebuchet MS" panose="020B0703020202090204" pitchFamily="34" charset="0"/>
              </a:defRPr>
            </a:lvl5pPr>
          </a:lstStyle>
          <a:p>
            <a:pPr lvl="0"/>
            <a:r>
              <a:rPr lang="en-US"/>
              <a:t>CLICK TO EDIT</a:t>
            </a:r>
          </a:p>
        </p:txBody>
      </p:sp>
    </p:spTree>
    <p:extLst>
      <p:ext uri="{BB962C8B-B14F-4D97-AF65-F5344CB8AC3E}">
        <p14:creationId xmlns:p14="http://schemas.microsoft.com/office/powerpoint/2010/main" val="120848243"/>
      </p:ext>
    </p:extLst>
  </p:cSld>
  <p:clrMapOvr>
    <a:masterClrMapping/>
  </p:clrMapOvr>
  <p:transition spd="med">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28_Cover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6EA8E-183E-F640-AA3E-5F4728FA136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34772" y="4846330"/>
            <a:ext cx="960077" cy="24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65B37AD0-713A-B94E-8209-AA1DFE76CBCF}"/>
              </a:ext>
            </a:extLst>
          </p:cNvPr>
          <p:cNvSpPr>
            <a:spLocks noGrp="1"/>
          </p:cNvSpPr>
          <p:nvPr>
            <p:ph type="body" sz="quarter" idx="10" hasCustomPrompt="1"/>
          </p:nvPr>
        </p:nvSpPr>
        <p:spPr>
          <a:xfrm>
            <a:off x="685801" y="2231708"/>
            <a:ext cx="4007644" cy="680085"/>
          </a:xfrm>
        </p:spPr>
        <p:txBody>
          <a:bodyPr anchor="ctr"/>
          <a:lstStyle>
            <a:lvl1pPr marL="0" indent="0" algn="l">
              <a:buNone/>
              <a:defRPr sz="3038" b="1">
                <a:solidFill>
                  <a:schemeClr val="bg1"/>
                </a:solidFill>
                <a:latin typeface="Trebuchet MS" panose="020B0703020202090204" pitchFamily="34" charset="0"/>
              </a:defRPr>
            </a:lvl1pPr>
            <a:lvl2pPr marL="257175" indent="0" algn="l">
              <a:buNone/>
              <a:defRPr>
                <a:latin typeface="Trebuchet MS" panose="020B0703020202090204" pitchFamily="34" charset="0"/>
              </a:defRPr>
            </a:lvl2pPr>
            <a:lvl3pPr marL="514350" indent="0" algn="l">
              <a:buNone/>
              <a:defRPr>
                <a:latin typeface="Trebuchet MS" panose="020B0703020202090204" pitchFamily="34" charset="0"/>
              </a:defRPr>
            </a:lvl3pPr>
            <a:lvl4pPr marL="771525" indent="0" algn="l">
              <a:buNone/>
              <a:defRPr>
                <a:latin typeface="Trebuchet MS" panose="020B0703020202090204" pitchFamily="34" charset="0"/>
              </a:defRPr>
            </a:lvl4pPr>
            <a:lvl5pPr marL="1028700" indent="0" algn="l">
              <a:buNone/>
              <a:defRPr>
                <a:latin typeface="Trebuchet MS" panose="020B0703020202090204" pitchFamily="34" charset="0"/>
              </a:defRPr>
            </a:lvl5pPr>
          </a:lstStyle>
          <a:p>
            <a:pPr lvl="0"/>
            <a:r>
              <a:rPr lang="en-US"/>
              <a:t>CLICK TO EDIT</a:t>
            </a:r>
          </a:p>
        </p:txBody>
      </p:sp>
      <p:pic>
        <p:nvPicPr>
          <p:cNvPr id="6" name="Picture 5">
            <a:extLst>
              <a:ext uri="{FF2B5EF4-FFF2-40B4-BE49-F238E27FC236}">
                <a16:creationId xmlns:a16="http://schemas.microsoft.com/office/drawing/2014/main" id="{6287AFF1-3C94-4587-B043-29A51E31DE4B}"/>
              </a:ext>
            </a:extLst>
          </p:cNvPr>
          <p:cNvPicPr>
            <a:picLocks noChangeAspect="1"/>
          </p:cNvPicPr>
          <p:nvPr userDrawn="1"/>
        </p:nvPicPr>
        <p:blipFill rotWithShape="1">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2884162320"/>
      </p:ext>
    </p:extLst>
  </p:cSld>
  <p:clrMapOvr>
    <a:masterClrMapping/>
  </p:clrMapOvr>
  <p:transition spd="med">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1_Cover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6EA8E-183E-F640-AA3E-5F4728FA136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34772" y="4846330"/>
            <a:ext cx="960077" cy="24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65B37AD0-713A-B94E-8209-AA1DFE76CBCF}"/>
              </a:ext>
            </a:extLst>
          </p:cNvPr>
          <p:cNvSpPr>
            <a:spLocks noGrp="1"/>
          </p:cNvSpPr>
          <p:nvPr>
            <p:ph type="body" sz="quarter" idx="10" hasCustomPrompt="1"/>
          </p:nvPr>
        </p:nvSpPr>
        <p:spPr>
          <a:xfrm>
            <a:off x="685801" y="2231708"/>
            <a:ext cx="4007644" cy="680085"/>
          </a:xfrm>
        </p:spPr>
        <p:txBody>
          <a:bodyPr anchor="ctr"/>
          <a:lstStyle>
            <a:lvl1pPr marL="0" indent="0" algn="l">
              <a:buNone/>
              <a:defRPr sz="3038" b="1">
                <a:solidFill>
                  <a:schemeClr val="bg1"/>
                </a:solidFill>
                <a:latin typeface="Trebuchet MS" panose="020B0703020202090204" pitchFamily="34" charset="0"/>
              </a:defRPr>
            </a:lvl1pPr>
            <a:lvl2pPr marL="257175" indent="0" algn="l">
              <a:buNone/>
              <a:defRPr>
                <a:latin typeface="Trebuchet MS" panose="020B0703020202090204" pitchFamily="34" charset="0"/>
              </a:defRPr>
            </a:lvl2pPr>
            <a:lvl3pPr marL="514350" indent="0" algn="l">
              <a:buNone/>
              <a:defRPr>
                <a:latin typeface="Trebuchet MS" panose="020B0703020202090204" pitchFamily="34" charset="0"/>
              </a:defRPr>
            </a:lvl3pPr>
            <a:lvl4pPr marL="771525" indent="0" algn="l">
              <a:buNone/>
              <a:defRPr>
                <a:latin typeface="Trebuchet MS" panose="020B0703020202090204" pitchFamily="34" charset="0"/>
              </a:defRPr>
            </a:lvl4pPr>
            <a:lvl5pPr marL="1028700" indent="0" algn="l">
              <a:buNone/>
              <a:defRPr>
                <a:latin typeface="Trebuchet MS" panose="020B0703020202090204" pitchFamily="34" charset="0"/>
              </a:defRPr>
            </a:lvl5pPr>
          </a:lstStyle>
          <a:p>
            <a:pPr lvl="0"/>
            <a:r>
              <a:rPr lang="en-US"/>
              <a:t>CLICK TO EDIT</a:t>
            </a:r>
          </a:p>
        </p:txBody>
      </p:sp>
      <p:pic>
        <p:nvPicPr>
          <p:cNvPr id="6" name="Picture 5">
            <a:extLst>
              <a:ext uri="{FF2B5EF4-FFF2-40B4-BE49-F238E27FC236}">
                <a16:creationId xmlns:a16="http://schemas.microsoft.com/office/drawing/2014/main" id="{6287AFF1-3C94-4587-B043-29A51E31DE4B}"/>
              </a:ext>
            </a:extLst>
          </p:cNvPr>
          <p:cNvPicPr>
            <a:picLocks noChangeAspect="1"/>
          </p:cNvPicPr>
          <p:nvPr userDrawn="1"/>
        </p:nvPicPr>
        <p:blipFill rotWithShape="1">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10" name="Picture 9">
            <a:extLst>
              <a:ext uri="{FF2B5EF4-FFF2-40B4-BE49-F238E27FC236}">
                <a16:creationId xmlns:a16="http://schemas.microsoft.com/office/drawing/2014/main" id="{B7E700B3-B1BE-4C18-9717-00AC3F5EEC6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0076" y="730549"/>
            <a:ext cx="3011571" cy="3002318"/>
          </a:xfrm>
          <a:prstGeom prst="rect">
            <a:avLst/>
          </a:prstGeom>
        </p:spPr>
      </p:pic>
      <p:sp>
        <p:nvSpPr>
          <p:cNvPr id="4" name="Rectangle: Rounded Corners 3">
            <a:extLst>
              <a:ext uri="{FF2B5EF4-FFF2-40B4-BE49-F238E27FC236}">
                <a16:creationId xmlns:a16="http://schemas.microsoft.com/office/drawing/2014/main" id="{C08CF0A0-3883-4029-A2F8-27F05A2492D7}"/>
              </a:ext>
            </a:extLst>
          </p:cNvPr>
          <p:cNvSpPr/>
          <p:nvPr userDrawn="1"/>
        </p:nvSpPr>
        <p:spPr>
          <a:xfrm>
            <a:off x="806778" y="1508557"/>
            <a:ext cx="2327069" cy="83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9" name="Text Placeholder 2">
            <a:extLst>
              <a:ext uri="{FF2B5EF4-FFF2-40B4-BE49-F238E27FC236}">
                <a16:creationId xmlns:a16="http://schemas.microsoft.com/office/drawing/2014/main" id="{7C68D81B-2071-4AC6-9DD2-E0AECE0B6825}"/>
              </a:ext>
            </a:extLst>
          </p:cNvPr>
          <p:cNvSpPr>
            <a:spLocks noGrp="1"/>
          </p:cNvSpPr>
          <p:nvPr>
            <p:ph type="body" sz="quarter" idx="11" hasCustomPrompt="1"/>
          </p:nvPr>
        </p:nvSpPr>
        <p:spPr>
          <a:xfrm>
            <a:off x="666581" y="1563431"/>
            <a:ext cx="2866592" cy="680085"/>
          </a:xfrm>
          <a:noFill/>
        </p:spPr>
        <p:txBody>
          <a:bodyPr anchor="ctr"/>
          <a:lstStyle>
            <a:lvl1pPr marL="0" indent="0" algn="l">
              <a:buNone/>
              <a:defRPr sz="2250" b="1">
                <a:solidFill>
                  <a:schemeClr val="accent1">
                    <a:lumMod val="60000"/>
                    <a:lumOff val="40000"/>
                  </a:schemeClr>
                </a:solidFill>
                <a:latin typeface="Trebuchet MS" panose="020B0703020202090204" pitchFamily="34" charset="0"/>
              </a:defRPr>
            </a:lvl1pPr>
            <a:lvl2pPr marL="257175" indent="0" algn="l">
              <a:buNone/>
              <a:defRPr>
                <a:latin typeface="Trebuchet MS" panose="020B0703020202090204" pitchFamily="34" charset="0"/>
              </a:defRPr>
            </a:lvl2pPr>
            <a:lvl3pPr marL="514350" indent="0" algn="l">
              <a:buNone/>
              <a:defRPr>
                <a:latin typeface="Trebuchet MS" panose="020B0703020202090204" pitchFamily="34" charset="0"/>
              </a:defRPr>
            </a:lvl3pPr>
            <a:lvl4pPr marL="771525" indent="0" algn="l">
              <a:buNone/>
              <a:defRPr>
                <a:latin typeface="Trebuchet MS" panose="020B0703020202090204" pitchFamily="34" charset="0"/>
              </a:defRPr>
            </a:lvl4pPr>
            <a:lvl5pPr marL="1028700" indent="0" algn="l">
              <a:buNone/>
              <a:defRPr>
                <a:latin typeface="Trebuchet MS" panose="020B0703020202090204" pitchFamily="34" charset="0"/>
              </a:defRPr>
            </a:lvl5pPr>
          </a:lstStyle>
          <a:p>
            <a:pPr lvl="0"/>
            <a:r>
              <a:rPr lang="en-US"/>
              <a:t>CLICK TO EDIT</a:t>
            </a:r>
          </a:p>
        </p:txBody>
      </p:sp>
    </p:spTree>
    <p:extLst>
      <p:ext uri="{BB962C8B-B14F-4D97-AF65-F5344CB8AC3E}">
        <p14:creationId xmlns:p14="http://schemas.microsoft.com/office/powerpoint/2010/main" val="3491071035"/>
      </p:ext>
    </p:extLst>
  </p:cSld>
  <p:clrMapOvr>
    <a:masterClrMapping/>
  </p:clrMapOvr>
  <p:transition spd="med">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33_Cover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6EA8E-183E-F640-AA3E-5F4728FA136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34772" y="4846330"/>
            <a:ext cx="960077" cy="24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65B37AD0-713A-B94E-8209-AA1DFE76CBCF}"/>
              </a:ext>
            </a:extLst>
          </p:cNvPr>
          <p:cNvSpPr>
            <a:spLocks noGrp="1"/>
          </p:cNvSpPr>
          <p:nvPr>
            <p:ph type="body" sz="quarter" idx="10" hasCustomPrompt="1"/>
          </p:nvPr>
        </p:nvSpPr>
        <p:spPr>
          <a:xfrm>
            <a:off x="685801" y="2231708"/>
            <a:ext cx="4007644" cy="680085"/>
          </a:xfrm>
        </p:spPr>
        <p:txBody>
          <a:bodyPr anchor="ctr"/>
          <a:lstStyle>
            <a:lvl1pPr marL="0" indent="0" algn="l">
              <a:buNone/>
              <a:defRPr sz="3038" b="1">
                <a:solidFill>
                  <a:schemeClr val="bg1"/>
                </a:solidFill>
                <a:latin typeface="Trebuchet MS" panose="020B0703020202090204" pitchFamily="34" charset="0"/>
              </a:defRPr>
            </a:lvl1pPr>
            <a:lvl2pPr marL="257175" indent="0" algn="l">
              <a:buNone/>
              <a:defRPr>
                <a:latin typeface="Trebuchet MS" panose="020B0703020202090204" pitchFamily="34" charset="0"/>
              </a:defRPr>
            </a:lvl2pPr>
            <a:lvl3pPr marL="514350" indent="0" algn="l">
              <a:buNone/>
              <a:defRPr>
                <a:latin typeface="Trebuchet MS" panose="020B0703020202090204" pitchFamily="34" charset="0"/>
              </a:defRPr>
            </a:lvl3pPr>
            <a:lvl4pPr marL="771525" indent="0" algn="l">
              <a:buNone/>
              <a:defRPr>
                <a:latin typeface="Trebuchet MS" panose="020B0703020202090204" pitchFamily="34" charset="0"/>
              </a:defRPr>
            </a:lvl4pPr>
            <a:lvl5pPr marL="1028700" indent="0" algn="l">
              <a:buNone/>
              <a:defRPr>
                <a:latin typeface="Trebuchet MS" panose="020B0703020202090204" pitchFamily="34" charset="0"/>
              </a:defRPr>
            </a:lvl5pPr>
          </a:lstStyle>
          <a:p>
            <a:pPr lvl="0"/>
            <a:r>
              <a:rPr lang="en-US"/>
              <a:t>CLICK TO EDIT</a:t>
            </a:r>
          </a:p>
        </p:txBody>
      </p:sp>
      <p:pic>
        <p:nvPicPr>
          <p:cNvPr id="6" name="Picture 5">
            <a:extLst>
              <a:ext uri="{FF2B5EF4-FFF2-40B4-BE49-F238E27FC236}">
                <a16:creationId xmlns:a16="http://schemas.microsoft.com/office/drawing/2014/main" id="{6287AFF1-3C94-4587-B043-29A51E31DE4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10" name="Picture 9">
            <a:extLst>
              <a:ext uri="{FF2B5EF4-FFF2-40B4-BE49-F238E27FC236}">
                <a16:creationId xmlns:a16="http://schemas.microsoft.com/office/drawing/2014/main" id="{B7E700B3-B1BE-4C18-9717-00AC3F5EEC6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0076" y="730549"/>
            <a:ext cx="3011571" cy="3002318"/>
          </a:xfrm>
          <a:prstGeom prst="rect">
            <a:avLst/>
          </a:prstGeom>
        </p:spPr>
      </p:pic>
      <p:sp>
        <p:nvSpPr>
          <p:cNvPr id="4" name="Rectangle: Rounded Corners 3">
            <a:extLst>
              <a:ext uri="{FF2B5EF4-FFF2-40B4-BE49-F238E27FC236}">
                <a16:creationId xmlns:a16="http://schemas.microsoft.com/office/drawing/2014/main" id="{C08CF0A0-3883-4029-A2F8-27F05A2492D7}"/>
              </a:ext>
            </a:extLst>
          </p:cNvPr>
          <p:cNvSpPr/>
          <p:nvPr userDrawn="1"/>
        </p:nvSpPr>
        <p:spPr>
          <a:xfrm>
            <a:off x="806778" y="1508557"/>
            <a:ext cx="2327069" cy="83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9" name="Text Placeholder 2">
            <a:extLst>
              <a:ext uri="{FF2B5EF4-FFF2-40B4-BE49-F238E27FC236}">
                <a16:creationId xmlns:a16="http://schemas.microsoft.com/office/drawing/2014/main" id="{7C68D81B-2071-4AC6-9DD2-E0AECE0B6825}"/>
              </a:ext>
            </a:extLst>
          </p:cNvPr>
          <p:cNvSpPr>
            <a:spLocks noGrp="1"/>
          </p:cNvSpPr>
          <p:nvPr>
            <p:ph type="body" sz="quarter" idx="11" hasCustomPrompt="1"/>
          </p:nvPr>
        </p:nvSpPr>
        <p:spPr>
          <a:xfrm>
            <a:off x="666581" y="1563431"/>
            <a:ext cx="2866592" cy="680085"/>
          </a:xfrm>
          <a:noFill/>
        </p:spPr>
        <p:txBody>
          <a:bodyPr anchor="ctr"/>
          <a:lstStyle>
            <a:lvl1pPr marL="0" indent="0" algn="l">
              <a:buNone/>
              <a:defRPr sz="2250" b="1">
                <a:solidFill>
                  <a:schemeClr val="accent6"/>
                </a:solidFill>
                <a:latin typeface="Trebuchet MS" panose="020B0703020202090204" pitchFamily="34" charset="0"/>
              </a:defRPr>
            </a:lvl1pPr>
            <a:lvl2pPr marL="257175" indent="0" algn="l">
              <a:buNone/>
              <a:defRPr>
                <a:latin typeface="Trebuchet MS" panose="020B0703020202090204" pitchFamily="34" charset="0"/>
              </a:defRPr>
            </a:lvl2pPr>
            <a:lvl3pPr marL="514350" indent="0" algn="l">
              <a:buNone/>
              <a:defRPr>
                <a:latin typeface="Trebuchet MS" panose="020B0703020202090204" pitchFamily="34" charset="0"/>
              </a:defRPr>
            </a:lvl3pPr>
            <a:lvl4pPr marL="771525" indent="0" algn="l">
              <a:buNone/>
              <a:defRPr>
                <a:latin typeface="Trebuchet MS" panose="020B0703020202090204" pitchFamily="34" charset="0"/>
              </a:defRPr>
            </a:lvl4pPr>
            <a:lvl5pPr marL="1028700" indent="0" algn="l">
              <a:buNone/>
              <a:defRPr>
                <a:latin typeface="Trebuchet MS" panose="020B0703020202090204" pitchFamily="34" charset="0"/>
              </a:defRPr>
            </a:lvl5pPr>
          </a:lstStyle>
          <a:p>
            <a:pPr lvl="0"/>
            <a:r>
              <a:rPr lang="en-US"/>
              <a:t>CLICK TO EDIT</a:t>
            </a:r>
          </a:p>
        </p:txBody>
      </p:sp>
    </p:spTree>
    <p:extLst>
      <p:ext uri="{BB962C8B-B14F-4D97-AF65-F5344CB8AC3E}">
        <p14:creationId xmlns:p14="http://schemas.microsoft.com/office/powerpoint/2010/main" val="1770385035"/>
      </p:ext>
    </p:extLst>
  </p:cSld>
  <p:clrMapOvr>
    <a:masterClrMapping/>
  </p:clrMapOvr>
  <p:transition spd="med">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32_Cover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6EA8E-183E-F640-AA3E-5F4728FA136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34772" y="4846330"/>
            <a:ext cx="960077" cy="24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65B37AD0-713A-B94E-8209-AA1DFE76CBCF}"/>
              </a:ext>
            </a:extLst>
          </p:cNvPr>
          <p:cNvSpPr>
            <a:spLocks noGrp="1"/>
          </p:cNvSpPr>
          <p:nvPr>
            <p:ph type="body" sz="quarter" idx="10" hasCustomPrompt="1"/>
          </p:nvPr>
        </p:nvSpPr>
        <p:spPr>
          <a:xfrm>
            <a:off x="685801" y="2231708"/>
            <a:ext cx="4007644" cy="680085"/>
          </a:xfrm>
        </p:spPr>
        <p:txBody>
          <a:bodyPr anchor="ctr"/>
          <a:lstStyle>
            <a:lvl1pPr marL="0" indent="0" algn="l">
              <a:buNone/>
              <a:defRPr sz="3038" b="1">
                <a:solidFill>
                  <a:schemeClr val="bg1"/>
                </a:solidFill>
                <a:latin typeface="Trebuchet MS" panose="020B0703020202090204" pitchFamily="34" charset="0"/>
              </a:defRPr>
            </a:lvl1pPr>
            <a:lvl2pPr marL="257175" indent="0" algn="l">
              <a:buNone/>
              <a:defRPr>
                <a:latin typeface="Trebuchet MS" panose="020B0703020202090204" pitchFamily="34" charset="0"/>
              </a:defRPr>
            </a:lvl2pPr>
            <a:lvl3pPr marL="514350" indent="0" algn="l">
              <a:buNone/>
              <a:defRPr>
                <a:latin typeface="Trebuchet MS" panose="020B0703020202090204" pitchFamily="34" charset="0"/>
              </a:defRPr>
            </a:lvl3pPr>
            <a:lvl4pPr marL="771525" indent="0" algn="l">
              <a:buNone/>
              <a:defRPr>
                <a:latin typeface="Trebuchet MS" panose="020B0703020202090204" pitchFamily="34" charset="0"/>
              </a:defRPr>
            </a:lvl4pPr>
            <a:lvl5pPr marL="1028700" indent="0" algn="l">
              <a:buNone/>
              <a:defRPr>
                <a:latin typeface="Trebuchet MS" panose="020B0703020202090204" pitchFamily="34" charset="0"/>
              </a:defRPr>
            </a:lvl5pPr>
          </a:lstStyle>
          <a:p>
            <a:pPr lvl="0"/>
            <a:r>
              <a:rPr lang="en-US"/>
              <a:t>CLICK TO EDIT</a:t>
            </a:r>
          </a:p>
        </p:txBody>
      </p:sp>
      <p:pic>
        <p:nvPicPr>
          <p:cNvPr id="6" name="Picture 5">
            <a:extLst>
              <a:ext uri="{FF2B5EF4-FFF2-40B4-BE49-F238E27FC236}">
                <a16:creationId xmlns:a16="http://schemas.microsoft.com/office/drawing/2014/main" id="{6287AFF1-3C94-4587-B043-29A51E31DE4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ext Placeholder 2">
            <a:extLst>
              <a:ext uri="{FF2B5EF4-FFF2-40B4-BE49-F238E27FC236}">
                <a16:creationId xmlns:a16="http://schemas.microsoft.com/office/drawing/2014/main" id="{7C68D81B-2071-4AC6-9DD2-E0AECE0B6825}"/>
              </a:ext>
            </a:extLst>
          </p:cNvPr>
          <p:cNvSpPr>
            <a:spLocks noGrp="1"/>
          </p:cNvSpPr>
          <p:nvPr>
            <p:ph type="body" sz="quarter" idx="11" hasCustomPrompt="1"/>
          </p:nvPr>
        </p:nvSpPr>
        <p:spPr>
          <a:xfrm>
            <a:off x="666581" y="1784887"/>
            <a:ext cx="2866592" cy="680085"/>
          </a:xfrm>
          <a:noFill/>
        </p:spPr>
        <p:txBody>
          <a:bodyPr anchor="ctr"/>
          <a:lstStyle>
            <a:lvl1pPr marL="0" indent="0" algn="l">
              <a:buNone/>
              <a:defRPr sz="2250" b="1">
                <a:solidFill>
                  <a:schemeClr val="bg1"/>
                </a:solidFill>
                <a:latin typeface="Trebuchet MS" panose="020B0703020202090204" pitchFamily="34" charset="0"/>
              </a:defRPr>
            </a:lvl1pPr>
            <a:lvl2pPr marL="257175" indent="0" algn="l">
              <a:buNone/>
              <a:defRPr>
                <a:latin typeface="Trebuchet MS" panose="020B0703020202090204" pitchFamily="34" charset="0"/>
              </a:defRPr>
            </a:lvl2pPr>
            <a:lvl3pPr marL="514350" indent="0" algn="l">
              <a:buNone/>
              <a:defRPr>
                <a:latin typeface="Trebuchet MS" panose="020B0703020202090204" pitchFamily="34" charset="0"/>
              </a:defRPr>
            </a:lvl3pPr>
            <a:lvl4pPr marL="771525" indent="0" algn="l">
              <a:buNone/>
              <a:defRPr>
                <a:latin typeface="Trebuchet MS" panose="020B0703020202090204" pitchFamily="34" charset="0"/>
              </a:defRPr>
            </a:lvl4pPr>
            <a:lvl5pPr marL="1028700" indent="0" algn="l">
              <a:buNone/>
              <a:defRPr>
                <a:latin typeface="Trebuchet MS" panose="020B0703020202090204" pitchFamily="34" charset="0"/>
              </a:defRPr>
            </a:lvl5pPr>
          </a:lstStyle>
          <a:p>
            <a:pPr lvl="0"/>
            <a:r>
              <a:rPr lang="en-US"/>
              <a:t>CLICK TO EDIT</a:t>
            </a:r>
          </a:p>
        </p:txBody>
      </p:sp>
    </p:spTree>
    <p:extLst>
      <p:ext uri="{BB962C8B-B14F-4D97-AF65-F5344CB8AC3E}">
        <p14:creationId xmlns:p14="http://schemas.microsoft.com/office/powerpoint/2010/main" val="2401053605"/>
      </p:ext>
    </p:extLst>
  </p:cSld>
  <p:clrMapOvr>
    <a:masterClrMapping/>
  </p:clrMapOvr>
  <p:transition spd="med">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4_Cover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6EA8E-183E-F640-AA3E-5F4728FA136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34772" y="4846330"/>
            <a:ext cx="960077" cy="24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65B37AD0-713A-B94E-8209-AA1DFE76CBCF}"/>
              </a:ext>
            </a:extLst>
          </p:cNvPr>
          <p:cNvSpPr>
            <a:spLocks noGrp="1"/>
          </p:cNvSpPr>
          <p:nvPr>
            <p:ph type="body" sz="quarter" idx="10" hasCustomPrompt="1"/>
          </p:nvPr>
        </p:nvSpPr>
        <p:spPr>
          <a:xfrm>
            <a:off x="685801" y="2231708"/>
            <a:ext cx="4007644" cy="680085"/>
          </a:xfrm>
        </p:spPr>
        <p:txBody>
          <a:bodyPr anchor="ctr"/>
          <a:lstStyle>
            <a:lvl1pPr marL="0" indent="0" algn="l">
              <a:buNone/>
              <a:defRPr sz="3038" b="1">
                <a:solidFill>
                  <a:schemeClr val="bg1"/>
                </a:solidFill>
                <a:latin typeface="Trebuchet MS" panose="020B0703020202090204" pitchFamily="34" charset="0"/>
              </a:defRPr>
            </a:lvl1pPr>
            <a:lvl2pPr marL="257175" indent="0" algn="l">
              <a:buNone/>
              <a:defRPr>
                <a:latin typeface="Trebuchet MS" panose="020B0703020202090204" pitchFamily="34" charset="0"/>
              </a:defRPr>
            </a:lvl2pPr>
            <a:lvl3pPr marL="514350" indent="0" algn="l">
              <a:buNone/>
              <a:defRPr>
                <a:latin typeface="Trebuchet MS" panose="020B0703020202090204" pitchFamily="34" charset="0"/>
              </a:defRPr>
            </a:lvl3pPr>
            <a:lvl4pPr marL="771525" indent="0" algn="l">
              <a:buNone/>
              <a:defRPr>
                <a:latin typeface="Trebuchet MS" panose="020B0703020202090204" pitchFamily="34" charset="0"/>
              </a:defRPr>
            </a:lvl4pPr>
            <a:lvl5pPr marL="1028700" indent="0" algn="l">
              <a:buNone/>
              <a:defRPr>
                <a:latin typeface="Trebuchet MS" panose="020B0703020202090204" pitchFamily="34" charset="0"/>
              </a:defRPr>
            </a:lvl5pPr>
          </a:lstStyle>
          <a:p>
            <a:pPr lvl="0"/>
            <a:r>
              <a:rPr lang="en-US"/>
              <a:t>CLICK TO EDIT</a:t>
            </a:r>
          </a:p>
        </p:txBody>
      </p:sp>
      <p:pic>
        <p:nvPicPr>
          <p:cNvPr id="6" name="Picture 5">
            <a:extLst>
              <a:ext uri="{FF2B5EF4-FFF2-40B4-BE49-F238E27FC236}">
                <a16:creationId xmlns:a16="http://schemas.microsoft.com/office/drawing/2014/main" id="{6287AFF1-3C94-4587-B043-29A51E31DE4B}"/>
              </a:ext>
            </a:extLst>
          </p:cNvPr>
          <p:cNvPicPr>
            <a:picLocks noChangeAspect="1"/>
          </p:cNvPicPr>
          <p:nvPr userDrawn="1"/>
        </p:nvPicPr>
        <p:blipFill rotWithShape="1">
          <a:blip r:embed="rId3" cstate="email">
            <a:alphaModFix amt="90000"/>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ext Placeholder 2">
            <a:extLst>
              <a:ext uri="{FF2B5EF4-FFF2-40B4-BE49-F238E27FC236}">
                <a16:creationId xmlns:a16="http://schemas.microsoft.com/office/drawing/2014/main" id="{7C68D81B-2071-4AC6-9DD2-E0AECE0B6825}"/>
              </a:ext>
            </a:extLst>
          </p:cNvPr>
          <p:cNvSpPr>
            <a:spLocks noGrp="1"/>
          </p:cNvSpPr>
          <p:nvPr>
            <p:ph type="body" sz="quarter" idx="11" hasCustomPrompt="1"/>
          </p:nvPr>
        </p:nvSpPr>
        <p:spPr>
          <a:xfrm>
            <a:off x="666581" y="1784887"/>
            <a:ext cx="2866592" cy="680085"/>
          </a:xfrm>
          <a:noFill/>
        </p:spPr>
        <p:txBody>
          <a:bodyPr anchor="ctr"/>
          <a:lstStyle>
            <a:lvl1pPr marL="0" indent="0" algn="l">
              <a:buNone/>
              <a:defRPr sz="2250" b="1">
                <a:solidFill>
                  <a:schemeClr val="bg1"/>
                </a:solidFill>
                <a:latin typeface="Trebuchet MS" panose="020B0703020202090204" pitchFamily="34" charset="0"/>
              </a:defRPr>
            </a:lvl1pPr>
            <a:lvl2pPr marL="257175" indent="0" algn="l">
              <a:buNone/>
              <a:defRPr>
                <a:latin typeface="Trebuchet MS" panose="020B0703020202090204" pitchFamily="34" charset="0"/>
              </a:defRPr>
            </a:lvl2pPr>
            <a:lvl3pPr marL="514350" indent="0" algn="l">
              <a:buNone/>
              <a:defRPr>
                <a:latin typeface="Trebuchet MS" panose="020B0703020202090204" pitchFamily="34" charset="0"/>
              </a:defRPr>
            </a:lvl3pPr>
            <a:lvl4pPr marL="771525" indent="0" algn="l">
              <a:buNone/>
              <a:defRPr>
                <a:latin typeface="Trebuchet MS" panose="020B0703020202090204" pitchFamily="34" charset="0"/>
              </a:defRPr>
            </a:lvl4pPr>
            <a:lvl5pPr marL="1028700" indent="0" algn="l">
              <a:buNone/>
              <a:defRPr>
                <a:latin typeface="Trebuchet MS" panose="020B0703020202090204" pitchFamily="34" charset="0"/>
              </a:defRPr>
            </a:lvl5pPr>
          </a:lstStyle>
          <a:p>
            <a:pPr lvl="0"/>
            <a:r>
              <a:rPr lang="en-US"/>
              <a:t>CLICK TO EDIT</a:t>
            </a:r>
          </a:p>
        </p:txBody>
      </p:sp>
    </p:spTree>
    <p:extLst>
      <p:ext uri="{BB962C8B-B14F-4D97-AF65-F5344CB8AC3E}">
        <p14:creationId xmlns:p14="http://schemas.microsoft.com/office/powerpoint/2010/main" val="1784597894"/>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Tree>
    <p:extLst>
      <p:ext uri="{BB962C8B-B14F-4D97-AF65-F5344CB8AC3E}">
        <p14:creationId xmlns:p14="http://schemas.microsoft.com/office/powerpoint/2010/main" val="356931274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26_Cover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6EA8E-183E-F640-AA3E-5F4728FA136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34772" y="4846330"/>
            <a:ext cx="960077" cy="24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65B37AD0-713A-B94E-8209-AA1DFE76CBCF}"/>
              </a:ext>
            </a:extLst>
          </p:cNvPr>
          <p:cNvSpPr>
            <a:spLocks noGrp="1"/>
          </p:cNvSpPr>
          <p:nvPr>
            <p:ph type="body" sz="quarter" idx="10" hasCustomPrompt="1"/>
          </p:nvPr>
        </p:nvSpPr>
        <p:spPr>
          <a:xfrm>
            <a:off x="685801" y="2231708"/>
            <a:ext cx="4007644" cy="680085"/>
          </a:xfrm>
        </p:spPr>
        <p:txBody>
          <a:bodyPr anchor="ctr"/>
          <a:lstStyle>
            <a:lvl1pPr marL="0" indent="0" algn="l">
              <a:buNone/>
              <a:defRPr sz="3038" b="1">
                <a:solidFill>
                  <a:schemeClr val="bg1"/>
                </a:solidFill>
                <a:latin typeface="Trebuchet MS" panose="020B0703020202090204" pitchFamily="34" charset="0"/>
              </a:defRPr>
            </a:lvl1pPr>
            <a:lvl2pPr marL="257175" indent="0" algn="l">
              <a:buNone/>
              <a:defRPr>
                <a:latin typeface="Trebuchet MS" panose="020B0703020202090204" pitchFamily="34" charset="0"/>
              </a:defRPr>
            </a:lvl2pPr>
            <a:lvl3pPr marL="514350" indent="0" algn="l">
              <a:buNone/>
              <a:defRPr>
                <a:latin typeface="Trebuchet MS" panose="020B0703020202090204" pitchFamily="34" charset="0"/>
              </a:defRPr>
            </a:lvl3pPr>
            <a:lvl4pPr marL="771525" indent="0" algn="l">
              <a:buNone/>
              <a:defRPr>
                <a:latin typeface="Trebuchet MS" panose="020B0703020202090204" pitchFamily="34" charset="0"/>
              </a:defRPr>
            </a:lvl4pPr>
            <a:lvl5pPr marL="1028700" indent="0" algn="l">
              <a:buNone/>
              <a:defRPr>
                <a:latin typeface="Trebuchet MS" panose="020B0703020202090204" pitchFamily="34" charset="0"/>
              </a:defRPr>
            </a:lvl5pPr>
          </a:lstStyle>
          <a:p>
            <a:pPr lvl="0"/>
            <a:r>
              <a:rPr lang="en-US"/>
              <a:t>CLICK TO EDIT</a:t>
            </a:r>
          </a:p>
        </p:txBody>
      </p:sp>
      <p:pic>
        <p:nvPicPr>
          <p:cNvPr id="6" name="Picture 5">
            <a:extLst>
              <a:ext uri="{FF2B5EF4-FFF2-40B4-BE49-F238E27FC236}">
                <a16:creationId xmlns:a16="http://schemas.microsoft.com/office/drawing/2014/main" id="{6287AFF1-3C94-4587-B043-29A51E31DE4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AC35E396-C21F-44C8-A8DB-CF9C3DC5C7F2}"/>
              </a:ext>
            </a:extLst>
          </p:cNvPr>
          <p:cNvSpPr/>
          <p:nvPr userDrawn="1"/>
        </p:nvSpPr>
        <p:spPr>
          <a:xfrm>
            <a:off x="0" y="1"/>
            <a:ext cx="9144000" cy="5155058"/>
          </a:xfrm>
          <a:prstGeom prst="rect">
            <a:avLst/>
          </a:prstGeom>
          <a:solidFill>
            <a:srgbClr val="68D29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7E700B3-B1BE-4C18-9717-00AC3F5EEC6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59484" y="633472"/>
            <a:ext cx="3011571" cy="3002318"/>
          </a:xfrm>
          <a:prstGeom prst="rect">
            <a:avLst/>
          </a:prstGeom>
        </p:spPr>
      </p:pic>
      <p:sp>
        <p:nvSpPr>
          <p:cNvPr id="4" name="Rectangle: Rounded Corners 3">
            <a:extLst>
              <a:ext uri="{FF2B5EF4-FFF2-40B4-BE49-F238E27FC236}">
                <a16:creationId xmlns:a16="http://schemas.microsoft.com/office/drawing/2014/main" id="{C08CF0A0-3883-4029-A2F8-27F05A2492D7}"/>
              </a:ext>
            </a:extLst>
          </p:cNvPr>
          <p:cNvSpPr/>
          <p:nvPr userDrawn="1"/>
        </p:nvSpPr>
        <p:spPr>
          <a:xfrm>
            <a:off x="936344" y="1392977"/>
            <a:ext cx="2327069" cy="83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7C68D81B-2071-4AC6-9DD2-E0AECE0B6825}"/>
              </a:ext>
            </a:extLst>
          </p:cNvPr>
          <p:cNvSpPr>
            <a:spLocks noGrp="1"/>
          </p:cNvSpPr>
          <p:nvPr>
            <p:ph type="body" sz="quarter" idx="11" hasCustomPrompt="1"/>
          </p:nvPr>
        </p:nvSpPr>
        <p:spPr>
          <a:xfrm>
            <a:off x="666581" y="1563431"/>
            <a:ext cx="2866592" cy="680085"/>
          </a:xfrm>
          <a:noFill/>
        </p:spPr>
        <p:txBody>
          <a:bodyPr anchor="ctr"/>
          <a:lstStyle>
            <a:lvl1pPr marL="0" indent="0" algn="l">
              <a:buNone/>
              <a:defRPr sz="2250" b="1">
                <a:solidFill>
                  <a:schemeClr val="accent5">
                    <a:lumMod val="75000"/>
                  </a:schemeClr>
                </a:solidFill>
                <a:latin typeface="Trebuchet MS" panose="020B0703020202090204" pitchFamily="34" charset="0"/>
              </a:defRPr>
            </a:lvl1pPr>
            <a:lvl2pPr marL="257175" indent="0" algn="l">
              <a:buNone/>
              <a:defRPr>
                <a:latin typeface="Trebuchet MS" panose="020B0703020202090204" pitchFamily="34" charset="0"/>
              </a:defRPr>
            </a:lvl2pPr>
            <a:lvl3pPr marL="514350" indent="0" algn="l">
              <a:buNone/>
              <a:defRPr>
                <a:latin typeface="Trebuchet MS" panose="020B0703020202090204" pitchFamily="34" charset="0"/>
              </a:defRPr>
            </a:lvl3pPr>
            <a:lvl4pPr marL="771525" indent="0" algn="l">
              <a:buNone/>
              <a:defRPr>
                <a:latin typeface="Trebuchet MS" panose="020B0703020202090204" pitchFamily="34" charset="0"/>
              </a:defRPr>
            </a:lvl4pPr>
            <a:lvl5pPr marL="1028700" indent="0" algn="l">
              <a:buNone/>
              <a:defRPr>
                <a:latin typeface="Trebuchet MS" panose="020B0703020202090204" pitchFamily="34" charset="0"/>
              </a:defRPr>
            </a:lvl5pPr>
          </a:lstStyle>
          <a:p>
            <a:pPr lvl="0"/>
            <a:r>
              <a:rPr lang="en-US"/>
              <a:t>CLICK TO EDIT</a:t>
            </a:r>
          </a:p>
        </p:txBody>
      </p:sp>
    </p:spTree>
    <p:extLst>
      <p:ext uri="{BB962C8B-B14F-4D97-AF65-F5344CB8AC3E}">
        <p14:creationId xmlns:p14="http://schemas.microsoft.com/office/powerpoint/2010/main" val="1669022516"/>
      </p:ext>
    </p:extLst>
  </p:cSld>
  <p:clrMapOvr>
    <a:masterClrMapping/>
  </p:clrMapOvr>
  <p:transition spd="med">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Use this">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34E11538-B5BB-4A0C-816B-3D07B41D8B1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5307706">
            <a:off x="8623124" y="4685460"/>
            <a:ext cx="320325" cy="317259"/>
          </a:xfrm>
          <a:prstGeom prst="rect">
            <a:avLst/>
          </a:prstGeom>
        </p:spPr>
      </p:pic>
      <p:pic>
        <p:nvPicPr>
          <p:cNvPr id="20" name="Graphic 19">
            <a:extLst>
              <a:ext uri="{FF2B5EF4-FFF2-40B4-BE49-F238E27FC236}">
                <a16:creationId xmlns:a16="http://schemas.microsoft.com/office/drawing/2014/main" id="{8063BAD0-C97D-4E14-9CCE-74534400BE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5307706">
            <a:off x="8597341" y="4659924"/>
            <a:ext cx="371888" cy="368328"/>
          </a:xfrm>
          <a:prstGeom prst="rect">
            <a:avLst/>
          </a:prstGeom>
        </p:spPr>
      </p:pic>
      <p:pic>
        <p:nvPicPr>
          <p:cNvPr id="17" name="Picture 16" descr="Diagram&#10;&#10;Description automatically generated">
            <a:extLst>
              <a:ext uri="{FF2B5EF4-FFF2-40B4-BE49-F238E27FC236}">
                <a16:creationId xmlns:a16="http://schemas.microsoft.com/office/drawing/2014/main" id="{83DEE9FB-2CB2-4CE4-9A97-AC787C521EF3}"/>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6200000" flipV="1">
            <a:off x="-438397" y="4293890"/>
            <a:ext cx="1307740" cy="381616"/>
          </a:xfrm>
          <a:prstGeom prst="rect">
            <a:avLst/>
          </a:prstGeom>
        </p:spPr>
      </p:pic>
      <p:sp>
        <p:nvSpPr>
          <p:cNvPr id="7" name="Slide Number Placeholder 5">
            <a:extLst>
              <a:ext uri="{FF2B5EF4-FFF2-40B4-BE49-F238E27FC236}">
                <a16:creationId xmlns:a16="http://schemas.microsoft.com/office/drawing/2014/main" id="{696A5226-2B04-F64F-A441-E2C36F58BB3E}"/>
              </a:ext>
            </a:extLst>
          </p:cNvPr>
          <p:cNvSpPr txBox="1">
            <a:spLocks/>
          </p:cNvSpPr>
          <p:nvPr userDrawn="1"/>
        </p:nvSpPr>
        <p:spPr>
          <a:xfrm>
            <a:off x="6855680" y="4753913"/>
            <a:ext cx="2057400" cy="198834"/>
          </a:xfrm>
          <a:prstGeom prst="rect">
            <a:avLst/>
          </a:prstGeom>
        </p:spPr>
        <p:txBody>
          <a:bodyPr vert="horz" wrap="square" lIns="51435" tIns="25718" rIns="51435" bIns="25718" numCol="1" anchor="ctr" anchorCtr="0" compatLnSpc="1">
            <a:prstTxWarp prst="textNoShape">
              <a:avLst/>
            </a:prstTxWarp>
          </a:bodyPr>
          <a:lstStyle>
            <a:defPPr>
              <a:defRPr lang="en-US"/>
            </a:defPPr>
            <a:lvl1pPr algn="l" defTabSz="457200" rtl="0" eaLnBrk="1" fontAlgn="base" hangingPunct="1">
              <a:spcBef>
                <a:spcPct val="0"/>
              </a:spcBef>
              <a:spcAft>
                <a:spcPct val="0"/>
              </a:spcAft>
              <a:defRPr sz="1000" kern="1200">
                <a:solidFill>
                  <a:schemeClr val="bg2">
                    <a:lumMod val="50000"/>
                  </a:schemeClr>
                </a:solidFill>
                <a:latin typeface="Arial" charset="0"/>
                <a:ea typeface="Arial" charset="0"/>
                <a:cs typeface="Arial" charset="0"/>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B6A0BCC9-0C55-B244-AF48-082896EFC593}" type="slidenum">
              <a:rPr lang="en-US" altLang="x-none" sz="563" b="1" smtClean="0">
                <a:solidFill>
                  <a:schemeClr val="bg1"/>
                </a:solidFill>
              </a:rPr>
              <a:pPr algn="r"/>
              <a:t>‹#›</a:t>
            </a:fld>
            <a:r>
              <a:rPr lang="en-US" altLang="x-none" sz="563">
                <a:solidFill>
                  <a:schemeClr val="bg1"/>
                </a:solidFill>
              </a:rPr>
              <a:t> </a:t>
            </a:r>
          </a:p>
        </p:txBody>
      </p:sp>
      <p:sp>
        <p:nvSpPr>
          <p:cNvPr id="8" name="Title 10">
            <a:extLst>
              <a:ext uri="{FF2B5EF4-FFF2-40B4-BE49-F238E27FC236}">
                <a16:creationId xmlns:a16="http://schemas.microsoft.com/office/drawing/2014/main" id="{1F1C769C-2F82-FC41-A38E-767306B61583}"/>
              </a:ext>
            </a:extLst>
          </p:cNvPr>
          <p:cNvSpPr>
            <a:spLocks noGrp="1"/>
          </p:cNvSpPr>
          <p:nvPr>
            <p:ph type="title"/>
          </p:nvPr>
        </p:nvSpPr>
        <p:spPr>
          <a:xfrm>
            <a:off x="324562" y="298890"/>
            <a:ext cx="8496997" cy="302243"/>
          </a:xfrm>
          <a:prstGeom prst="rect">
            <a:avLst/>
          </a:prstGeom>
        </p:spPr>
        <p:txBody>
          <a:bodyPr anchor="ctr"/>
          <a:lstStyle>
            <a:lvl1pPr>
              <a:defRPr>
                <a:solidFill>
                  <a:schemeClr val="tx1"/>
                </a:solidFill>
                <a:latin typeface="Trebuchet MS" panose="020B0603020202020204" pitchFamily="34" charset="0"/>
                <a:cs typeface="Arial" panose="020B0604020202020204" pitchFamily="34" charset="0"/>
              </a:defRPr>
            </a:lvl1pPr>
          </a:lstStyle>
          <a:p>
            <a:endParaRPr lang="en-US"/>
          </a:p>
        </p:txBody>
      </p:sp>
      <p:sp>
        <p:nvSpPr>
          <p:cNvPr id="11" name="Text Placeholder 8">
            <a:extLst>
              <a:ext uri="{FF2B5EF4-FFF2-40B4-BE49-F238E27FC236}">
                <a16:creationId xmlns:a16="http://schemas.microsoft.com/office/drawing/2014/main" id="{CD1CABD3-7FCB-0B4A-8F24-0357CE6C01A2}"/>
              </a:ext>
            </a:extLst>
          </p:cNvPr>
          <p:cNvSpPr>
            <a:spLocks noGrp="1"/>
          </p:cNvSpPr>
          <p:nvPr>
            <p:ph type="body" sz="quarter" idx="10" hasCustomPrompt="1"/>
          </p:nvPr>
        </p:nvSpPr>
        <p:spPr>
          <a:xfrm>
            <a:off x="323633" y="710709"/>
            <a:ext cx="8496997" cy="214299"/>
          </a:xfrm>
          <a:prstGeom prst="rect">
            <a:avLst/>
          </a:prstGeom>
        </p:spPr>
        <p:txBody>
          <a:bodyPr/>
          <a:lstStyle>
            <a:lvl1pPr marL="0" indent="0">
              <a:buFontTx/>
              <a:buNone/>
              <a:defRPr sz="1013" i="1">
                <a:solidFill>
                  <a:schemeClr val="tx2">
                    <a:lumMod val="50000"/>
                  </a:schemeClr>
                </a:solidFill>
                <a:latin typeface="Arial" panose="020B0604020202020204" pitchFamily="34" charset="0"/>
                <a:cs typeface="Arial" panose="020B0604020202020204" pitchFamily="34" charset="0"/>
              </a:defRPr>
            </a:lvl1pPr>
          </a:lstStyle>
          <a:p>
            <a:pPr lvl="0"/>
            <a:r>
              <a:rPr lang="en-US"/>
              <a:t>Subtitle</a:t>
            </a:r>
          </a:p>
        </p:txBody>
      </p:sp>
      <p:sp>
        <p:nvSpPr>
          <p:cNvPr id="5" name="Rectangle 4">
            <a:extLst>
              <a:ext uri="{FF2B5EF4-FFF2-40B4-BE49-F238E27FC236}">
                <a16:creationId xmlns:a16="http://schemas.microsoft.com/office/drawing/2014/main" id="{8BEBD3B7-E5A5-2B4E-94FA-B0515FFB3F87}"/>
              </a:ext>
            </a:extLst>
          </p:cNvPr>
          <p:cNvSpPr/>
          <p:nvPr userDrawn="1"/>
        </p:nvSpPr>
        <p:spPr>
          <a:xfrm>
            <a:off x="2" y="0"/>
            <a:ext cx="75271"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with medium confidence">
            <a:extLst>
              <a:ext uri="{FF2B5EF4-FFF2-40B4-BE49-F238E27FC236}">
                <a16:creationId xmlns:a16="http://schemas.microsoft.com/office/drawing/2014/main" id="{91130A1F-26B9-5449-8E3B-628ED9C6FA9C}"/>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06283" y="4869323"/>
            <a:ext cx="880652" cy="269244"/>
          </a:xfrm>
          <a:prstGeom prst="rect">
            <a:avLst/>
          </a:prstGeom>
        </p:spPr>
      </p:pic>
    </p:spTree>
    <p:extLst>
      <p:ext uri="{BB962C8B-B14F-4D97-AF65-F5344CB8AC3E}">
        <p14:creationId xmlns:p14="http://schemas.microsoft.com/office/powerpoint/2010/main" val="4233857043"/>
      </p:ext>
    </p:extLst>
  </p:cSld>
  <p:clrMapOvr>
    <a:masterClrMapping/>
  </p:clrMapOvr>
  <p:transition spd="med">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3_Use this">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34E11538-B5BB-4A0C-816B-3D07B41D8B1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5307706">
            <a:off x="8623124" y="4685460"/>
            <a:ext cx="320325" cy="317259"/>
          </a:xfrm>
          <a:prstGeom prst="rect">
            <a:avLst/>
          </a:prstGeom>
        </p:spPr>
      </p:pic>
      <p:pic>
        <p:nvPicPr>
          <p:cNvPr id="20" name="Graphic 19">
            <a:extLst>
              <a:ext uri="{FF2B5EF4-FFF2-40B4-BE49-F238E27FC236}">
                <a16:creationId xmlns:a16="http://schemas.microsoft.com/office/drawing/2014/main" id="{8063BAD0-C97D-4E14-9CCE-74534400BE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5307706">
            <a:off x="8597341" y="4659924"/>
            <a:ext cx="371888" cy="368328"/>
          </a:xfrm>
          <a:prstGeom prst="rect">
            <a:avLst/>
          </a:prstGeom>
        </p:spPr>
      </p:pic>
      <p:pic>
        <p:nvPicPr>
          <p:cNvPr id="17" name="Picture 16" descr="Diagram&#10;&#10;Description automatically generated">
            <a:extLst>
              <a:ext uri="{FF2B5EF4-FFF2-40B4-BE49-F238E27FC236}">
                <a16:creationId xmlns:a16="http://schemas.microsoft.com/office/drawing/2014/main" id="{83DEE9FB-2CB2-4CE4-9A97-AC787C521EF3}"/>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6200000" flipV="1">
            <a:off x="-438397" y="4293890"/>
            <a:ext cx="1307740" cy="381616"/>
          </a:xfrm>
          <a:prstGeom prst="rect">
            <a:avLst/>
          </a:prstGeom>
        </p:spPr>
      </p:pic>
      <p:sp>
        <p:nvSpPr>
          <p:cNvPr id="7" name="Slide Number Placeholder 5">
            <a:extLst>
              <a:ext uri="{FF2B5EF4-FFF2-40B4-BE49-F238E27FC236}">
                <a16:creationId xmlns:a16="http://schemas.microsoft.com/office/drawing/2014/main" id="{696A5226-2B04-F64F-A441-E2C36F58BB3E}"/>
              </a:ext>
            </a:extLst>
          </p:cNvPr>
          <p:cNvSpPr txBox="1">
            <a:spLocks/>
          </p:cNvSpPr>
          <p:nvPr userDrawn="1"/>
        </p:nvSpPr>
        <p:spPr>
          <a:xfrm>
            <a:off x="6855680" y="4753913"/>
            <a:ext cx="2057400" cy="198834"/>
          </a:xfrm>
          <a:prstGeom prst="rect">
            <a:avLst/>
          </a:prstGeom>
        </p:spPr>
        <p:txBody>
          <a:bodyPr vert="horz" wrap="square" lIns="51435" tIns="25718" rIns="51435" bIns="25718" numCol="1" anchor="ctr" anchorCtr="0" compatLnSpc="1">
            <a:prstTxWarp prst="textNoShape">
              <a:avLst/>
            </a:prstTxWarp>
          </a:bodyPr>
          <a:lstStyle>
            <a:defPPr>
              <a:defRPr lang="en-US"/>
            </a:defPPr>
            <a:lvl1pPr algn="l" defTabSz="457200" rtl="0" eaLnBrk="1" fontAlgn="base" hangingPunct="1">
              <a:spcBef>
                <a:spcPct val="0"/>
              </a:spcBef>
              <a:spcAft>
                <a:spcPct val="0"/>
              </a:spcAft>
              <a:defRPr sz="1000" kern="1200">
                <a:solidFill>
                  <a:schemeClr val="bg2">
                    <a:lumMod val="50000"/>
                  </a:schemeClr>
                </a:solidFill>
                <a:latin typeface="Arial" charset="0"/>
                <a:ea typeface="Arial" charset="0"/>
                <a:cs typeface="Arial" charset="0"/>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B6A0BCC9-0C55-B244-AF48-082896EFC593}" type="slidenum">
              <a:rPr lang="en-US" altLang="x-none" sz="563" b="1" smtClean="0">
                <a:solidFill>
                  <a:schemeClr val="bg1"/>
                </a:solidFill>
              </a:rPr>
              <a:pPr algn="r"/>
              <a:t>‹#›</a:t>
            </a:fld>
            <a:r>
              <a:rPr lang="en-US" altLang="x-none" sz="563">
                <a:solidFill>
                  <a:schemeClr val="bg1"/>
                </a:solidFill>
              </a:rPr>
              <a:t> </a:t>
            </a:r>
          </a:p>
        </p:txBody>
      </p:sp>
      <p:sp>
        <p:nvSpPr>
          <p:cNvPr id="8" name="Title 10">
            <a:extLst>
              <a:ext uri="{FF2B5EF4-FFF2-40B4-BE49-F238E27FC236}">
                <a16:creationId xmlns:a16="http://schemas.microsoft.com/office/drawing/2014/main" id="{1F1C769C-2F82-FC41-A38E-767306B61583}"/>
              </a:ext>
            </a:extLst>
          </p:cNvPr>
          <p:cNvSpPr>
            <a:spLocks noGrp="1"/>
          </p:cNvSpPr>
          <p:nvPr>
            <p:ph type="title"/>
          </p:nvPr>
        </p:nvSpPr>
        <p:spPr>
          <a:xfrm>
            <a:off x="324562" y="298890"/>
            <a:ext cx="8496997" cy="302243"/>
          </a:xfrm>
          <a:prstGeom prst="rect">
            <a:avLst/>
          </a:prstGeom>
        </p:spPr>
        <p:txBody>
          <a:bodyPr anchor="ctr"/>
          <a:lstStyle>
            <a:lvl1pPr>
              <a:defRPr>
                <a:solidFill>
                  <a:schemeClr val="tx1"/>
                </a:solidFill>
                <a:latin typeface="Trebuchet MS" panose="020B0603020202020204" pitchFamily="34" charset="0"/>
                <a:cs typeface="Arial" panose="020B0604020202020204" pitchFamily="34" charset="0"/>
              </a:defRPr>
            </a:lvl1pPr>
          </a:lstStyle>
          <a:p>
            <a:endParaRPr lang="en-US"/>
          </a:p>
        </p:txBody>
      </p:sp>
      <p:sp>
        <p:nvSpPr>
          <p:cNvPr id="11" name="Text Placeholder 8">
            <a:extLst>
              <a:ext uri="{FF2B5EF4-FFF2-40B4-BE49-F238E27FC236}">
                <a16:creationId xmlns:a16="http://schemas.microsoft.com/office/drawing/2014/main" id="{CD1CABD3-7FCB-0B4A-8F24-0357CE6C01A2}"/>
              </a:ext>
            </a:extLst>
          </p:cNvPr>
          <p:cNvSpPr>
            <a:spLocks noGrp="1"/>
          </p:cNvSpPr>
          <p:nvPr>
            <p:ph type="body" sz="quarter" idx="10" hasCustomPrompt="1"/>
          </p:nvPr>
        </p:nvSpPr>
        <p:spPr>
          <a:xfrm>
            <a:off x="323633" y="710709"/>
            <a:ext cx="8496997" cy="214299"/>
          </a:xfrm>
          <a:prstGeom prst="rect">
            <a:avLst/>
          </a:prstGeom>
        </p:spPr>
        <p:txBody>
          <a:bodyPr/>
          <a:lstStyle>
            <a:lvl1pPr marL="0" indent="0">
              <a:buFontTx/>
              <a:buNone/>
              <a:defRPr sz="1013" i="1">
                <a:solidFill>
                  <a:schemeClr val="tx1">
                    <a:lumMod val="60000"/>
                    <a:lumOff val="40000"/>
                  </a:schemeClr>
                </a:solidFill>
                <a:latin typeface="Arial" panose="020B0604020202020204" pitchFamily="34" charset="0"/>
                <a:cs typeface="Arial" panose="020B0604020202020204" pitchFamily="34" charset="0"/>
              </a:defRPr>
            </a:lvl1pPr>
          </a:lstStyle>
          <a:p>
            <a:pPr lvl="0"/>
            <a:r>
              <a:rPr lang="en-US"/>
              <a:t>Subtitle</a:t>
            </a:r>
          </a:p>
        </p:txBody>
      </p:sp>
      <p:sp>
        <p:nvSpPr>
          <p:cNvPr id="5" name="Rectangle 4">
            <a:extLst>
              <a:ext uri="{FF2B5EF4-FFF2-40B4-BE49-F238E27FC236}">
                <a16:creationId xmlns:a16="http://schemas.microsoft.com/office/drawing/2014/main" id="{8BEBD3B7-E5A5-2B4E-94FA-B0515FFB3F87}"/>
              </a:ext>
            </a:extLst>
          </p:cNvPr>
          <p:cNvSpPr/>
          <p:nvPr userDrawn="1"/>
        </p:nvSpPr>
        <p:spPr>
          <a:xfrm>
            <a:off x="2" y="0"/>
            <a:ext cx="75271" cy="51435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with medium confidence">
            <a:extLst>
              <a:ext uri="{FF2B5EF4-FFF2-40B4-BE49-F238E27FC236}">
                <a16:creationId xmlns:a16="http://schemas.microsoft.com/office/drawing/2014/main" id="{91130A1F-26B9-5449-8E3B-628ED9C6FA9C}"/>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06283" y="4869323"/>
            <a:ext cx="880652" cy="269244"/>
          </a:xfrm>
          <a:prstGeom prst="rect">
            <a:avLst/>
          </a:prstGeom>
        </p:spPr>
      </p:pic>
    </p:spTree>
    <p:extLst>
      <p:ext uri="{BB962C8B-B14F-4D97-AF65-F5344CB8AC3E}">
        <p14:creationId xmlns:p14="http://schemas.microsoft.com/office/powerpoint/2010/main" val="946510946"/>
      </p:ext>
    </p:extLst>
  </p:cSld>
  <p:clrMapOvr>
    <a:masterClrMapping/>
  </p:clrMapOvr>
  <p:transition spd="med">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_Use this">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A4FA75C8-9695-4EAC-B192-94009815180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5307706">
            <a:off x="8623124" y="4685460"/>
            <a:ext cx="320325" cy="317259"/>
          </a:xfrm>
          <a:prstGeom prst="rect">
            <a:avLst/>
          </a:prstGeom>
        </p:spPr>
      </p:pic>
      <p:pic>
        <p:nvPicPr>
          <p:cNvPr id="17" name="Graphic 16">
            <a:extLst>
              <a:ext uri="{FF2B5EF4-FFF2-40B4-BE49-F238E27FC236}">
                <a16:creationId xmlns:a16="http://schemas.microsoft.com/office/drawing/2014/main" id="{6ABAC954-9E76-4B0D-AA03-ADBFC2B9B1E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5307706">
            <a:off x="8597520" y="4667444"/>
            <a:ext cx="371888" cy="368328"/>
          </a:xfrm>
          <a:prstGeom prst="rect">
            <a:avLst/>
          </a:prstGeom>
        </p:spPr>
      </p:pic>
      <p:pic>
        <p:nvPicPr>
          <p:cNvPr id="14" name="Picture 13" descr="Diagram&#10;&#10;Description automatically generated">
            <a:extLst>
              <a:ext uri="{FF2B5EF4-FFF2-40B4-BE49-F238E27FC236}">
                <a16:creationId xmlns:a16="http://schemas.microsoft.com/office/drawing/2014/main" id="{3525908C-4F67-4417-B3D2-3FACCD698C8B}"/>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6200000" flipV="1">
            <a:off x="-438397" y="4293890"/>
            <a:ext cx="1307740" cy="381616"/>
          </a:xfrm>
          <a:prstGeom prst="rect">
            <a:avLst/>
          </a:prstGeom>
        </p:spPr>
      </p:pic>
      <p:sp>
        <p:nvSpPr>
          <p:cNvPr id="7" name="Slide Number Placeholder 5">
            <a:extLst>
              <a:ext uri="{FF2B5EF4-FFF2-40B4-BE49-F238E27FC236}">
                <a16:creationId xmlns:a16="http://schemas.microsoft.com/office/drawing/2014/main" id="{696A5226-2B04-F64F-A441-E2C36F58BB3E}"/>
              </a:ext>
            </a:extLst>
          </p:cNvPr>
          <p:cNvSpPr txBox="1">
            <a:spLocks/>
          </p:cNvSpPr>
          <p:nvPr userDrawn="1"/>
        </p:nvSpPr>
        <p:spPr>
          <a:xfrm>
            <a:off x="6855680" y="4753913"/>
            <a:ext cx="2057400" cy="198834"/>
          </a:xfrm>
          <a:prstGeom prst="rect">
            <a:avLst/>
          </a:prstGeom>
        </p:spPr>
        <p:txBody>
          <a:bodyPr vert="horz" wrap="square" lIns="51435" tIns="25718" rIns="51435" bIns="25718" numCol="1" anchor="ctr" anchorCtr="0" compatLnSpc="1">
            <a:prstTxWarp prst="textNoShape">
              <a:avLst/>
            </a:prstTxWarp>
          </a:bodyPr>
          <a:lstStyle>
            <a:defPPr>
              <a:defRPr lang="en-US"/>
            </a:defPPr>
            <a:lvl1pPr algn="l" defTabSz="457200" rtl="0" eaLnBrk="1" fontAlgn="base" hangingPunct="1">
              <a:spcBef>
                <a:spcPct val="0"/>
              </a:spcBef>
              <a:spcAft>
                <a:spcPct val="0"/>
              </a:spcAft>
              <a:defRPr sz="1000" kern="1200">
                <a:solidFill>
                  <a:schemeClr val="bg2">
                    <a:lumMod val="50000"/>
                  </a:schemeClr>
                </a:solidFill>
                <a:latin typeface="Arial" charset="0"/>
                <a:ea typeface="Arial" charset="0"/>
                <a:cs typeface="Arial" charset="0"/>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B6A0BCC9-0C55-B244-AF48-082896EFC593}" type="slidenum">
              <a:rPr lang="en-US" altLang="x-none" sz="563" b="1" smtClean="0">
                <a:solidFill>
                  <a:schemeClr val="bg1"/>
                </a:solidFill>
              </a:rPr>
              <a:pPr algn="r"/>
              <a:t>‹#›</a:t>
            </a:fld>
            <a:r>
              <a:rPr lang="en-US" altLang="x-none" sz="563">
                <a:solidFill>
                  <a:schemeClr val="bg1"/>
                </a:solidFill>
              </a:rPr>
              <a:t> </a:t>
            </a:r>
          </a:p>
        </p:txBody>
      </p:sp>
      <p:sp>
        <p:nvSpPr>
          <p:cNvPr id="8" name="Title 10">
            <a:extLst>
              <a:ext uri="{FF2B5EF4-FFF2-40B4-BE49-F238E27FC236}">
                <a16:creationId xmlns:a16="http://schemas.microsoft.com/office/drawing/2014/main" id="{1F1C769C-2F82-FC41-A38E-767306B61583}"/>
              </a:ext>
            </a:extLst>
          </p:cNvPr>
          <p:cNvSpPr>
            <a:spLocks noGrp="1"/>
          </p:cNvSpPr>
          <p:nvPr>
            <p:ph type="title"/>
          </p:nvPr>
        </p:nvSpPr>
        <p:spPr>
          <a:xfrm>
            <a:off x="324562" y="262795"/>
            <a:ext cx="8496997" cy="302243"/>
          </a:xfrm>
          <a:prstGeom prst="rect">
            <a:avLst/>
          </a:prstGeom>
        </p:spPr>
        <p:txBody>
          <a:bodyPr anchor="ctr"/>
          <a:lstStyle>
            <a:lvl1pPr>
              <a:defRPr>
                <a:solidFill>
                  <a:schemeClr val="tx1"/>
                </a:solidFill>
                <a:latin typeface="Trebuchet MS" panose="020B0603020202020204" pitchFamily="34" charset="0"/>
                <a:cs typeface="Arial" panose="020B0604020202020204" pitchFamily="34" charset="0"/>
              </a:defRPr>
            </a:lvl1pPr>
          </a:lstStyle>
          <a:p>
            <a:endParaRPr lang="en-US"/>
          </a:p>
        </p:txBody>
      </p:sp>
      <p:sp>
        <p:nvSpPr>
          <p:cNvPr id="11" name="Text Placeholder 8">
            <a:extLst>
              <a:ext uri="{FF2B5EF4-FFF2-40B4-BE49-F238E27FC236}">
                <a16:creationId xmlns:a16="http://schemas.microsoft.com/office/drawing/2014/main" id="{CD1CABD3-7FCB-0B4A-8F24-0357CE6C01A2}"/>
              </a:ext>
            </a:extLst>
          </p:cNvPr>
          <p:cNvSpPr>
            <a:spLocks noGrp="1"/>
          </p:cNvSpPr>
          <p:nvPr>
            <p:ph type="body" sz="quarter" idx="10" hasCustomPrompt="1"/>
          </p:nvPr>
        </p:nvSpPr>
        <p:spPr>
          <a:xfrm>
            <a:off x="323633" y="703489"/>
            <a:ext cx="8496997" cy="214299"/>
          </a:xfrm>
          <a:prstGeom prst="rect">
            <a:avLst/>
          </a:prstGeom>
        </p:spPr>
        <p:txBody>
          <a:bodyPr/>
          <a:lstStyle>
            <a:lvl1pPr marL="0" indent="0">
              <a:buFontTx/>
              <a:buNone/>
              <a:defRPr sz="1013" i="1">
                <a:solidFill>
                  <a:schemeClr val="accent6"/>
                </a:solidFill>
                <a:latin typeface="Arial" panose="020B0604020202020204" pitchFamily="34" charset="0"/>
                <a:cs typeface="Arial" panose="020B0604020202020204" pitchFamily="34" charset="0"/>
              </a:defRPr>
            </a:lvl1pPr>
          </a:lstStyle>
          <a:p>
            <a:pPr lvl="0"/>
            <a:r>
              <a:rPr lang="en-US"/>
              <a:t>Subtitle</a:t>
            </a:r>
          </a:p>
        </p:txBody>
      </p:sp>
      <p:sp>
        <p:nvSpPr>
          <p:cNvPr id="5" name="Rectangle 4">
            <a:extLst>
              <a:ext uri="{FF2B5EF4-FFF2-40B4-BE49-F238E27FC236}">
                <a16:creationId xmlns:a16="http://schemas.microsoft.com/office/drawing/2014/main" id="{8BEBD3B7-E5A5-2B4E-94FA-B0515FFB3F87}"/>
              </a:ext>
            </a:extLst>
          </p:cNvPr>
          <p:cNvSpPr/>
          <p:nvPr userDrawn="1"/>
        </p:nvSpPr>
        <p:spPr>
          <a:xfrm>
            <a:off x="2" y="0"/>
            <a:ext cx="75271"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10;&#10;Description automatically generated with medium confidence">
            <a:extLst>
              <a:ext uri="{FF2B5EF4-FFF2-40B4-BE49-F238E27FC236}">
                <a16:creationId xmlns:a16="http://schemas.microsoft.com/office/drawing/2014/main" id="{CE0A00FE-2C8C-7B44-9EDE-8812B6830A8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06283" y="4869323"/>
            <a:ext cx="880652" cy="269244"/>
          </a:xfrm>
          <a:prstGeom prst="rect">
            <a:avLst/>
          </a:prstGeom>
        </p:spPr>
      </p:pic>
    </p:spTree>
    <p:extLst>
      <p:ext uri="{BB962C8B-B14F-4D97-AF65-F5344CB8AC3E}">
        <p14:creationId xmlns:p14="http://schemas.microsoft.com/office/powerpoint/2010/main" val="976321337"/>
      </p:ext>
    </p:extLst>
  </p:cSld>
  <p:clrMapOvr>
    <a:masterClrMapping/>
  </p:clrMapOvr>
  <p:transition spd="med">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4_Use this">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A4FA75C8-9695-4EAC-B192-94009815180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5307706">
            <a:off x="8623124" y="4685460"/>
            <a:ext cx="320325" cy="317259"/>
          </a:xfrm>
          <a:prstGeom prst="rect">
            <a:avLst/>
          </a:prstGeom>
        </p:spPr>
      </p:pic>
      <p:pic>
        <p:nvPicPr>
          <p:cNvPr id="17" name="Graphic 16">
            <a:extLst>
              <a:ext uri="{FF2B5EF4-FFF2-40B4-BE49-F238E27FC236}">
                <a16:creationId xmlns:a16="http://schemas.microsoft.com/office/drawing/2014/main" id="{6ABAC954-9E76-4B0D-AA03-ADBFC2B9B1E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5307706">
            <a:off x="8597341" y="4659924"/>
            <a:ext cx="371888" cy="368328"/>
          </a:xfrm>
          <a:prstGeom prst="rect">
            <a:avLst/>
          </a:prstGeom>
        </p:spPr>
      </p:pic>
      <p:pic>
        <p:nvPicPr>
          <p:cNvPr id="14" name="Picture 13" descr="Diagram&#10;&#10;Description automatically generated">
            <a:extLst>
              <a:ext uri="{FF2B5EF4-FFF2-40B4-BE49-F238E27FC236}">
                <a16:creationId xmlns:a16="http://schemas.microsoft.com/office/drawing/2014/main" id="{3525908C-4F67-4417-B3D2-3FACCD698C8B}"/>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6200000" flipV="1">
            <a:off x="-438397" y="4293890"/>
            <a:ext cx="1307740" cy="381616"/>
          </a:xfrm>
          <a:prstGeom prst="rect">
            <a:avLst/>
          </a:prstGeom>
        </p:spPr>
      </p:pic>
      <p:sp>
        <p:nvSpPr>
          <p:cNvPr id="7" name="Slide Number Placeholder 5">
            <a:extLst>
              <a:ext uri="{FF2B5EF4-FFF2-40B4-BE49-F238E27FC236}">
                <a16:creationId xmlns:a16="http://schemas.microsoft.com/office/drawing/2014/main" id="{696A5226-2B04-F64F-A441-E2C36F58BB3E}"/>
              </a:ext>
            </a:extLst>
          </p:cNvPr>
          <p:cNvSpPr txBox="1">
            <a:spLocks/>
          </p:cNvSpPr>
          <p:nvPr userDrawn="1"/>
        </p:nvSpPr>
        <p:spPr>
          <a:xfrm>
            <a:off x="6855680" y="4753913"/>
            <a:ext cx="2057400" cy="198834"/>
          </a:xfrm>
          <a:prstGeom prst="rect">
            <a:avLst/>
          </a:prstGeom>
        </p:spPr>
        <p:txBody>
          <a:bodyPr vert="horz" wrap="square" lIns="51435" tIns="25718" rIns="51435" bIns="25718" numCol="1" anchor="ctr" anchorCtr="0" compatLnSpc="1">
            <a:prstTxWarp prst="textNoShape">
              <a:avLst/>
            </a:prstTxWarp>
          </a:bodyPr>
          <a:lstStyle>
            <a:defPPr>
              <a:defRPr lang="en-US"/>
            </a:defPPr>
            <a:lvl1pPr algn="l" defTabSz="457200" rtl="0" eaLnBrk="1" fontAlgn="base" hangingPunct="1">
              <a:spcBef>
                <a:spcPct val="0"/>
              </a:spcBef>
              <a:spcAft>
                <a:spcPct val="0"/>
              </a:spcAft>
              <a:defRPr sz="1000" kern="1200">
                <a:solidFill>
                  <a:schemeClr val="bg2">
                    <a:lumMod val="50000"/>
                  </a:schemeClr>
                </a:solidFill>
                <a:latin typeface="Arial" charset="0"/>
                <a:ea typeface="Arial" charset="0"/>
                <a:cs typeface="Arial" charset="0"/>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B6A0BCC9-0C55-B244-AF48-082896EFC593}" type="slidenum">
              <a:rPr lang="en-US" altLang="x-none" sz="563" b="1" smtClean="0">
                <a:solidFill>
                  <a:schemeClr val="bg1"/>
                </a:solidFill>
              </a:rPr>
              <a:pPr algn="r"/>
              <a:t>‹#›</a:t>
            </a:fld>
            <a:r>
              <a:rPr lang="en-US" altLang="x-none" sz="563">
                <a:solidFill>
                  <a:schemeClr val="bg1"/>
                </a:solidFill>
              </a:rPr>
              <a:t> </a:t>
            </a:r>
          </a:p>
        </p:txBody>
      </p:sp>
      <p:sp>
        <p:nvSpPr>
          <p:cNvPr id="5" name="Rectangle 4">
            <a:extLst>
              <a:ext uri="{FF2B5EF4-FFF2-40B4-BE49-F238E27FC236}">
                <a16:creationId xmlns:a16="http://schemas.microsoft.com/office/drawing/2014/main" id="{8BEBD3B7-E5A5-2B4E-94FA-B0515FFB3F87}"/>
              </a:ext>
            </a:extLst>
          </p:cNvPr>
          <p:cNvSpPr/>
          <p:nvPr userDrawn="1"/>
        </p:nvSpPr>
        <p:spPr>
          <a:xfrm>
            <a:off x="2" y="0"/>
            <a:ext cx="7527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0">
            <a:extLst>
              <a:ext uri="{FF2B5EF4-FFF2-40B4-BE49-F238E27FC236}">
                <a16:creationId xmlns:a16="http://schemas.microsoft.com/office/drawing/2014/main" id="{80C313B7-4C2E-433C-A9C4-C3B2FC905FB5}"/>
              </a:ext>
            </a:extLst>
          </p:cNvPr>
          <p:cNvSpPr>
            <a:spLocks noGrp="1"/>
          </p:cNvSpPr>
          <p:nvPr>
            <p:ph type="title"/>
          </p:nvPr>
        </p:nvSpPr>
        <p:spPr>
          <a:xfrm>
            <a:off x="324562" y="262795"/>
            <a:ext cx="8496997" cy="302243"/>
          </a:xfrm>
          <a:prstGeom prst="rect">
            <a:avLst/>
          </a:prstGeom>
        </p:spPr>
        <p:txBody>
          <a:bodyPr anchor="ctr"/>
          <a:lstStyle>
            <a:lvl1pPr>
              <a:defRPr>
                <a:solidFill>
                  <a:schemeClr val="tx1"/>
                </a:solidFill>
                <a:latin typeface="Trebuchet MS" panose="020B0603020202020204" pitchFamily="34" charset="0"/>
                <a:cs typeface="Arial" panose="020B0604020202020204" pitchFamily="34" charset="0"/>
              </a:defRPr>
            </a:lvl1pPr>
          </a:lstStyle>
          <a:p>
            <a:endParaRPr lang="en-US"/>
          </a:p>
        </p:txBody>
      </p:sp>
      <p:sp>
        <p:nvSpPr>
          <p:cNvPr id="18" name="Text Placeholder 8">
            <a:extLst>
              <a:ext uri="{FF2B5EF4-FFF2-40B4-BE49-F238E27FC236}">
                <a16:creationId xmlns:a16="http://schemas.microsoft.com/office/drawing/2014/main" id="{68E9C589-CD4D-413E-8077-9FE1B342B8A9}"/>
              </a:ext>
            </a:extLst>
          </p:cNvPr>
          <p:cNvSpPr>
            <a:spLocks noGrp="1"/>
          </p:cNvSpPr>
          <p:nvPr>
            <p:ph type="body" sz="quarter" idx="10" hasCustomPrompt="1"/>
          </p:nvPr>
        </p:nvSpPr>
        <p:spPr>
          <a:xfrm>
            <a:off x="323633" y="703489"/>
            <a:ext cx="8496997" cy="214299"/>
          </a:xfrm>
          <a:prstGeom prst="rect">
            <a:avLst/>
          </a:prstGeom>
        </p:spPr>
        <p:txBody>
          <a:bodyPr/>
          <a:lstStyle>
            <a:lvl1pPr marL="0" indent="0">
              <a:buFontTx/>
              <a:buNone/>
              <a:defRPr sz="1013" i="1">
                <a:solidFill>
                  <a:schemeClr val="tx2"/>
                </a:solidFill>
                <a:latin typeface="Arial" panose="020B0604020202020204" pitchFamily="34" charset="0"/>
                <a:cs typeface="Arial" panose="020B0604020202020204" pitchFamily="34" charset="0"/>
              </a:defRPr>
            </a:lvl1pPr>
          </a:lstStyle>
          <a:p>
            <a:pPr lvl="0"/>
            <a:r>
              <a:rPr lang="en-US"/>
              <a:t>Subtitle</a:t>
            </a:r>
          </a:p>
        </p:txBody>
      </p:sp>
      <p:pic>
        <p:nvPicPr>
          <p:cNvPr id="3" name="Picture 2" descr="Logo&#10;&#10;Description automatically generated with medium confidence">
            <a:extLst>
              <a:ext uri="{FF2B5EF4-FFF2-40B4-BE49-F238E27FC236}">
                <a16:creationId xmlns:a16="http://schemas.microsoft.com/office/drawing/2014/main" id="{ADA23C25-3BEC-2A42-89F2-FE3009A7D448}"/>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06283" y="4869323"/>
            <a:ext cx="880652" cy="269244"/>
          </a:xfrm>
          <a:prstGeom prst="rect">
            <a:avLst/>
          </a:prstGeom>
        </p:spPr>
      </p:pic>
    </p:spTree>
    <p:extLst>
      <p:ext uri="{BB962C8B-B14F-4D97-AF65-F5344CB8AC3E}">
        <p14:creationId xmlns:p14="http://schemas.microsoft.com/office/powerpoint/2010/main" val="323432987"/>
      </p:ext>
    </p:extLst>
  </p:cSld>
  <p:clrMapOvr>
    <a:masterClrMapping/>
  </p:clrMapOvr>
  <p:transition spd="med">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2_Use this">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87327704-7C6A-4D3A-B8AF-BE9E690325D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5307706">
            <a:off x="8597520" y="4667444"/>
            <a:ext cx="371888" cy="368328"/>
          </a:xfrm>
          <a:prstGeom prst="rect">
            <a:avLst/>
          </a:prstGeom>
        </p:spPr>
      </p:pic>
      <p:pic>
        <p:nvPicPr>
          <p:cNvPr id="16" name="Graphic 15">
            <a:extLst>
              <a:ext uri="{FF2B5EF4-FFF2-40B4-BE49-F238E27FC236}">
                <a16:creationId xmlns:a16="http://schemas.microsoft.com/office/drawing/2014/main" id="{F74C5740-DC0E-419D-93C3-5A8473E0E5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5307706">
            <a:off x="8623124" y="4685460"/>
            <a:ext cx="320325" cy="317259"/>
          </a:xfrm>
          <a:prstGeom prst="rect">
            <a:avLst/>
          </a:prstGeom>
        </p:spPr>
      </p:pic>
      <p:pic>
        <p:nvPicPr>
          <p:cNvPr id="14" name="Picture 13" descr="Diagram&#10;&#10;Description automatically generated">
            <a:extLst>
              <a:ext uri="{FF2B5EF4-FFF2-40B4-BE49-F238E27FC236}">
                <a16:creationId xmlns:a16="http://schemas.microsoft.com/office/drawing/2014/main" id="{695F29CE-89A9-45A0-B15F-56F4FA6BBA7E}"/>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6200000" flipV="1">
            <a:off x="-438397" y="4293890"/>
            <a:ext cx="1307740" cy="381616"/>
          </a:xfrm>
          <a:prstGeom prst="rect">
            <a:avLst/>
          </a:prstGeom>
        </p:spPr>
      </p:pic>
      <p:sp>
        <p:nvSpPr>
          <p:cNvPr id="7" name="Slide Number Placeholder 5">
            <a:extLst>
              <a:ext uri="{FF2B5EF4-FFF2-40B4-BE49-F238E27FC236}">
                <a16:creationId xmlns:a16="http://schemas.microsoft.com/office/drawing/2014/main" id="{696A5226-2B04-F64F-A441-E2C36F58BB3E}"/>
              </a:ext>
            </a:extLst>
          </p:cNvPr>
          <p:cNvSpPr txBox="1">
            <a:spLocks/>
          </p:cNvSpPr>
          <p:nvPr userDrawn="1"/>
        </p:nvSpPr>
        <p:spPr>
          <a:xfrm>
            <a:off x="6855680" y="4753913"/>
            <a:ext cx="2057400" cy="198834"/>
          </a:xfrm>
          <a:prstGeom prst="rect">
            <a:avLst/>
          </a:prstGeom>
        </p:spPr>
        <p:txBody>
          <a:bodyPr vert="horz" wrap="square" lIns="51435" tIns="25718" rIns="51435" bIns="25718" numCol="1" anchor="ctr" anchorCtr="0" compatLnSpc="1">
            <a:prstTxWarp prst="textNoShape">
              <a:avLst/>
            </a:prstTxWarp>
          </a:bodyPr>
          <a:lstStyle>
            <a:defPPr>
              <a:defRPr lang="en-US"/>
            </a:defPPr>
            <a:lvl1pPr algn="l" defTabSz="457200" rtl="0" eaLnBrk="1" fontAlgn="base" hangingPunct="1">
              <a:spcBef>
                <a:spcPct val="0"/>
              </a:spcBef>
              <a:spcAft>
                <a:spcPct val="0"/>
              </a:spcAft>
              <a:defRPr sz="1000" kern="1200">
                <a:solidFill>
                  <a:schemeClr val="bg2">
                    <a:lumMod val="50000"/>
                  </a:schemeClr>
                </a:solidFill>
                <a:latin typeface="Arial" charset="0"/>
                <a:ea typeface="Arial" charset="0"/>
                <a:cs typeface="Arial" charset="0"/>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B6A0BCC9-0C55-B244-AF48-082896EFC593}" type="slidenum">
              <a:rPr lang="en-US" altLang="x-none" sz="563" b="1" smtClean="0">
                <a:solidFill>
                  <a:schemeClr val="bg1"/>
                </a:solidFill>
              </a:rPr>
              <a:pPr algn="r"/>
              <a:t>‹#›</a:t>
            </a:fld>
            <a:r>
              <a:rPr lang="en-US" altLang="x-none" sz="563">
                <a:solidFill>
                  <a:schemeClr val="bg1"/>
                </a:solidFill>
              </a:rPr>
              <a:t> </a:t>
            </a:r>
          </a:p>
        </p:txBody>
      </p:sp>
      <p:sp>
        <p:nvSpPr>
          <p:cNvPr id="5" name="Rectangle 4">
            <a:extLst>
              <a:ext uri="{FF2B5EF4-FFF2-40B4-BE49-F238E27FC236}">
                <a16:creationId xmlns:a16="http://schemas.microsoft.com/office/drawing/2014/main" id="{8BEBD3B7-E5A5-2B4E-94FA-B0515FFB3F87}"/>
              </a:ext>
            </a:extLst>
          </p:cNvPr>
          <p:cNvSpPr/>
          <p:nvPr userDrawn="1"/>
        </p:nvSpPr>
        <p:spPr>
          <a:xfrm>
            <a:off x="2" y="0"/>
            <a:ext cx="75271" cy="51435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0">
            <a:extLst>
              <a:ext uri="{FF2B5EF4-FFF2-40B4-BE49-F238E27FC236}">
                <a16:creationId xmlns:a16="http://schemas.microsoft.com/office/drawing/2014/main" id="{417F8725-14C8-449A-A5C0-E8E603B58763}"/>
              </a:ext>
            </a:extLst>
          </p:cNvPr>
          <p:cNvSpPr>
            <a:spLocks noGrp="1"/>
          </p:cNvSpPr>
          <p:nvPr>
            <p:ph type="title"/>
          </p:nvPr>
        </p:nvSpPr>
        <p:spPr>
          <a:xfrm>
            <a:off x="324562" y="262795"/>
            <a:ext cx="8496997" cy="302243"/>
          </a:xfrm>
          <a:prstGeom prst="rect">
            <a:avLst/>
          </a:prstGeom>
        </p:spPr>
        <p:txBody>
          <a:bodyPr anchor="ctr"/>
          <a:lstStyle>
            <a:lvl1pPr>
              <a:defRPr>
                <a:solidFill>
                  <a:schemeClr val="tx1"/>
                </a:solidFill>
                <a:latin typeface="Trebuchet MS" panose="020B0603020202020204" pitchFamily="34" charset="0"/>
                <a:cs typeface="Arial" panose="020B0604020202020204" pitchFamily="34" charset="0"/>
              </a:defRPr>
            </a:lvl1pPr>
          </a:lstStyle>
          <a:p>
            <a:endParaRPr lang="en-US"/>
          </a:p>
        </p:txBody>
      </p:sp>
      <p:sp>
        <p:nvSpPr>
          <p:cNvPr id="18" name="Text Placeholder 8">
            <a:extLst>
              <a:ext uri="{FF2B5EF4-FFF2-40B4-BE49-F238E27FC236}">
                <a16:creationId xmlns:a16="http://schemas.microsoft.com/office/drawing/2014/main" id="{382B70D6-6887-4DB0-8115-331A59F188E1}"/>
              </a:ext>
            </a:extLst>
          </p:cNvPr>
          <p:cNvSpPr>
            <a:spLocks noGrp="1"/>
          </p:cNvSpPr>
          <p:nvPr>
            <p:ph type="body" sz="quarter" idx="10" hasCustomPrompt="1"/>
          </p:nvPr>
        </p:nvSpPr>
        <p:spPr>
          <a:xfrm>
            <a:off x="323633" y="703489"/>
            <a:ext cx="8496997" cy="214299"/>
          </a:xfrm>
          <a:prstGeom prst="rect">
            <a:avLst/>
          </a:prstGeom>
        </p:spPr>
        <p:txBody>
          <a:bodyPr/>
          <a:lstStyle>
            <a:lvl1pPr marL="0" indent="0">
              <a:buFontTx/>
              <a:buNone/>
              <a:defRPr sz="1013" i="1">
                <a:solidFill>
                  <a:schemeClr val="accent1">
                    <a:lumMod val="60000"/>
                    <a:lumOff val="40000"/>
                  </a:schemeClr>
                </a:solidFill>
                <a:latin typeface="Arial" panose="020B0604020202020204" pitchFamily="34" charset="0"/>
                <a:cs typeface="Arial" panose="020B0604020202020204" pitchFamily="34" charset="0"/>
              </a:defRPr>
            </a:lvl1pPr>
          </a:lstStyle>
          <a:p>
            <a:pPr lvl="0"/>
            <a:r>
              <a:rPr lang="en-US"/>
              <a:t>Subtitle</a:t>
            </a:r>
          </a:p>
        </p:txBody>
      </p:sp>
      <p:pic>
        <p:nvPicPr>
          <p:cNvPr id="10" name="Picture 9" descr="Logo&#10;&#10;Description automatically generated with medium confidence">
            <a:extLst>
              <a:ext uri="{FF2B5EF4-FFF2-40B4-BE49-F238E27FC236}">
                <a16:creationId xmlns:a16="http://schemas.microsoft.com/office/drawing/2014/main" id="{511EAACD-7910-4663-A1DC-D7E1C7D20668}"/>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06283" y="4869323"/>
            <a:ext cx="880652" cy="269244"/>
          </a:xfrm>
          <a:prstGeom prst="rect">
            <a:avLst/>
          </a:prstGeom>
        </p:spPr>
      </p:pic>
    </p:spTree>
    <p:extLst>
      <p:ext uri="{BB962C8B-B14F-4D97-AF65-F5344CB8AC3E}">
        <p14:creationId xmlns:p14="http://schemas.microsoft.com/office/powerpoint/2010/main" val="3227932981"/>
      </p:ext>
    </p:extLst>
  </p:cSld>
  <p:clrMapOvr>
    <a:masterClrMapping/>
  </p:clrMapOvr>
  <p:transition spd="med">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orange">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7D9258FA-5572-445D-B783-10EFE342573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5307706">
            <a:off x="8597520" y="4667444"/>
            <a:ext cx="371888" cy="368328"/>
          </a:xfrm>
          <a:prstGeom prst="rect">
            <a:avLst/>
          </a:prstGeom>
        </p:spPr>
      </p:pic>
      <p:pic>
        <p:nvPicPr>
          <p:cNvPr id="14" name="Graphic 13">
            <a:extLst>
              <a:ext uri="{FF2B5EF4-FFF2-40B4-BE49-F238E27FC236}">
                <a16:creationId xmlns:a16="http://schemas.microsoft.com/office/drawing/2014/main" id="{C9A84F95-BA96-4E06-89FA-987A4BBB4FF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5307706">
            <a:off x="8623124" y="4685460"/>
            <a:ext cx="320325" cy="317259"/>
          </a:xfrm>
          <a:prstGeom prst="rect">
            <a:avLst/>
          </a:prstGeom>
        </p:spPr>
      </p:pic>
      <p:pic>
        <p:nvPicPr>
          <p:cNvPr id="13" name="Picture 12" descr="Diagram&#10;&#10;Description automatically generated">
            <a:extLst>
              <a:ext uri="{FF2B5EF4-FFF2-40B4-BE49-F238E27FC236}">
                <a16:creationId xmlns:a16="http://schemas.microsoft.com/office/drawing/2014/main" id="{807A804E-CCFC-43FB-8921-8866BAE81390}"/>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6200000" flipV="1">
            <a:off x="-438397" y="4293890"/>
            <a:ext cx="1307740" cy="381616"/>
          </a:xfrm>
          <a:prstGeom prst="rect">
            <a:avLst/>
          </a:prstGeom>
        </p:spPr>
      </p:pic>
      <p:sp>
        <p:nvSpPr>
          <p:cNvPr id="7" name="Slide Number Placeholder 5">
            <a:extLst>
              <a:ext uri="{FF2B5EF4-FFF2-40B4-BE49-F238E27FC236}">
                <a16:creationId xmlns:a16="http://schemas.microsoft.com/office/drawing/2014/main" id="{696A5226-2B04-F64F-A441-E2C36F58BB3E}"/>
              </a:ext>
            </a:extLst>
          </p:cNvPr>
          <p:cNvSpPr txBox="1">
            <a:spLocks/>
          </p:cNvSpPr>
          <p:nvPr userDrawn="1"/>
        </p:nvSpPr>
        <p:spPr>
          <a:xfrm>
            <a:off x="6855680" y="4753913"/>
            <a:ext cx="2057400" cy="198834"/>
          </a:xfrm>
          <a:prstGeom prst="rect">
            <a:avLst/>
          </a:prstGeom>
        </p:spPr>
        <p:txBody>
          <a:bodyPr vert="horz" wrap="square" lIns="51435" tIns="25718" rIns="51435" bIns="25718" numCol="1" anchor="ctr" anchorCtr="0" compatLnSpc="1">
            <a:prstTxWarp prst="textNoShape">
              <a:avLst/>
            </a:prstTxWarp>
          </a:bodyPr>
          <a:lstStyle>
            <a:defPPr>
              <a:defRPr lang="en-US"/>
            </a:defPPr>
            <a:lvl1pPr algn="l" defTabSz="457200" rtl="0" eaLnBrk="1" fontAlgn="base" hangingPunct="1">
              <a:spcBef>
                <a:spcPct val="0"/>
              </a:spcBef>
              <a:spcAft>
                <a:spcPct val="0"/>
              </a:spcAft>
              <a:defRPr sz="1000" kern="1200">
                <a:solidFill>
                  <a:schemeClr val="bg2">
                    <a:lumMod val="50000"/>
                  </a:schemeClr>
                </a:solidFill>
                <a:latin typeface="Arial" charset="0"/>
                <a:ea typeface="Arial" charset="0"/>
                <a:cs typeface="Arial" charset="0"/>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B6A0BCC9-0C55-B244-AF48-082896EFC593}" type="slidenum">
              <a:rPr lang="en-US" altLang="x-none" sz="563" b="1" smtClean="0">
                <a:solidFill>
                  <a:schemeClr val="bg1"/>
                </a:solidFill>
              </a:rPr>
              <a:pPr algn="r"/>
              <a:t>‹#›</a:t>
            </a:fld>
            <a:r>
              <a:rPr lang="en-US" altLang="x-none" sz="563">
                <a:solidFill>
                  <a:schemeClr val="bg1"/>
                </a:solidFill>
              </a:rPr>
              <a:t> </a:t>
            </a:r>
          </a:p>
        </p:txBody>
      </p:sp>
      <p:sp>
        <p:nvSpPr>
          <p:cNvPr id="8" name="Title 10">
            <a:extLst>
              <a:ext uri="{FF2B5EF4-FFF2-40B4-BE49-F238E27FC236}">
                <a16:creationId xmlns:a16="http://schemas.microsoft.com/office/drawing/2014/main" id="{1F1C769C-2F82-FC41-A38E-767306B61583}"/>
              </a:ext>
            </a:extLst>
          </p:cNvPr>
          <p:cNvSpPr>
            <a:spLocks noGrp="1"/>
          </p:cNvSpPr>
          <p:nvPr>
            <p:ph type="title"/>
          </p:nvPr>
        </p:nvSpPr>
        <p:spPr>
          <a:xfrm>
            <a:off x="324562" y="295275"/>
            <a:ext cx="8496997" cy="302243"/>
          </a:xfrm>
          <a:prstGeom prst="rect">
            <a:avLst/>
          </a:prstGeom>
        </p:spPr>
        <p:txBody>
          <a:bodyPr anchor="ctr"/>
          <a:lstStyle>
            <a:lvl1pPr>
              <a:defRPr>
                <a:solidFill>
                  <a:schemeClr val="tx1"/>
                </a:solidFill>
                <a:latin typeface="Arial" panose="020B0604020202020204" pitchFamily="34" charset="0"/>
                <a:cs typeface="Arial" panose="020B0604020202020204" pitchFamily="34" charset="0"/>
              </a:defRPr>
            </a:lvl1pPr>
          </a:lstStyle>
          <a:p>
            <a:endParaRPr lang="en-US"/>
          </a:p>
        </p:txBody>
      </p:sp>
      <p:sp>
        <p:nvSpPr>
          <p:cNvPr id="11" name="Text Placeholder 8">
            <a:extLst>
              <a:ext uri="{FF2B5EF4-FFF2-40B4-BE49-F238E27FC236}">
                <a16:creationId xmlns:a16="http://schemas.microsoft.com/office/drawing/2014/main" id="{CD1CABD3-7FCB-0B4A-8F24-0357CE6C01A2}"/>
              </a:ext>
            </a:extLst>
          </p:cNvPr>
          <p:cNvSpPr>
            <a:spLocks noGrp="1"/>
          </p:cNvSpPr>
          <p:nvPr>
            <p:ph type="body" sz="quarter" idx="10" hasCustomPrompt="1"/>
          </p:nvPr>
        </p:nvSpPr>
        <p:spPr>
          <a:xfrm>
            <a:off x="323633" y="705293"/>
            <a:ext cx="8496997" cy="214299"/>
          </a:xfrm>
          <a:prstGeom prst="rect">
            <a:avLst/>
          </a:prstGeom>
        </p:spPr>
        <p:txBody>
          <a:bodyPr/>
          <a:lstStyle>
            <a:lvl1pPr marL="0" indent="0">
              <a:buFontTx/>
              <a:buNone/>
              <a:defRPr sz="1013" i="1">
                <a:solidFill>
                  <a:schemeClr val="accent4"/>
                </a:solidFill>
                <a:latin typeface="Arial" panose="020B0604020202020204" pitchFamily="34" charset="0"/>
                <a:cs typeface="Arial" panose="020B0604020202020204" pitchFamily="34" charset="0"/>
              </a:defRPr>
            </a:lvl1pPr>
          </a:lstStyle>
          <a:p>
            <a:pPr lvl="0"/>
            <a:r>
              <a:rPr lang="en-US"/>
              <a:t>Subtitle</a:t>
            </a:r>
          </a:p>
        </p:txBody>
      </p:sp>
      <p:sp>
        <p:nvSpPr>
          <p:cNvPr id="5" name="Rectangle 4">
            <a:extLst>
              <a:ext uri="{FF2B5EF4-FFF2-40B4-BE49-F238E27FC236}">
                <a16:creationId xmlns:a16="http://schemas.microsoft.com/office/drawing/2014/main" id="{8BEBD3B7-E5A5-2B4E-94FA-B0515FFB3F87}"/>
              </a:ext>
            </a:extLst>
          </p:cNvPr>
          <p:cNvSpPr/>
          <p:nvPr userDrawn="1"/>
        </p:nvSpPr>
        <p:spPr>
          <a:xfrm>
            <a:off x="2" y="0"/>
            <a:ext cx="75271"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F532EA6A-28F5-4CFE-B0A6-651D20B3505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06283" y="4869323"/>
            <a:ext cx="880652" cy="269244"/>
          </a:xfrm>
          <a:prstGeom prst="rect">
            <a:avLst/>
          </a:prstGeom>
        </p:spPr>
      </p:pic>
    </p:spTree>
    <p:extLst>
      <p:ext uri="{BB962C8B-B14F-4D97-AF65-F5344CB8AC3E}">
        <p14:creationId xmlns:p14="http://schemas.microsoft.com/office/powerpoint/2010/main" val="3335584099"/>
      </p:ext>
    </p:extLst>
  </p:cSld>
  <p:clrMapOvr>
    <a:masterClrMapping/>
  </p:clrMapOvr>
  <p:transition spd="med">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20_Color Palett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96A5226-2B04-F64F-A441-E2C36F58BB3E}"/>
              </a:ext>
            </a:extLst>
          </p:cNvPr>
          <p:cNvSpPr txBox="1">
            <a:spLocks/>
          </p:cNvSpPr>
          <p:nvPr userDrawn="1"/>
        </p:nvSpPr>
        <p:spPr>
          <a:xfrm>
            <a:off x="161925" y="4895759"/>
            <a:ext cx="2057400" cy="198834"/>
          </a:xfrm>
          <a:prstGeom prst="rect">
            <a:avLst/>
          </a:prstGeom>
        </p:spPr>
        <p:txBody>
          <a:bodyPr vert="horz" wrap="square" lIns="51435" tIns="25718" rIns="51435" bIns="25718" numCol="1" anchor="ctr" anchorCtr="0" compatLnSpc="1">
            <a:prstTxWarp prst="textNoShape">
              <a:avLst/>
            </a:prstTxWarp>
          </a:bodyPr>
          <a:lstStyle>
            <a:defPPr>
              <a:defRPr lang="en-US"/>
            </a:defPPr>
            <a:lvl1pPr algn="l" defTabSz="457200" rtl="0" eaLnBrk="1" fontAlgn="base" hangingPunct="1">
              <a:spcBef>
                <a:spcPct val="0"/>
              </a:spcBef>
              <a:spcAft>
                <a:spcPct val="0"/>
              </a:spcAft>
              <a:defRPr sz="1000" kern="1200">
                <a:solidFill>
                  <a:schemeClr val="bg2">
                    <a:lumMod val="50000"/>
                  </a:schemeClr>
                </a:solidFill>
                <a:latin typeface="Arial" charset="0"/>
                <a:ea typeface="Arial" charset="0"/>
                <a:cs typeface="Arial" charset="0"/>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B6A0BCC9-0C55-B244-AF48-082896EFC593}" type="slidenum">
              <a:rPr lang="en-US" altLang="x-none" sz="563" b="1" smtClean="0">
                <a:solidFill>
                  <a:schemeClr val="bg1"/>
                </a:solidFill>
              </a:rPr>
              <a:pPr/>
              <a:t>‹#›</a:t>
            </a:fld>
            <a:r>
              <a:rPr lang="en-US" altLang="x-none" sz="563">
                <a:solidFill>
                  <a:schemeClr val="bg1"/>
                </a:solidFill>
              </a:rPr>
              <a:t> </a:t>
            </a:r>
          </a:p>
        </p:txBody>
      </p:sp>
      <p:sp>
        <p:nvSpPr>
          <p:cNvPr id="8" name="Title 10">
            <a:extLst>
              <a:ext uri="{FF2B5EF4-FFF2-40B4-BE49-F238E27FC236}">
                <a16:creationId xmlns:a16="http://schemas.microsoft.com/office/drawing/2014/main" id="{DEED299D-BF5C-5749-B68B-D541FA70E72F}"/>
              </a:ext>
            </a:extLst>
          </p:cNvPr>
          <p:cNvSpPr>
            <a:spLocks noGrp="1"/>
          </p:cNvSpPr>
          <p:nvPr>
            <p:ph type="title"/>
          </p:nvPr>
        </p:nvSpPr>
        <p:spPr>
          <a:xfrm>
            <a:off x="317499" y="228602"/>
            <a:ext cx="8458200" cy="302243"/>
          </a:xfrm>
          <a:prstGeom prst="rect">
            <a:avLst/>
          </a:prstGeom>
        </p:spPr>
        <p:txBody>
          <a:bodyPr anchor="ctr"/>
          <a:lstStyle>
            <a:lvl1pPr>
              <a:defRPr>
                <a:solidFill>
                  <a:schemeClr val="tx1"/>
                </a:solidFill>
              </a:defRPr>
            </a:lvl1pPr>
          </a:lstStyle>
          <a:p>
            <a:endParaRPr lang="en-US"/>
          </a:p>
        </p:txBody>
      </p:sp>
      <p:sp>
        <p:nvSpPr>
          <p:cNvPr id="11" name="Text Placeholder 8">
            <a:extLst>
              <a:ext uri="{FF2B5EF4-FFF2-40B4-BE49-F238E27FC236}">
                <a16:creationId xmlns:a16="http://schemas.microsoft.com/office/drawing/2014/main" id="{EAE1011F-7EEF-8344-AAB3-E8A1CC9E6E0D}"/>
              </a:ext>
            </a:extLst>
          </p:cNvPr>
          <p:cNvSpPr>
            <a:spLocks noGrp="1"/>
          </p:cNvSpPr>
          <p:nvPr>
            <p:ph type="body" sz="quarter" idx="10" hasCustomPrompt="1"/>
          </p:nvPr>
        </p:nvSpPr>
        <p:spPr>
          <a:xfrm>
            <a:off x="316571" y="542000"/>
            <a:ext cx="8458200" cy="214299"/>
          </a:xfrm>
          <a:prstGeom prst="rect">
            <a:avLst/>
          </a:prstGeom>
        </p:spPr>
        <p:txBody>
          <a:bodyPr/>
          <a:lstStyle>
            <a:lvl1pPr marL="0" indent="0">
              <a:buFontTx/>
              <a:buNone/>
              <a:defRPr sz="900" i="1">
                <a:latin typeface="Trebuchet MS" panose="020B0703020202090204" pitchFamily="34" charset="0"/>
              </a:defRPr>
            </a:lvl1pPr>
          </a:lstStyle>
          <a:p>
            <a:pPr lvl="0"/>
            <a:r>
              <a:rPr lang="en-US"/>
              <a:t>Subtitle</a:t>
            </a:r>
          </a:p>
        </p:txBody>
      </p:sp>
      <p:sp>
        <p:nvSpPr>
          <p:cNvPr id="12" name="Text Placeholder 2">
            <a:extLst>
              <a:ext uri="{FF2B5EF4-FFF2-40B4-BE49-F238E27FC236}">
                <a16:creationId xmlns:a16="http://schemas.microsoft.com/office/drawing/2014/main" id="{959361B7-9187-384E-A2EF-BA1FCE1FF20B}"/>
              </a:ext>
            </a:extLst>
          </p:cNvPr>
          <p:cNvSpPr>
            <a:spLocks noGrp="1"/>
          </p:cNvSpPr>
          <p:nvPr>
            <p:ph idx="1"/>
          </p:nvPr>
        </p:nvSpPr>
        <p:spPr bwMode="auto">
          <a:xfrm>
            <a:off x="323634" y="882651"/>
            <a:ext cx="8499116" cy="392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x-none"/>
              <a:t>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pic>
        <p:nvPicPr>
          <p:cNvPr id="9" name="Picture 8">
            <a:extLst>
              <a:ext uri="{FF2B5EF4-FFF2-40B4-BE49-F238E27FC236}">
                <a16:creationId xmlns:a16="http://schemas.microsoft.com/office/drawing/2014/main" id="{BCD24C6C-11CD-E64D-9857-61AC16DB46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40344" y="4788422"/>
            <a:ext cx="1050557" cy="370785"/>
          </a:xfrm>
          <a:prstGeom prst="rect">
            <a:avLst/>
          </a:prstGeom>
        </p:spPr>
      </p:pic>
    </p:spTree>
    <p:extLst>
      <p:ext uri="{BB962C8B-B14F-4D97-AF65-F5344CB8AC3E}">
        <p14:creationId xmlns:p14="http://schemas.microsoft.com/office/powerpoint/2010/main" val="3413299393"/>
      </p:ext>
    </p:extLst>
  </p:cSld>
  <p:clrMapOvr>
    <a:masterClrMapping/>
  </p:clrMapOvr>
  <p:transition spd="med">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837CF9-9D84-40C0-869C-905D2BBB1BB5}"/>
              </a:ext>
            </a:extLst>
          </p:cNvPr>
          <p:cNvSpPr/>
          <p:nvPr userDrawn="1"/>
        </p:nvSpPr>
        <p:spPr>
          <a:xfrm>
            <a:off x="0" y="495974"/>
            <a:ext cx="9144000" cy="3965363"/>
          </a:xfrm>
          <a:prstGeom prst="rect">
            <a:avLst/>
          </a:prstGeom>
          <a:solidFill>
            <a:srgbClr val="F1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18123B-3715-47B6-9E17-00E9E7A770B5}"/>
              </a:ext>
            </a:extLst>
          </p:cNvPr>
          <p:cNvSpPr/>
          <p:nvPr userDrawn="1"/>
        </p:nvSpPr>
        <p:spPr>
          <a:xfrm>
            <a:off x="2" y="495974"/>
            <a:ext cx="814649" cy="3965363"/>
          </a:xfrm>
          <a:prstGeom prst="rect">
            <a:avLst/>
          </a:prstGeom>
          <a:solidFill>
            <a:srgbClr val="373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b="1"/>
          </a:p>
        </p:txBody>
      </p:sp>
      <p:sp>
        <p:nvSpPr>
          <p:cNvPr id="6" name="Rectangle 5">
            <a:extLst>
              <a:ext uri="{FF2B5EF4-FFF2-40B4-BE49-F238E27FC236}">
                <a16:creationId xmlns:a16="http://schemas.microsoft.com/office/drawing/2014/main" id="{81DC446C-5DEF-4C6F-A3D3-8A1E0782797E}"/>
              </a:ext>
            </a:extLst>
          </p:cNvPr>
          <p:cNvSpPr/>
          <p:nvPr userDrawn="1"/>
        </p:nvSpPr>
        <p:spPr>
          <a:xfrm rot="16200000">
            <a:off x="-93165" y="2276678"/>
            <a:ext cx="1000980" cy="403957"/>
          </a:xfrm>
          <a:prstGeom prst="rect">
            <a:avLst/>
          </a:prstGeom>
        </p:spPr>
        <p:txBody>
          <a:bodyPr wrap="none">
            <a:spAutoFit/>
          </a:bodyPr>
          <a:lstStyle/>
          <a:p>
            <a:pPr algn="ctr"/>
            <a:r>
              <a:rPr lang="en-US" sz="2025" b="1">
                <a:solidFill>
                  <a:schemeClr val="bg1"/>
                </a:solidFill>
              </a:rPr>
              <a:t>Agenda</a:t>
            </a:r>
          </a:p>
        </p:txBody>
      </p:sp>
      <p:sp>
        <p:nvSpPr>
          <p:cNvPr id="9" name="Text Placeholder 2">
            <a:extLst>
              <a:ext uri="{FF2B5EF4-FFF2-40B4-BE49-F238E27FC236}">
                <a16:creationId xmlns:a16="http://schemas.microsoft.com/office/drawing/2014/main" id="{C0B4D659-D9D4-7C40-94E9-14268E221BF9}"/>
              </a:ext>
            </a:extLst>
          </p:cNvPr>
          <p:cNvSpPr>
            <a:spLocks noGrp="1"/>
          </p:cNvSpPr>
          <p:nvPr>
            <p:ph idx="1"/>
          </p:nvPr>
        </p:nvSpPr>
        <p:spPr bwMode="auto">
          <a:xfrm>
            <a:off x="1027226" y="699265"/>
            <a:ext cx="7875476" cy="355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x-none"/>
              <a:t>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pic>
        <p:nvPicPr>
          <p:cNvPr id="8" name="Picture 7">
            <a:extLst>
              <a:ext uri="{FF2B5EF4-FFF2-40B4-BE49-F238E27FC236}">
                <a16:creationId xmlns:a16="http://schemas.microsoft.com/office/drawing/2014/main" id="{D3AEAE08-05F4-9B44-850F-CE55C3A7E62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40344" y="4788422"/>
            <a:ext cx="1050557" cy="370785"/>
          </a:xfrm>
          <a:prstGeom prst="rect">
            <a:avLst/>
          </a:prstGeom>
        </p:spPr>
      </p:pic>
    </p:spTree>
    <p:extLst>
      <p:ext uri="{BB962C8B-B14F-4D97-AF65-F5344CB8AC3E}">
        <p14:creationId xmlns:p14="http://schemas.microsoft.com/office/powerpoint/2010/main" val="1897828602"/>
      </p:ext>
    </p:extLst>
  </p:cSld>
  <p:clrMapOvr>
    <a:masterClrMapping/>
  </p:clrMapOvr>
  <p:transition spd="med">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64BC17-2785-ED40-9A40-CE5A9061A61B}"/>
              </a:ext>
            </a:extLst>
          </p:cNvPr>
          <p:cNvSpPr/>
          <p:nvPr userDrawn="1"/>
        </p:nvSpPr>
        <p:spPr>
          <a:xfrm>
            <a:off x="380459" y="968113"/>
            <a:ext cx="3852583" cy="17656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10" name="Title 10">
            <a:extLst>
              <a:ext uri="{FF2B5EF4-FFF2-40B4-BE49-F238E27FC236}">
                <a16:creationId xmlns:a16="http://schemas.microsoft.com/office/drawing/2014/main" id="{BE3C728D-561A-3342-B517-CF67AAC82F81}"/>
              </a:ext>
            </a:extLst>
          </p:cNvPr>
          <p:cNvSpPr>
            <a:spLocks noGrp="1"/>
          </p:cNvSpPr>
          <p:nvPr>
            <p:ph type="title"/>
          </p:nvPr>
        </p:nvSpPr>
        <p:spPr>
          <a:xfrm>
            <a:off x="317499" y="228602"/>
            <a:ext cx="8458200" cy="302243"/>
          </a:xfrm>
          <a:prstGeom prst="rect">
            <a:avLst/>
          </a:prstGeom>
        </p:spPr>
        <p:txBody>
          <a:bodyPr anchor="ctr"/>
          <a:lstStyle>
            <a:lvl1pPr>
              <a:defRPr>
                <a:solidFill>
                  <a:schemeClr val="bg1">
                    <a:lumMod val="50000"/>
                  </a:schemeClr>
                </a:solidFill>
              </a:defRPr>
            </a:lvl1pPr>
          </a:lstStyle>
          <a:p>
            <a:endParaRPr lang="en-US"/>
          </a:p>
        </p:txBody>
      </p:sp>
      <p:sp>
        <p:nvSpPr>
          <p:cNvPr id="11" name="Text Placeholder 8">
            <a:extLst>
              <a:ext uri="{FF2B5EF4-FFF2-40B4-BE49-F238E27FC236}">
                <a16:creationId xmlns:a16="http://schemas.microsoft.com/office/drawing/2014/main" id="{E9895492-7F72-AA46-B786-638CA887BA5A}"/>
              </a:ext>
            </a:extLst>
          </p:cNvPr>
          <p:cNvSpPr>
            <a:spLocks noGrp="1"/>
          </p:cNvSpPr>
          <p:nvPr>
            <p:ph type="body" sz="quarter" idx="10" hasCustomPrompt="1"/>
          </p:nvPr>
        </p:nvSpPr>
        <p:spPr>
          <a:xfrm>
            <a:off x="316571" y="542000"/>
            <a:ext cx="8458200" cy="214299"/>
          </a:xfrm>
          <a:prstGeom prst="rect">
            <a:avLst/>
          </a:prstGeom>
        </p:spPr>
        <p:txBody>
          <a:bodyPr/>
          <a:lstStyle>
            <a:lvl1pPr marL="0" indent="0">
              <a:buFontTx/>
              <a:buNone/>
              <a:defRPr sz="900" i="1">
                <a:solidFill>
                  <a:schemeClr val="bg1">
                    <a:lumMod val="50000"/>
                  </a:schemeClr>
                </a:solidFill>
                <a:latin typeface="Trebuchet MS" panose="020B0703020202090204" pitchFamily="34" charset="0"/>
              </a:defRPr>
            </a:lvl1pPr>
          </a:lstStyle>
          <a:p>
            <a:pPr lvl="0"/>
            <a:r>
              <a:rPr lang="en-US"/>
              <a:t>Subtitle</a:t>
            </a:r>
          </a:p>
        </p:txBody>
      </p:sp>
      <p:sp>
        <p:nvSpPr>
          <p:cNvPr id="5" name="Text Placeholder 4">
            <a:extLst>
              <a:ext uri="{FF2B5EF4-FFF2-40B4-BE49-F238E27FC236}">
                <a16:creationId xmlns:a16="http://schemas.microsoft.com/office/drawing/2014/main" id="{B8B3AD21-4D96-C740-BF1F-980177899E09}"/>
              </a:ext>
            </a:extLst>
          </p:cNvPr>
          <p:cNvSpPr>
            <a:spLocks noGrp="1"/>
          </p:cNvSpPr>
          <p:nvPr>
            <p:ph type="body" sz="quarter" idx="11" hasCustomPrompt="1"/>
          </p:nvPr>
        </p:nvSpPr>
        <p:spPr>
          <a:xfrm>
            <a:off x="578412" y="1573848"/>
            <a:ext cx="3451623" cy="234950"/>
          </a:xfrm>
          <a:prstGeom prst="rect">
            <a:avLst/>
          </a:prstGeom>
        </p:spPr>
        <p:txBody>
          <a:bodyPr/>
          <a:lstStyle>
            <a:lvl1pPr marL="0" indent="0" algn="ctr">
              <a:buFontTx/>
              <a:buNone/>
              <a:defRPr sz="1013" b="1">
                <a:solidFill>
                  <a:schemeClr val="bg1">
                    <a:lumMod val="50000"/>
                  </a:schemeClr>
                </a:solidFill>
              </a:defRPr>
            </a:lvl1pPr>
          </a:lstStyle>
          <a:p>
            <a:pPr lvl="0"/>
            <a:r>
              <a:rPr lang="en-US"/>
              <a:t>CLICK TO EDIT MASTER TEXT STYLES</a:t>
            </a:r>
          </a:p>
        </p:txBody>
      </p:sp>
      <p:sp>
        <p:nvSpPr>
          <p:cNvPr id="17" name="Text Placeholder 4">
            <a:extLst>
              <a:ext uri="{FF2B5EF4-FFF2-40B4-BE49-F238E27FC236}">
                <a16:creationId xmlns:a16="http://schemas.microsoft.com/office/drawing/2014/main" id="{38EC480C-AF7B-E948-AAF2-9DFBAE2260DB}"/>
              </a:ext>
            </a:extLst>
          </p:cNvPr>
          <p:cNvSpPr>
            <a:spLocks noGrp="1"/>
          </p:cNvSpPr>
          <p:nvPr>
            <p:ph type="body" sz="quarter" idx="12" hasCustomPrompt="1"/>
          </p:nvPr>
        </p:nvSpPr>
        <p:spPr>
          <a:xfrm>
            <a:off x="578412" y="1916776"/>
            <a:ext cx="3451623" cy="234950"/>
          </a:xfrm>
          <a:prstGeom prst="rect">
            <a:avLst/>
          </a:prstGeom>
        </p:spPr>
        <p:txBody>
          <a:bodyPr/>
          <a:lstStyle>
            <a:lvl1pPr marL="0" indent="0" algn="ctr">
              <a:buFontTx/>
              <a:buNone/>
              <a:defRPr sz="1013" b="0">
                <a:solidFill>
                  <a:schemeClr val="bg1">
                    <a:lumMod val="50000"/>
                  </a:schemeClr>
                </a:solidFill>
              </a:defRPr>
            </a:lvl1pPr>
          </a:lstStyle>
          <a:p>
            <a:pPr lvl="0"/>
            <a:r>
              <a:rPr lang="en-US"/>
              <a:t>Click to edit master text styles</a:t>
            </a:r>
          </a:p>
        </p:txBody>
      </p:sp>
      <p:sp>
        <p:nvSpPr>
          <p:cNvPr id="18" name="Rectangle 17">
            <a:extLst>
              <a:ext uri="{FF2B5EF4-FFF2-40B4-BE49-F238E27FC236}">
                <a16:creationId xmlns:a16="http://schemas.microsoft.com/office/drawing/2014/main" id="{BA81B16F-34E8-0A46-B214-518B912DD56D}"/>
              </a:ext>
            </a:extLst>
          </p:cNvPr>
          <p:cNvSpPr/>
          <p:nvPr userDrawn="1"/>
        </p:nvSpPr>
        <p:spPr>
          <a:xfrm>
            <a:off x="4910958" y="968113"/>
            <a:ext cx="3852583" cy="17656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19" name="Text Placeholder 4">
            <a:extLst>
              <a:ext uri="{FF2B5EF4-FFF2-40B4-BE49-F238E27FC236}">
                <a16:creationId xmlns:a16="http://schemas.microsoft.com/office/drawing/2014/main" id="{D50C73E3-D4D8-2F42-A25D-CF452F6A75B8}"/>
              </a:ext>
            </a:extLst>
          </p:cNvPr>
          <p:cNvSpPr>
            <a:spLocks noGrp="1"/>
          </p:cNvSpPr>
          <p:nvPr>
            <p:ph type="body" sz="quarter" idx="13" hasCustomPrompt="1"/>
          </p:nvPr>
        </p:nvSpPr>
        <p:spPr>
          <a:xfrm>
            <a:off x="5108911" y="1573848"/>
            <a:ext cx="3451623" cy="234950"/>
          </a:xfrm>
          <a:prstGeom prst="rect">
            <a:avLst/>
          </a:prstGeom>
        </p:spPr>
        <p:txBody>
          <a:bodyPr/>
          <a:lstStyle>
            <a:lvl1pPr marL="0" indent="0" algn="ctr">
              <a:buFontTx/>
              <a:buNone/>
              <a:defRPr sz="1013" b="1">
                <a:solidFill>
                  <a:schemeClr val="bg1">
                    <a:lumMod val="50000"/>
                  </a:schemeClr>
                </a:solidFill>
              </a:defRPr>
            </a:lvl1pPr>
          </a:lstStyle>
          <a:p>
            <a:pPr lvl="0"/>
            <a:r>
              <a:rPr lang="en-US"/>
              <a:t>CLICK TO EDIT MASTER TEXT STYLES</a:t>
            </a:r>
          </a:p>
        </p:txBody>
      </p:sp>
      <p:sp>
        <p:nvSpPr>
          <p:cNvPr id="20" name="Text Placeholder 4">
            <a:extLst>
              <a:ext uri="{FF2B5EF4-FFF2-40B4-BE49-F238E27FC236}">
                <a16:creationId xmlns:a16="http://schemas.microsoft.com/office/drawing/2014/main" id="{A626C180-1D55-C540-984F-D97D8958A760}"/>
              </a:ext>
            </a:extLst>
          </p:cNvPr>
          <p:cNvSpPr>
            <a:spLocks noGrp="1"/>
          </p:cNvSpPr>
          <p:nvPr>
            <p:ph type="body" sz="quarter" idx="14" hasCustomPrompt="1"/>
          </p:nvPr>
        </p:nvSpPr>
        <p:spPr>
          <a:xfrm>
            <a:off x="5108911" y="1916776"/>
            <a:ext cx="3451623" cy="234950"/>
          </a:xfrm>
          <a:prstGeom prst="rect">
            <a:avLst/>
          </a:prstGeom>
        </p:spPr>
        <p:txBody>
          <a:bodyPr/>
          <a:lstStyle>
            <a:lvl1pPr marL="0" indent="0" algn="ctr">
              <a:buFontTx/>
              <a:buNone/>
              <a:defRPr sz="1013" b="0">
                <a:solidFill>
                  <a:schemeClr val="bg1">
                    <a:lumMod val="50000"/>
                  </a:schemeClr>
                </a:solidFill>
              </a:defRPr>
            </a:lvl1pPr>
          </a:lstStyle>
          <a:p>
            <a:pPr lvl="0"/>
            <a:r>
              <a:rPr lang="en-US"/>
              <a:t>Click to edit master text styles</a:t>
            </a:r>
          </a:p>
        </p:txBody>
      </p:sp>
      <p:sp>
        <p:nvSpPr>
          <p:cNvPr id="21" name="Rectangle 20">
            <a:extLst>
              <a:ext uri="{FF2B5EF4-FFF2-40B4-BE49-F238E27FC236}">
                <a16:creationId xmlns:a16="http://schemas.microsoft.com/office/drawing/2014/main" id="{FA369368-A729-3F46-AEA8-B5C29F613734}"/>
              </a:ext>
            </a:extLst>
          </p:cNvPr>
          <p:cNvSpPr/>
          <p:nvPr userDrawn="1"/>
        </p:nvSpPr>
        <p:spPr>
          <a:xfrm>
            <a:off x="380459" y="2898951"/>
            <a:ext cx="3852583" cy="17656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22" name="Text Placeholder 4">
            <a:extLst>
              <a:ext uri="{FF2B5EF4-FFF2-40B4-BE49-F238E27FC236}">
                <a16:creationId xmlns:a16="http://schemas.microsoft.com/office/drawing/2014/main" id="{C953E7D4-49B4-124D-AF43-2E6B3E34B63D}"/>
              </a:ext>
            </a:extLst>
          </p:cNvPr>
          <p:cNvSpPr>
            <a:spLocks noGrp="1"/>
          </p:cNvSpPr>
          <p:nvPr>
            <p:ph type="body" sz="quarter" idx="15" hasCustomPrompt="1"/>
          </p:nvPr>
        </p:nvSpPr>
        <p:spPr>
          <a:xfrm>
            <a:off x="578412" y="3504686"/>
            <a:ext cx="3451623" cy="234950"/>
          </a:xfrm>
          <a:prstGeom prst="rect">
            <a:avLst/>
          </a:prstGeom>
        </p:spPr>
        <p:txBody>
          <a:bodyPr/>
          <a:lstStyle>
            <a:lvl1pPr marL="0" indent="0" algn="ctr">
              <a:buFontTx/>
              <a:buNone/>
              <a:defRPr sz="1013" b="1">
                <a:solidFill>
                  <a:schemeClr val="bg1">
                    <a:lumMod val="50000"/>
                  </a:schemeClr>
                </a:solidFill>
              </a:defRPr>
            </a:lvl1pPr>
          </a:lstStyle>
          <a:p>
            <a:pPr lvl="0"/>
            <a:r>
              <a:rPr lang="en-US"/>
              <a:t>CLICK TO EDIT MASTER TEXT STYLES</a:t>
            </a:r>
          </a:p>
        </p:txBody>
      </p:sp>
      <p:sp>
        <p:nvSpPr>
          <p:cNvPr id="23" name="Text Placeholder 4">
            <a:extLst>
              <a:ext uri="{FF2B5EF4-FFF2-40B4-BE49-F238E27FC236}">
                <a16:creationId xmlns:a16="http://schemas.microsoft.com/office/drawing/2014/main" id="{637F710D-BCEF-924C-82B9-490EC42BD97B}"/>
              </a:ext>
            </a:extLst>
          </p:cNvPr>
          <p:cNvSpPr>
            <a:spLocks noGrp="1"/>
          </p:cNvSpPr>
          <p:nvPr>
            <p:ph type="body" sz="quarter" idx="16" hasCustomPrompt="1"/>
          </p:nvPr>
        </p:nvSpPr>
        <p:spPr>
          <a:xfrm>
            <a:off x="578412" y="3847614"/>
            <a:ext cx="3451623" cy="234950"/>
          </a:xfrm>
          <a:prstGeom prst="rect">
            <a:avLst/>
          </a:prstGeom>
        </p:spPr>
        <p:txBody>
          <a:bodyPr/>
          <a:lstStyle>
            <a:lvl1pPr marL="0" indent="0" algn="ctr">
              <a:buFontTx/>
              <a:buNone/>
              <a:defRPr sz="1013" b="0">
                <a:solidFill>
                  <a:schemeClr val="bg1">
                    <a:lumMod val="50000"/>
                  </a:schemeClr>
                </a:solidFill>
              </a:defRPr>
            </a:lvl1pPr>
          </a:lstStyle>
          <a:p>
            <a:pPr lvl="0"/>
            <a:r>
              <a:rPr lang="en-US"/>
              <a:t>Click to edit master text styles</a:t>
            </a:r>
          </a:p>
        </p:txBody>
      </p:sp>
      <p:sp>
        <p:nvSpPr>
          <p:cNvPr id="24" name="Rectangle 23">
            <a:extLst>
              <a:ext uri="{FF2B5EF4-FFF2-40B4-BE49-F238E27FC236}">
                <a16:creationId xmlns:a16="http://schemas.microsoft.com/office/drawing/2014/main" id="{67FD96CD-5A28-BF4F-A1CB-854E81FA1CB0}"/>
              </a:ext>
            </a:extLst>
          </p:cNvPr>
          <p:cNvSpPr/>
          <p:nvPr userDrawn="1"/>
        </p:nvSpPr>
        <p:spPr>
          <a:xfrm>
            <a:off x="4910958" y="2898951"/>
            <a:ext cx="3852583" cy="17656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25" name="Text Placeholder 4">
            <a:extLst>
              <a:ext uri="{FF2B5EF4-FFF2-40B4-BE49-F238E27FC236}">
                <a16:creationId xmlns:a16="http://schemas.microsoft.com/office/drawing/2014/main" id="{38C193E5-4ED0-7446-B54A-8ACD059893F4}"/>
              </a:ext>
            </a:extLst>
          </p:cNvPr>
          <p:cNvSpPr>
            <a:spLocks noGrp="1"/>
          </p:cNvSpPr>
          <p:nvPr>
            <p:ph type="body" sz="quarter" idx="17" hasCustomPrompt="1"/>
          </p:nvPr>
        </p:nvSpPr>
        <p:spPr>
          <a:xfrm>
            <a:off x="5108911" y="3504686"/>
            <a:ext cx="3451623" cy="234950"/>
          </a:xfrm>
          <a:prstGeom prst="rect">
            <a:avLst/>
          </a:prstGeom>
        </p:spPr>
        <p:txBody>
          <a:bodyPr/>
          <a:lstStyle>
            <a:lvl1pPr marL="0" indent="0" algn="ctr">
              <a:buFontTx/>
              <a:buNone/>
              <a:defRPr sz="1013" b="1">
                <a:solidFill>
                  <a:schemeClr val="bg1">
                    <a:lumMod val="50000"/>
                  </a:schemeClr>
                </a:solidFill>
              </a:defRPr>
            </a:lvl1pPr>
          </a:lstStyle>
          <a:p>
            <a:pPr lvl="0"/>
            <a:r>
              <a:rPr lang="en-US"/>
              <a:t>CLICK TO EDIT MASTER TEXT STYLES</a:t>
            </a:r>
          </a:p>
        </p:txBody>
      </p:sp>
      <p:sp>
        <p:nvSpPr>
          <p:cNvPr id="26" name="Text Placeholder 4">
            <a:extLst>
              <a:ext uri="{FF2B5EF4-FFF2-40B4-BE49-F238E27FC236}">
                <a16:creationId xmlns:a16="http://schemas.microsoft.com/office/drawing/2014/main" id="{98C7F3CF-048A-0545-8BF2-5D66BE748185}"/>
              </a:ext>
            </a:extLst>
          </p:cNvPr>
          <p:cNvSpPr>
            <a:spLocks noGrp="1"/>
          </p:cNvSpPr>
          <p:nvPr>
            <p:ph type="body" sz="quarter" idx="18" hasCustomPrompt="1"/>
          </p:nvPr>
        </p:nvSpPr>
        <p:spPr>
          <a:xfrm>
            <a:off x="5108911" y="3847614"/>
            <a:ext cx="3451623" cy="234950"/>
          </a:xfrm>
          <a:prstGeom prst="rect">
            <a:avLst/>
          </a:prstGeom>
        </p:spPr>
        <p:txBody>
          <a:bodyPr/>
          <a:lstStyle>
            <a:lvl1pPr marL="0" indent="0" algn="ctr">
              <a:buFontTx/>
              <a:buNone/>
              <a:defRPr sz="1013" b="0">
                <a:solidFill>
                  <a:schemeClr val="bg1">
                    <a:lumMod val="50000"/>
                  </a:schemeClr>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74BF4FAB-C0E9-4148-9EBE-5D2B679556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80239" y="2034254"/>
            <a:ext cx="2183524" cy="1787497"/>
          </a:xfrm>
          <a:prstGeom prst="rect">
            <a:avLst/>
          </a:prstGeom>
        </p:spPr>
      </p:pic>
      <p:pic>
        <p:nvPicPr>
          <p:cNvPr id="28" name="Picture 27">
            <a:extLst>
              <a:ext uri="{FF2B5EF4-FFF2-40B4-BE49-F238E27FC236}">
                <a16:creationId xmlns:a16="http://schemas.microsoft.com/office/drawing/2014/main" id="{63CCD234-CC12-C444-AAAA-B0787E7B8C7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40344" y="4788422"/>
            <a:ext cx="1050557" cy="370785"/>
          </a:xfrm>
          <a:prstGeom prst="rect">
            <a:avLst/>
          </a:prstGeom>
        </p:spPr>
      </p:pic>
    </p:spTree>
    <p:extLst>
      <p:ext uri="{BB962C8B-B14F-4D97-AF65-F5344CB8AC3E}">
        <p14:creationId xmlns:p14="http://schemas.microsoft.com/office/powerpoint/2010/main" val="2752563971"/>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ck Cover Gray">
    <p:bg>
      <p:bgPr>
        <a:solidFill>
          <a:schemeClr val="tx1"/>
        </a:solidFill>
        <a:effectLst/>
      </p:bgPr>
    </p:bg>
    <p:spTree>
      <p:nvGrpSpPr>
        <p:cNvPr id="1" name=""/>
        <p:cNvGrpSpPr/>
        <p:nvPr/>
      </p:nvGrpSpPr>
      <p:grpSpPr>
        <a:xfrm>
          <a:off x="0" y="0"/>
          <a:ext cx="0" cy="0"/>
          <a:chOff x="0" y="0"/>
          <a:chExt cx="0" cy="0"/>
        </a:xfrm>
      </p:grpSpPr>
      <p:sp>
        <p:nvSpPr>
          <p:cNvPr id="6" name="Pentagon 5"/>
          <p:cNvSpPr/>
          <p:nvPr userDrawn="1"/>
        </p:nvSpPr>
        <p:spPr>
          <a:xfrm>
            <a:off x="1" y="0"/>
            <a:ext cx="8458199" cy="5143500"/>
          </a:xfrm>
          <a:prstGeom prst="homePlate">
            <a:avLst>
              <a:gd name="adj" fmla="val 20935"/>
            </a:avLst>
          </a:prstGeom>
          <a:solidFill>
            <a:srgbClr val="5656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Pentagon 7"/>
          <p:cNvSpPr/>
          <p:nvPr userDrawn="1"/>
        </p:nvSpPr>
        <p:spPr>
          <a:xfrm>
            <a:off x="2" y="0"/>
            <a:ext cx="7289799" cy="5143500"/>
          </a:xfrm>
          <a:prstGeom prst="homePlate">
            <a:avLst>
              <a:gd name="adj" fmla="val 20935"/>
            </a:avLst>
          </a:prstGeom>
          <a:solidFill>
            <a:srgbClr val="4C4C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extBox 13"/>
          <p:cNvSpPr txBox="1">
            <a:spLocks noChangeArrowheads="1"/>
          </p:cNvSpPr>
          <p:nvPr userDrawn="1"/>
        </p:nvSpPr>
        <p:spPr bwMode="auto">
          <a:xfrm>
            <a:off x="2616546" y="4356102"/>
            <a:ext cx="394742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200" b="1" dirty="0">
                <a:solidFill>
                  <a:schemeClr val="bg1"/>
                </a:solidFill>
                <a:latin typeface="Arial" charset="0"/>
              </a:rPr>
              <a:t>www.cancer.gov                 www.cancer.gov/espanol</a:t>
            </a:r>
          </a:p>
        </p:txBody>
      </p:sp>
      <p:grpSp>
        <p:nvGrpSpPr>
          <p:cNvPr id="11" name="Group 10"/>
          <p:cNvGrpSpPr>
            <a:grpSpLocks noChangeAspect="1"/>
          </p:cNvGrpSpPr>
          <p:nvPr userDrawn="1"/>
        </p:nvGrpSpPr>
        <p:grpSpPr>
          <a:xfrm>
            <a:off x="2994025" y="2148843"/>
            <a:ext cx="3163776" cy="813435"/>
            <a:chOff x="2333626" y="1990725"/>
            <a:chExt cx="4519680" cy="1162050"/>
          </a:xfrm>
        </p:grpSpPr>
        <p:pic>
          <p:nvPicPr>
            <p:cNvPr id="12" name="Picture 11" descr="NCI-Logo-St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33805" y="2133600"/>
              <a:ext cx="3119501" cy="852170"/>
            </a:xfrm>
            <a:prstGeom prst="rect">
              <a:avLst/>
            </a:prstGeom>
          </p:spPr>
        </p:pic>
        <p:pic>
          <p:nvPicPr>
            <p:cNvPr id="13" name="Picture 12" descr="4_hhs_logo_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3626" y="1990725"/>
              <a:ext cx="1162050" cy="1162050"/>
            </a:xfrm>
            <a:prstGeom prst="rect">
              <a:avLst/>
            </a:prstGeom>
          </p:spPr>
        </p:pic>
      </p:grpSp>
    </p:spTree>
    <p:extLst>
      <p:ext uri="{BB962C8B-B14F-4D97-AF65-F5344CB8AC3E}">
        <p14:creationId xmlns:p14="http://schemas.microsoft.com/office/powerpoint/2010/main" val="167986339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9F552D8-8BB7-47BE-98E2-E71BC117A479}"/>
              </a:ext>
            </a:extLst>
          </p:cNvPr>
          <p:cNvGraphicFramePr>
            <a:graphicFrameLocks noGrp="1"/>
          </p:cNvGraphicFramePr>
          <p:nvPr userDrawn="1">
            <p:extLst>
              <p:ext uri="{D42A27DB-BD31-4B8C-83A1-F6EECF244321}">
                <p14:modId xmlns:p14="http://schemas.microsoft.com/office/powerpoint/2010/main" val="2497798086"/>
              </p:ext>
            </p:extLst>
          </p:nvPr>
        </p:nvGraphicFramePr>
        <p:xfrm>
          <a:off x="464345" y="978118"/>
          <a:ext cx="8215313" cy="3714533"/>
        </p:xfrm>
        <a:graphic>
          <a:graphicData uri="http://schemas.openxmlformats.org/drawingml/2006/table">
            <a:tbl>
              <a:tblPr/>
              <a:tblGrid>
                <a:gridCol w="1843087">
                  <a:extLst>
                    <a:ext uri="{9D8B030D-6E8A-4147-A177-3AD203B41FA5}">
                      <a16:colId xmlns:a16="http://schemas.microsoft.com/office/drawing/2014/main" val="2758588991"/>
                    </a:ext>
                  </a:extLst>
                </a:gridCol>
                <a:gridCol w="6372227">
                  <a:extLst>
                    <a:ext uri="{9D8B030D-6E8A-4147-A177-3AD203B41FA5}">
                      <a16:colId xmlns:a16="http://schemas.microsoft.com/office/drawing/2014/main" val="3739403721"/>
                    </a:ext>
                  </a:extLst>
                </a:gridCol>
              </a:tblGrid>
              <a:tr h="737987">
                <a:tc>
                  <a:txBody>
                    <a:bodyPr/>
                    <a:lstStyle/>
                    <a:p>
                      <a:pPr algn="ctr" fontAlgn="ctr"/>
                      <a:endParaRPr lang="en-US" sz="1000" b="1">
                        <a:solidFill>
                          <a:schemeClr val="bg1"/>
                        </a:solidFill>
                        <a:latin typeface="+mj-lt"/>
                        <a:cs typeface="Calibri" panose="020F0502020204030204" pitchFamily="34" charset="0"/>
                      </a:endParaRPr>
                    </a:p>
                  </a:txBody>
                  <a:tcPr marL="68580" marR="68580" marT="68580" marB="68580" anchor="ctr">
                    <a:lnL w="76200" cap="flat" cmpd="sng" algn="ctr">
                      <a:noFill/>
                      <a:prstDash val="solid"/>
                      <a:round/>
                      <a:headEnd type="none" w="med" len="med"/>
                      <a:tailEnd type="none" w="med" len="med"/>
                    </a:lnL>
                    <a:lnR>
                      <a:noFill/>
                    </a:lnR>
                    <a:lnT>
                      <a:noFill/>
                    </a:lnT>
                    <a:lnB w="76200" cap="flat" cmpd="sng" algn="ctr">
                      <a:solidFill>
                        <a:schemeClr val="bg1"/>
                      </a:solidFill>
                      <a:prstDash val="solid"/>
                      <a:round/>
                      <a:headEnd type="none" w="med" len="med"/>
                      <a:tailEnd type="none" w="med" len="med"/>
                    </a:lnB>
                    <a:solidFill>
                      <a:srgbClr val="4891C8"/>
                    </a:solidFill>
                  </a:tcPr>
                </a:tc>
                <a:tc>
                  <a:txBody>
                    <a:bodyPr/>
                    <a:lstStyle/>
                    <a:p>
                      <a:pPr marL="342900" indent="-228600" algn="l" fontAlgn="ctr">
                        <a:spcBef>
                          <a:spcPts val="200"/>
                        </a:spcBef>
                        <a:spcAft>
                          <a:spcPts val="200"/>
                        </a:spcAft>
                        <a:buFont typeface="Arial" panose="020B0604020202020204" pitchFamily="34" charset="0"/>
                        <a:buChar char="•"/>
                      </a:pPr>
                      <a:endParaRPr lang="en-US" sz="1100">
                        <a:solidFill>
                          <a:srgbClr val="363453"/>
                        </a:solidFill>
                        <a:latin typeface="+mj-lt"/>
                        <a:cs typeface="Calibri" panose="020F0502020204030204" pitchFamily="34" charset="0"/>
                      </a:endParaRPr>
                    </a:p>
                  </a:txBody>
                  <a:tcPr marL="68580" marR="68580" marT="68580" marB="68580" anchor="ctr">
                    <a:lnL>
                      <a:noFill/>
                    </a:lnL>
                    <a:lnR>
                      <a:noFill/>
                    </a:lnR>
                    <a:lnT>
                      <a:noFill/>
                    </a:lnT>
                    <a:lnB w="76200" cap="flat" cmpd="sng" algn="ctr">
                      <a:solidFill>
                        <a:schemeClr val="bg1"/>
                      </a:solidFill>
                      <a:prstDash val="solid"/>
                      <a:round/>
                      <a:headEnd type="none" w="med" len="med"/>
                      <a:tailEnd type="none" w="med" len="med"/>
                    </a:lnB>
                    <a:solidFill>
                      <a:srgbClr val="F2F7FA"/>
                    </a:solidFill>
                  </a:tcPr>
                </a:tc>
                <a:extLst>
                  <a:ext uri="{0D108BD9-81ED-4DB2-BD59-A6C34878D82A}">
                    <a16:rowId xmlns:a16="http://schemas.microsoft.com/office/drawing/2014/main" val="3345030690"/>
                  </a:ext>
                </a:extLst>
              </a:tr>
              <a:tr h="737987">
                <a:tc>
                  <a:txBody>
                    <a:bodyPr/>
                    <a:lstStyle/>
                    <a:p>
                      <a:pPr algn="ctr"/>
                      <a:endParaRPr lang="en-US" sz="1000" b="1">
                        <a:solidFill>
                          <a:schemeClr val="bg1"/>
                        </a:solidFill>
                        <a:latin typeface="+mj-lt"/>
                        <a:cs typeface="Calibri" panose="020F0502020204030204" pitchFamily="34" charset="0"/>
                      </a:endParaRPr>
                    </a:p>
                  </a:txBody>
                  <a:tcPr marL="68580" marR="68580" marT="68580" marB="68580" anchor="ctr">
                    <a:lnL w="76200" cap="flat" cmpd="sng" algn="ctr">
                      <a:noFill/>
                      <a:prstDash val="solid"/>
                      <a:round/>
                      <a:headEnd type="none" w="med" len="med"/>
                      <a:tailEnd type="none" w="med" len="med"/>
                    </a:lnL>
                    <a:lnR>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solidFill>
                  </a:tcPr>
                </a:tc>
                <a:tc>
                  <a:txBody>
                    <a:bodyPr/>
                    <a:lstStyle/>
                    <a:p>
                      <a:pPr marL="285750" indent="-285750" algn="l" defTabSz="685800" rtl="0" eaLnBrk="1" latinLnBrk="0" hangingPunct="1">
                        <a:spcBef>
                          <a:spcPts val="300"/>
                        </a:spcBef>
                        <a:spcAft>
                          <a:spcPts val="300"/>
                        </a:spcAft>
                        <a:buFont typeface="Arial" panose="020B0604020202020204" pitchFamily="34" charset="0"/>
                        <a:buChar char="•"/>
                      </a:pPr>
                      <a:endParaRPr lang="en-US" sz="1100">
                        <a:solidFill>
                          <a:srgbClr val="363453"/>
                        </a:solidFill>
                        <a:latin typeface="+mj-lt"/>
                        <a:cs typeface="Calibri" panose="020F0502020204030204" pitchFamily="34" charset="0"/>
                      </a:endParaRPr>
                    </a:p>
                  </a:txBody>
                  <a:tcPr marL="68580" marR="68580" marT="68580" marB="68580" anchor="ctr">
                    <a:lnL>
                      <a:noFill/>
                    </a:lnL>
                    <a:lnR>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2F7FA"/>
                    </a:solidFill>
                  </a:tcPr>
                </a:tc>
                <a:extLst>
                  <a:ext uri="{0D108BD9-81ED-4DB2-BD59-A6C34878D82A}">
                    <a16:rowId xmlns:a16="http://schemas.microsoft.com/office/drawing/2014/main" val="2811891434"/>
                  </a:ext>
                </a:extLst>
              </a:tr>
              <a:tr h="762587">
                <a:tc>
                  <a:txBody>
                    <a:bodyPr/>
                    <a:lstStyle/>
                    <a:p>
                      <a:pPr algn="ctr"/>
                      <a:endParaRPr lang="en-US" sz="1000" b="1">
                        <a:solidFill>
                          <a:schemeClr val="bg1"/>
                        </a:solidFill>
                        <a:latin typeface="+mj-lt"/>
                        <a:cs typeface="Calibri" panose="020F0502020204030204" pitchFamily="34" charset="0"/>
                      </a:endParaRPr>
                    </a:p>
                  </a:txBody>
                  <a:tcPr marL="68580" marR="68580" marT="68580" marB="68580" anchor="ctr">
                    <a:lnL w="76200" cap="flat" cmpd="sng" algn="ctr">
                      <a:noFill/>
                      <a:prstDash val="solid"/>
                      <a:round/>
                      <a:headEnd type="none" w="med" len="med"/>
                      <a:tailEnd type="none" w="med" len="med"/>
                    </a:lnL>
                    <a:lnR>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285750" marR="0" lvl="0" indent="-285750" algn="l" defTabSz="685800" rtl="0" eaLnBrk="1" fontAlgn="auto" latinLnBrk="0" hangingPunct="1">
                        <a:lnSpc>
                          <a:spcPct val="100000"/>
                        </a:lnSpc>
                        <a:spcBef>
                          <a:spcPts val="300"/>
                        </a:spcBef>
                        <a:spcAft>
                          <a:spcPts val="300"/>
                        </a:spcAft>
                        <a:buClrTx/>
                        <a:buSzTx/>
                        <a:buFont typeface="Arial" panose="020B0604020202020204" pitchFamily="34" charset="0"/>
                        <a:buChar char="•"/>
                        <a:tabLst/>
                        <a:defRPr/>
                      </a:pPr>
                      <a:endParaRPr lang="en-US" sz="1100">
                        <a:solidFill>
                          <a:srgbClr val="363453"/>
                        </a:solidFill>
                        <a:latin typeface="+mj-lt"/>
                        <a:cs typeface="Calibri" panose="020F0502020204030204" pitchFamily="34" charset="0"/>
                      </a:endParaRPr>
                    </a:p>
                  </a:txBody>
                  <a:tcPr marL="68580" marR="68580" marT="68580" marB="68580" anchor="ctr">
                    <a:lnL>
                      <a:noFill/>
                    </a:lnL>
                    <a:lnR>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2F7FA"/>
                    </a:solidFill>
                  </a:tcPr>
                </a:tc>
                <a:extLst>
                  <a:ext uri="{0D108BD9-81ED-4DB2-BD59-A6C34878D82A}">
                    <a16:rowId xmlns:a16="http://schemas.microsoft.com/office/drawing/2014/main" val="719443529"/>
                  </a:ext>
                </a:extLst>
              </a:tr>
              <a:tr h="737987">
                <a:tc>
                  <a:txBody>
                    <a:bodyPr/>
                    <a:lstStyle/>
                    <a:p>
                      <a:pPr algn="ctr"/>
                      <a:endParaRPr lang="en-US" sz="1000" b="1" kern="1200">
                        <a:solidFill>
                          <a:schemeClr val="bg1"/>
                        </a:solidFill>
                        <a:latin typeface="+mj-lt"/>
                        <a:ea typeface="+mn-ea"/>
                        <a:cs typeface="Calibri" panose="020F0502020204030204" pitchFamily="34" charset="0"/>
                      </a:endParaRPr>
                    </a:p>
                  </a:txBody>
                  <a:tcPr marL="68580" marR="68580" marT="68580" marB="68580" anchor="ctr">
                    <a:lnL w="76200" cap="flat" cmpd="sng" algn="ctr">
                      <a:noFill/>
                      <a:prstDash val="solid"/>
                      <a:round/>
                      <a:headEnd type="none" w="med" len="med"/>
                      <a:tailEnd type="none" w="med" len="med"/>
                    </a:lnL>
                    <a:lnR>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285750" indent="-285750" algn="l" defTabSz="685800" rtl="0" eaLnBrk="1" latinLnBrk="0" hangingPunct="1">
                        <a:spcBef>
                          <a:spcPts val="200"/>
                        </a:spcBef>
                        <a:spcAft>
                          <a:spcPts val="200"/>
                        </a:spcAft>
                        <a:buFont typeface="Arial" panose="020B0604020202020204" pitchFamily="34" charset="0"/>
                        <a:buChar char="•"/>
                      </a:pPr>
                      <a:endParaRPr lang="en-US" sz="1100">
                        <a:solidFill>
                          <a:srgbClr val="363453"/>
                        </a:solidFill>
                        <a:latin typeface="+mj-lt"/>
                        <a:cs typeface="Calibri" panose="020F0502020204030204" pitchFamily="34" charset="0"/>
                      </a:endParaRPr>
                    </a:p>
                  </a:txBody>
                  <a:tcPr marL="68580" marR="68580" marT="68580" marB="68580" anchor="ctr">
                    <a:lnL>
                      <a:noFill/>
                    </a:lnL>
                    <a:lnR>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2F7FA"/>
                    </a:solidFill>
                  </a:tcPr>
                </a:tc>
                <a:extLst>
                  <a:ext uri="{0D108BD9-81ED-4DB2-BD59-A6C34878D82A}">
                    <a16:rowId xmlns:a16="http://schemas.microsoft.com/office/drawing/2014/main" val="1752493760"/>
                  </a:ext>
                </a:extLst>
              </a:tr>
              <a:tr h="737987">
                <a:tc>
                  <a:txBody>
                    <a:bodyPr/>
                    <a:lstStyle/>
                    <a:p>
                      <a:pPr algn="ctr"/>
                      <a:endParaRPr lang="en-US" sz="1000" b="1">
                        <a:solidFill>
                          <a:schemeClr val="bg1"/>
                        </a:solidFill>
                        <a:latin typeface="+mj-lt"/>
                        <a:cs typeface="Calibri" panose="020F0502020204030204" pitchFamily="34" charset="0"/>
                      </a:endParaRPr>
                    </a:p>
                  </a:txBody>
                  <a:tcPr marL="68580" marR="68580" marT="68580" marB="68580" anchor="ctr">
                    <a:lnL w="76200" cap="flat" cmpd="sng" algn="ctr">
                      <a:noFill/>
                      <a:prstDash val="solid"/>
                      <a:round/>
                      <a:headEnd type="none" w="med" len="med"/>
                      <a:tailEnd type="none" w="med" len="med"/>
                    </a:lnL>
                    <a:lnR>
                      <a:noFill/>
                    </a:lnR>
                    <a:lnT w="762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5"/>
                    </a:solidFill>
                  </a:tcPr>
                </a:tc>
                <a:tc>
                  <a:txBody>
                    <a:bodyPr/>
                    <a:lstStyle/>
                    <a:p>
                      <a:pPr marL="285750" indent="-285750" algn="l" defTabSz="685800" rtl="0" eaLnBrk="1" latinLnBrk="0" hangingPunct="1">
                        <a:spcBef>
                          <a:spcPts val="200"/>
                        </a:spcBef>
                        <a:spcAft>
                          <a:spcPts val="200"/>
                        </a:spcAft>
                        <a:buFont typeface="Arial" panose="020B0604020202020204" pitchFamily="34" charset="0"/>
                        <a:buChar char="•"/>
                      </a:pPr>
                      <a:endParaRPr lang="en-US" sz="1100">
                        <a:solidFill>
                          <a:srgbClr val="363453"/>
                        </a:solidFill>
                        <a:latin typeface="+mj-lt"/>
                        <a:cs typeface="Calibri" panose="020F0502020204030204" pitchFamily="34" charset="0"/>
                      </a:endParaRPr>
                    </a:p>
                  </a:txBody>
                  <a:tcPr marL="68580" marR="68580" marT="68580" marB="68580" anchor="ctr">
                    <a:lnL>
                      <a:noFill/>
                    </a:lnL>
                    <a:lnR>
                      <a:noFill/>
                    </a:lnR>
                    <a:lnT w="762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2F7FA"/>
                    </a:solidFill>
                  </a:tcPr>
                </a:tc>
                <a:extLst>
                  <a:ext uri="{0D108BD9-81ED-4DB2-BD59-A6C34878D82A}">
                    <a16:rowId xmlns:a16="http://schemas.microsoft.com/office/drawing/2014/main" val="1282626181"/>
                  </a:ext>
                </a:extLst>
              </a:tr>
            </a:tbl>
          </a:graphicData>
        </a:graphic>
      </p:graphicFrame>
      <p:sp>
        <p:nvSpPr>
          <p:cNvPr id="6" name="Title 10">
            <a:extLst>
              <a:ext uri="{FF2B5EF4-FFF2-40B4-BE49-F238E27FC236}">
                <a16:creationId xmlns:a16="http://schemas.microsoft.com/office/drawing/2014/main" id="{B90A65F6-5FC0-004B-B942-56E513AC98B2}"/>
              </a:ext>
            </a:extLst>
          </p:cNvPr>
          <p:cNvSpPr>
            <a:spLocks noGrp="1"/>
          </p:cNvSpPr>
          <p:nvPr>
            <p:ph type="title"/>
          </p:nvPr>
        </p:nvSpPr>
        <p:spPr>
          <a:xfrm>
            <a:off x="317499" y="228602"/>
            <a:ext cx="8458200" cy="302243"/>
          </a:xfrm>
          <a:prstGeom prst="rect">
            <a:avLst/>
          </a:prstGeom>
        </p:spPr>
        <p:txBody>
          <a:bodyPr anchor="ctr"/>
          <a:lstStyle>
            <a:lvl1pPr>
              <a:defRPr>
                <a:solidFill>
                  <a:schemeClr val="tx1"/>
                </a:solidFill>
              </a:defRPr>
            </a:lvl1pPr>
          </a:lstStyle>
          <a:p>
            <a:endParaRPr lang="en-US"/>
          </a:p>
        </p:txBody>
      </p:sp>
      <p:sp>
        <p:nvSpPr>
          <p:cNvPr id="7" name="Text Placeholder 8">
            <a:extLst>
              <a:ext uri="{FF2B5EF4-FFF2-40B4-BE49-F238E27FC236}">
                <a16:creationId xmlns:a16="http://schemas.microsoft.com/office/drawing/2014/main" id="{A1CE1A66-15DE-5C43-9D9A-895C15B6F5D7}"/>
              </a:ext>
            </a:extLst>
          </p:cNvPr>
          <p:cNvSpPr>
            <a:spLocks noGrp="1"/>
          </p:cNvSpPr>
          <p:nvPr>
            <p:ph type="body" sz="quarter" idx="10" hasCustomPrompt="1"/>
          </p:nvPr>
        </p:nvSpPr>
        <p:spPr>
          <a:xfrm>
            <a:off x="316571" y="542000"/>
            <a:ext cx="8458200" cy="214299"/>
          </a:xfrm>
          <a:prstGeom prst="rect">
            <a:avLst/>
          </a:prstGeom>
        </p:spPr>
        <p:txBody>
          <a:bodyPr/>
          <a:lstStyle>
            <a:lvl1pPr marL="0" indent="0">
              <a:buFontTx/>
              <a:buNone/>
              <a:defRPr sz="900" i="1">
                <a:latin typeface="Trebuchet MS" panose="020B0703020202090204" pitchFamily="34" charset="0"/>
              </a:defRPr>
            </a:lvl1pPr>
          </a:lstStyle>
          <a:p>
            <a:pPr lvl="0"/>
            <a:r>
              <a:rPr lang="en-US"/>
              <a:t>Subtitle</a:t>
            </a:r>
          </a:p>
        </p:txBody>
      </p:sp>
      <p:sp>
        <p:nvSpPr>
          <p:cNvPr id="10" name="Text Placeholder 4">
            <a:extLst>
              <a:ext uri="{FF2B5EF4-FFF2-40B4-BE49-F238E27FC236}">
                <a16:creationId xmlns:a16="http://schemas.microsoft.com/office/drawing/2014/main" id="{3C9A11BB-ABF3-BC42-9877-DB923ADDD5F0}"/>
              </a:ext>
            </a:extLst>
          </p:cNvPr>
          <p:cNvSpPr>
            <a:spLocks noGrp="1"/>
          </p:cNvSpPr>
          <p:nvPr>
            <p:ph type="body" sz="quarter" idx="11" hasCustomPrompt="1"/>
          </p:nvPr>
        </p:nvSpPr>
        <p:spPr>
          <a:xfrm>
            <a:off x="591113" y="1237298"/>
            <a:ext cx="1567889" cy="234950"/>
          </a:xfrm>
          <a:prstGeom prst="rect">
            <a:avLst/>
          </a:prstGeom>
        </p:spPr>
        <p:txBody>
          <a:bodyPr anchor="ctr"/>
          <a:lstStyle>
            <a:lvl1pPr marL="0" indent="0" algn="ctr">
              <a:buFontTx/>
              <a:buNone/>
              <a:defRPr sz="675" b="1">
                <a:solidFill>
                  <a:schemeClr val="bg1"/>
                </a:solidFill>
              </a:defRPr>
            </a:lvl1pPr>
          </a:lstStyle>
          <a:p>
            <a:pPr lvl="0"/>
            <a:r>
              <a:rPr lang="en-US"/>
              <a:t>CLICK TO EDIT</a:t>
            </a:r>
          </a:p>
        </p:txBody>
      </p:sp>
      <p:sp>
        <p:nvSpPr>
          <p:cNvPr id="11" name="Text Placeholder 4">
            <a:extLst>
              <a:ext uri="{FF2B5EF4-FFF2-40B4-BE49-F238E27FC236}">
                <a16:creationId xmlns:a16="http://schemas.microsoft.com/office/drawing/2014/main" id="{224778F9-F632-FC40-A7E5-86E8FDE5C715}"/>
              </a:ext>
            </a:extLst>
          </p:cNvPr>
          <p:cNvSpPr>
            <a:spLocks noGrp="1"/>
          </p:cNvSpPr>
          <p:nvPr>
            <p:ph type="body" sz="quarter" idx="12" hasCustomPrompt="1"/>
          </p:nvPr>
        </p:nvSpPr>
        <p:spPr>
          <a:xfrm>
            <a:off x="591113" y="1961198"/>
            <a:ext cx="1567889" cy="234950"/>
          </a:xfrm>
          <a:prstGeom prst="rect">
            <a:avLst/>
          </a:prstGeom>
        </p:spPr>
        <p:txBody>
          <a:bodyPr anchor="ctr"/>
          <a:lstStyle>
            <a:lvl1pPr marL="0" indent="0" algn="ctr">
              <a:buFontTx/>
              <a:buNone/>
              <a:defRPr sz="675" b="1">
                <a:solidFill>
                  <a:schemeClr val="bg1"/>
                </a:solidFill>
              </a:defRPr>
            </a:lvl1pPr>
          </a:lstStyle>
          <a:p>
            <a:pPr lvl="0"/>
            <a:r>
              <a:rPr lang="en-US"/>
              <a:t>CLICK TO EDIT</a:t>
            </a:r>
          </a:p>
        </p:txBody>
      </p:sp>
      <p:sp>
        <p:nvSpPr>
          <p:cNvPr id="13" name="Text Placeholder 4">
            <a:extLst>
              <a:ext uri="{FF2B5EF4-FFF2-40B4-BE49-F238E27FC236}">
                <a16:creationId xmlns:a16="http://schemas.microsoft.com/office/drawing/2014/main" id="{E49AD049-81FF-984A-B3F0-031518EBA4AB}"/>
              </a:ext>
            </a:extLst>
          </p:cNvPr>
          <p:cNvSpPr>
            <a:spLocks noGrp="1"/>
          </p:cNvSpPr>
          <p:nvPr>
            <p:ph type="body" sz="quarter" idx="13" hasCustomPrompt="1"/>
          </p:nvPr>
        </p:nvSpPr>
        <p:spPr>
          <a:xfrm>
            <a:off x="591113" y="2704148"/>
            <a:ext cx="1567889" cy="234950"/>
          </a:xfrm>
          <a:prstGeom prst="rect">
            <a:avLst/>
          </a:prstGeom>
        </p:spPr>
        <p:txBody>
          <a:bodyPr anchor="ctr"/>
          <a:lstStyle>
            <a:lvl1pPr marL="0" indent="0" algn="ctr">
              <a:buFontTx/>
              <a:buNone/>
              <a:defRPr sz="675" b="1">
                <a:solidFill>
                  <a:schemeClr val="bg1"/>
                </a:solidFill>
              </a:defRPr>
            </a:lvl1pPr>
          </a:lstStyle>
          <a:p>
            <a:pPr lvl="0"/>
            <a:r>
              <a:rPr lang="en-US"/>
              <a:t>CLICK TO EDIT</a:t>
            </a:r>
          </a:p>
        </p:txBody>
      </p:sp>
      <p:sp>
        <p:nvSpPr>
          <p:cNvPr id="14" name="Text Placeholder 4">
            <a:extLst>
              <a:ext uri="{FF2B5EF4-FFF2-40B4-BE49-F238E27FC236}">
                <a16:creationId xmlns:a16="http://schemas.microsoft.com/office/drawing/2014/main" id="{DBD77EA1-07B9-F44B-B139-22F8F6E7BD67}"/>
              </a:ext>
            </a:extLst>
          </p:cNvPr>
          <p:cNvSpPr>
            <a:spLocks noGrp="1"/>
          </p:cNvSpPr>
          <p:nvPr>
            <p:ph type="body" sz="quarter" idx="14" hasCustomPrompt="1"/>
          </p:nvPr>
        </p:nvSpPr>
        <p:spPr>
          <a:xfrm>
            <a:off x="591113" y="3459798"/>
            <a:ext cx="1567889" cy="234950"/>
          </a:xfrm>
          <a:prstGeom prst="rect">
            <a:avLst/>
          </a:prstGeom>
        </p:spPr>
        <p:txBody>
          <a:bodyPr anchor="ctr"/>
          <a:lstStyle>
            <a:lvl1pPr marL="0" indent="0" algn="ctr">
              <a:buFontTx/>
              <a:buNone/>
              <a:defRPr sz="675" b="1">
                <a:solidFill>
                  <a:schemeClr val="bg1"/>
                </a:solidFill>
              </a:defRPr>
            </a:lvl1pPr>
          </a:lstStyle>
          <a:p>
            <a:pPr lvl="0"/>
            <a:r>
              <a:rPr lang="en-US"/>
              <a:t>CLICK TO EDIT</a:t>
            </a:r>
          </a:p>
        </p:txBody>
      </p:sp>
      <p:sp>
        <p:nvSpPr>
          <p:cNvPr id="15" name="Text Placeholder 4">
            <a:extLst>
              <a:ext uri="{FF2B5EF4-FFF2-40B4-BE49-F238E27FC236}">
                <a16:creationId xmlns:a16="http://schemas.microsoft.com/office/drawing/2014/main" id="{7A863D3F-FF55-D144-B5AF-283F96481823}"/>
              </a:ext>
            </a:extLst>
          </p:cNvPr>
          <p:cNvSpPr>
            <a:spLocks noGrp="1"/>
          </p:cNvSpPr>
          <p:nvPr>
            <p:ph type="body" sz="quarter" idx="15" hasCustomPrompt="1"/>
          </p:nvPr>
        </p:nvSpPr>
        <p:spPr>
          <a:xfrm>
            <a:off x="591113" y="4215448"/>
            <a:ext cx="1567889" cy="234950"/>
          </a:xfrm>
          <a:prstGeom prst="rect">
            <a:avLst/>
          </a:prstGeom>
        </p:spPr>
        <p:txBody>
          <a:bodyPr anchor="ctr"/>
          <a:lstStyle>
            <a:lvl1pPr marL="0" indent="0" algn="ctr">
              <a:buFontTx/>
              <a:buNone/>
              <a:defRPr sz="675" b="1">
                <a:solidFill>
                  <a:schemeClr val="bg1"/>
                </a:solidFill>
              </a:defRPr>
            </a:lvl1pPr>
          </a:lstStyle>
          <a:p>
            <a:pPr lvl="0"/>
            <a:r>
              <a:rPr lang="en-US"/>
              <a:t>CLICK TO EDIT</a:t>
            </a:r>
          </a:p>
        </p:txBody>
      </p:sp>
      <p:pic>
        <p:nvPicPr>
          <p:cNvPr id="17" name="Picture 16">
            <a:extLst>
              <a:ext uri="{FF2B5EF4-FFF2-40B4-BE49-F238E27FC236}">
                <a16:creationId xmlns:a16="http://schemas.microsoft.com/office/drawing/2014/main" id="{BA026BCF-CFA3-4446-9C10-4741A02EE5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40344" y="4788422"/>
            <a:ext cx="1050557" cy="370785"/>
          </a:xfrm>
          <a:prstGeom prst="rect">
            <a:avLst/>
          </a:prstGeom>
        </p:spPr>
      </p:pic>
    </p:spTree>
    <p:extLst>
      <p:ext uri="{BB962C8B-B14F-4D97-AF65-F5344CB8AC3E}">
        <p14:creationId xmlns:p14="http://schemas.microsoft.com/office/powerpoint/2010/main" val="2366237650"/>
      </p:ext>
    </p:extLst>
  </p:cSld>
  <p:clrMapOvr>
    <a:masterClrMapping/>
  </p:clrMapOvr>
  <p:transition spd="med">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A05B0F-0CD8-4292-9226-E1A34B502463}"/>
              </a:ext>
            </a:extLst>
          </p:cNvPr>
          <p:cNvSpPr txBox="1"/>
          <p:nvPr userDrawn="1"/>
        </p:nvSpPr>
        <p:spPr>
          <a:xfrm>
            <a:off x="5877916" y="2598863"/>
            <a:ext cx="1562099" cy="196208"/>
          </a:xfrm>
          <a:prstGeom prst="rect">
            <a:avLst/>
          </a:prstGeom>
          <a:noFill/>
        </p:spPr>
        <p:txBody>
          <a:bodyPr wrap="square" rtlCol="0">
            <a:spAutoFit/>
          </a:bodyPr>
          <a:lstStyle/>
          <a:p>
            <a:pPr marL="96441" lvl="0" indent="-96441">
              <a:buFont typeface="Arial" panose="020B0604020202020204" pitchFamily="34" charset="0"/>
              <a:buChar char="•"/>
              <a:defRPr/>
            </a:pPr>
            <a:endParaRPr kumimoji="0" lang="en-US" sz="675" b="1" i="0" u="none" strike="noStrike" kern="1200" cap="none" spc="0" normalizeH="0" baseline="0" noProof="0">
              <a:ln>
                <a:noFill/>
              </a:ln>
              <a:solidFill>
                <a:srgbClr val="00CCCD"/>
              </a:solidFill>
              <a:effectLst/>
              <a:uLnTx/>
              <a:uFillTx/>
              <a:ea typeface="+mn-ea"/>
              <a:cs typeface="+mn-cs"/>
            </a:endParaRPr>
          </a:p>
        </p:txBody>
      </p:sp>
      <p:sp>
        <p:nvSpPr>
          <p:cNvPr id="7" name="Rectangle 6">
            <a:extLst>
              <a:ext uri="{FF2B5EF4-FFF2-40B4-BE49-F238E27FC236}">
                <a16:creationId xmlns:a16="http://schemas.microsoft.com/office/drawing/2014/main" id="{4E9EF01E-3ADB-4A35-AE59-5A5342910468}"/>
              </a:ext>
            </a:extLst>
          </p:cNvPr>
          <p:cNvSpPr/>
          <p:nvPr userDrawn="1"/>
        </p:nvSpPr>
        <p:spPr>
          <a:xfrm>
            <a:off x="3483125" y="1333746"/>
            <a:ext cx="1866216" cy="507831"/>
          </a:xfrm>
          <a:prstGeom prst="rect">
            <a:avLst/>
          </a:prstGeom>
        </p:spPr>
        <p:txBody>
          <a:bodyPr wrap="none">
            <a:spAutoFit/>
          </a:bodyPr>
          <a:lstStyle/>
          <a:p>
            <a:pPr marL="0" marR="0" lvl="0" indent="0" algn="ctr" defTabSz="257175" rtl="0" eaLnBrk="0" fontAlgn="base" latinLnBrk="0" hangingPunct="0">
              <a:lnSpc>
                <a:spcPct val="100000"/>
              </a:lnSpc>
              <a:spcBef>
                <a:spcPct val="0"/>
              </a:spcBef>
              <a:spcAft>
                <a:spcPct val="0"/>
              </a:spcAft>
              <a:buClrTx/>
              <a:buSzTx/>
              <a:buFontTx/>
              <a:buNone/>
              <a:tabLst/>
              <a:defRPr/>
            </a:pPr>
            <a:r>
              <a:rPr lang="en-US" sz="900" b="1">
                <a:solidFill>
                  <a:srgbClr val="FFFFFF"/>
                </a:solidFill>
              </a:rPr>
              <a:t>Recurrent Cancer Driver Mutations</a:t>
            </a:r>
          </a:p>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ea typeface="+mn-ea"/>
                <a:cs typeface="+mn-cs"/>
              </a:rPr>
              <a:t>Sha</a:t>
            </a:r>
            <a:r>
              <a:rPr lang="en-US" sz="900" b="1">
                <a:solidFill>
                  <a:srgbClr val="FFFFFF"/>
                </a:solidFill>
              </a:rPr>
              <a:t>red Across Patients in</a:t>
            </a:r>
          </a:p>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ea typeface="+mn-ea"/>
                <a:cs typeface="+mn-cs"/>
              </a:rPr>
              <a:t>AAC</a:t>
            </a:r>
            <a:r>
              <a:rPr lang="en-US" sz="900" b="1">
                <a:solidFill>
                  <a:srgbClr val="FFFFFF"/>
                </a:solidFill>
              </a:rPr>
              <a:t>R GENIE Registry</a:t>
            </a:r>
            <a:endParaRPr kumimoji="0" lang="en-US" sz="900" b="1" i="0" u="none" strike="noStrike" kern="1200" cap="none" spc="0" normalizeH="0" baseline="0" noProof="0">
              <a:ln>
                <a:noFill/>
              </a:ln>
              <a:solidFill>
                <a:srgbClr val="FFFFFF"/>
              </a:solidFill>
              <a:effectLst/>
              <a:uLnTx/>
              <a:uFillTx/>
              <a:ea typeface="+mn-ea"/>
              <a:cs typeface="+mn-cs"/>
            </a:endParaRPr>
          </a:p>
        </p:txBody>
      </p:sp>
      <p:sp>
        <p:nvSpPr>
          <p:cNvPr id="8" name="Rectangle 7">
            <a:extLst>
              <a:ext uri="{FF2B5EF4-FFF2-40B4-BE49-F238E27FC236}">
                <a16:creationId xmlns:a16="http://schemas.microsoft.com/office/drawing/2014/main" id="{EAFDFCF4-8C62-4D42-82A2-96CFED17036D}"/>
              </a:ext>
            </a:extLst>
          </p:cNvPr>
          <p:cNvSpPr/>
          <p:nvPr userDrawn="1"/>
        </p:nvSpPr>
        <p:spPr>
          <a:xfrm>
            <a:off x="3863768" y="2238090"/>
            <a:ext cx="1104933" cy="369332"/>
          </a:xfrm>
          <a:prstGeom prst="rect">
            <a:avLst/>
          </a:prstGeom>
        </p:spPr>
        <p:txBody>
          <a:bodyPr wrap="square">
            <a:spAutoFit/>
          </a:bodyPr>
          <a:lstStyle/>
          <a:p>
            <a:pPr algn="ctr" eaLnBrk="0" fontAlgn="base" hangingPunct="0">
              <a:spcBef>
                <a:spcPct val="0"/>
              </a:spcBef>
              <a:spcAft>
                <a:spcPct val="0"/>
              </a:spcAft>
              <a:defRPr/>
            </a:pPr>
            <a:r>
              <a:rPr lang="en-US" sz="900" b="1">
                <a:solidFill>
                  <a:srgbClr val="FFFFFF"/>
                </a:solidFill>
              </a:rPr>
              <a:t>EDGE Epitope prediction</a:t>
            </a:r>
          </a:p>
        </p:txBody>
      </p:sp>
      <p:sp>
        <p:nvSpPr>
          <p:cNvPr id="10" name="Rectangle 9">
            <a:extLst>
              <a:ext uri="{FF2B5EF4-FFF2-40B4-BE49-F238E27FC236}">
                <a16:creationId xmlns:a16="http://schemas.microsoft.com/office/drawing/2014/main" id="{D7002F41-C767-4D7A-8DB3-C8D419BF3B39}"/>
              </a:ext>
            </a:extLst>
          </p:cNvPr>
          <p:cNvSpPr/>
          <p:nvPr userDrawn="1"/>
        </p:nvSpPr>
        <p:spPr>
          <a:xfrm>
            <a:off x="3906453" y="3081602"/>
            <a:ext cx="1019560" cy="507831"/>
          </a:xfrm>
          <a:prstGeom prst="rect">
            <a:avLst/>
          </a:prstGeom>
        </p:spPr>
        <p:txBody>
          <a:bodyPr wrap="square">
            <a:spAutoFit/>
          </a:bodyP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ea typeface="+mn-ea"/>
                <a:cs typeface="+mn-cs"/>
              </a:rPr>
              <a:t>Shared neoantigen landscape</a:t>
            </a:r>
          </a:p>
        </p:txBody>
      </p:sp>
      <p:cxnSp>
        <p:nvCxnSpPr>
          <p:cNvPr id="11" name="Straight Connector 10">
            <a:extLst>
              <a:ext uri="{FF2B5EF4-FFF2-40B4-BE49-F238E27FC236}">
                <a16:creationId xmlns:a16="http://schemas.microsoft.com/office/drawing/2014/main" id="{87428C44-AFDE-4DF3-967C-4988EC416C7C}"/>
              </a:ext>
            </a:extLst>
          </p:cNvPr>
          <p:cNvCxnSpPr>
            <a:cxnSpLocks/>
          </p:cNvCxnSpPr>
          <p:nvPr userDrawn="1"/>
        </p:nvCxnSpPr>
        <p:spPr>
          <a:xfrm>
            <a:off x="5372157" y="2182410"/>
            <a:ext cx="28096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BD0BD0D-65ED-4EFC-8E23-746B7E13E5B1}"/>
              </a:ext>
            </a:extLst>
          </p:cNvPr>
          <p:cNvCxnSpPr>
            <a:cxnSpLocks/>
          </p:cNvCxnSpPr>
          <p:nvPr userDrawn="1"/>
        </p:nvCxnSpPr>
        <p:spPr>
          <a:xfrm>
            <a:off x="4555739" y="3269022"/>
            <a:ext cx="3626021"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6" name="Diagram 15">
            <a:extLst>
              <a:ext uri="{FF2B5EF4-FFF2-40B4-BE49-F238E27FC236}">
                <a16:creationId xmlns:a16="http://schemas.microsoft.com/office/drawing/2014/main" id="{126A7F6D-26AE-4B31-900D-B295E3C3F80D}"/>
              </a:ext>
            </a:extLst>
          </p:cNvPr>
          <p:cNvGraphicFramePr/>
          <p:nvPr userDrawn="1">
            <p:extLst>
              <p:ext uri="{D42A27DB-BD31-4B8C-83A1-F6EECF244321}">
                <p14:modId xmlns:p14="http://schemas.microsoft.com/office/powerpoint/2010/main" val="2281490294"/>
              </p:ext>
            </p:extLst>
          </p:nvPr>
        </p:nvGraphicFramePr>
        <p:xfrm>
          <a:off x="1157316" y="1101568"/>
          <a:ext cx="4962019" cy="3519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itle 10">
            <a:extLst>
              <a:ext uri="{FF2B5EF4-FFF2-40B4-BE49-F238E27FC236}">
                <a16:creationId xmlns:a16="http://schemas.microsoft.com/office/drawing/2014/main" id="{CF02FD55-9D16-514E-9860-8CB66F69AB77}"/>
              </a:ext>
            </a:extLst>
          </p:cNvPr>
          <p:cNvSpPr>
            <a:spLocks noGrp="1"/>
          </p:cNvSpPr>
          <p:nvPr>
            <p:ph type="title"/>
          </p:nvPr>
        </p:nvSpPr>
        <p:spPr>
          <a:xfrm>
            <a:off x="317499" y="228602"/>
            <a:ext cx="8458200" cy="302243"/>
          </a:xfrm>
          <a:prstGeom prst="rect">
            <a:avLst/>
          </a:prstGeom>
        </p:spPr>
        <p:txBody>
          <a:bodyPr anchor="ctr"/>
          <a:lstStyle>
            <a:lvl1pPr>
              <a:defRPr>
                <a:solidFill>
                  <a:schemeClr val="tx1"/>
                </a:solidFill>
              </a:defRPr>
            </a:lvl1pPr>
          </a:lstStyle>
          <a:p>
            <a:endParaRPr lang="en-US"/>
          </a:p>
        </p:txBody>
      </p:sp>
      <p:sp>
        <p:nvSpPr>
          <p:cNvPr id="20" name="Text Placeholder 8">
            <a:extLst>
              <a:ext uri="{FF2B5EF4-FFF2-40B4-BE49-F238E27FC236}">
                <a16:creationId xmlns:a16="http://schemas.microsoft.com/office/drawing/2014/main" id="{98A509DC-544D-894B-80A6-44B251FF73B7}"/>
              </a:ext>
            </a:extLst>
          </p:cNvPr>
          <p:cNvSpPr>
            <a:spLocks noGrp="1"/>
          </p:cNvSpPr>
          <p:nvPr>
            <p:ph type="body" sz="quarter" idx="10" hasCustomPrompt="1"/>
          </p:nvPr>
        </p:nvSpPr>
        <p:spPr>
          <a:xfrm>
            <a:off x="316571" y="542000"/>
            <a:ext cx="8458200" cy="214299"/>
          </a:xfrm>
          <a:prstGeom prst="rect">
            <a:avLst/>
          </a:prstGeom>
        </p:spPr>
        <p:txBody>
          <a:bodyPr/>
          <a:lstStyle>
            <a:lvl1pPr marL="0" indent="0">
              <a:buFontTx/>
              <a:buNone/>
              <a:defRPr sz="900" i="1">
                <a:latin typeface="Trebuchet MS" panose="020B0703020202090204" pitchFamily="34" charset="0"/>
              </a:defRPr>
            </a:lvl1pPr>
          </a:lstStyle>
          <a:p>
            <a:pPr lvl="0"/>
            <a:r>
              <a:rPr lang="en-US"/>
              <a:t>Subtitle</a:t>
            </a:r>
          </a:p>
        </p:txBody>
      </p:sp>
      <p:sp>
        <p:nvSpPr>
          <p:cNvPr id="18" name="Text Placeholder 4">
            <a:extLst>
              <a:ext uri="{FF2B5EF4-FFF2-40B4-BE49-F238E27FC236}">
                <a16:creationId xmlns:a16="http://schemas.microsoft.com/office/drawing/2014/main" id="{622C3EAD-48D7-C342-9C21-E344F6914636}"/>
              </a:ext>
            </a:extLst>
          </p:cNvPr>
          <p:cNvSpPr>
            <a:spLocks noGrp="1"/>
          </p:cNvSpPr>
          <p:nvPr>
            <p:ph type="body" sz="quarter" idx="11" hasCustomPrompt="1"/>
          </p:nvPr>
        </p:nvSpPr>
        <p:spPr>
          <a:xfrm>
            <a:off x="2482906" y="1477947"/>
            <a:ext cx="2310839" cy="234950"/>
          </a:xfrm>
          <a:prstGeom prst="rect">
            <a:avLst/>
          </a:prstGeom>
        </p:spPr>
        <p:txBody>
          <a:bodyPr/>
          <a:lstStyle>
            <a:lvl1pPr marL="0" indent="0" algn="ctr">
              <a:buFontTx/>
              <a:buNone/>
              <a:defRPr sz="1013" b="1">
                <a:solidFill>
                  <a:schemeClr val="bg1"/>
                </a:solidFill>
              </a:defRPr>
            </a:lvl1pPr>
          </a:lstStyle>
          <a:p>
            <a:pPr lvl="0"/>
            <a:r>
              <a:rPr lang="en-US"/>
              <a:t>CLICK TO EDIT</a:t>
            </a:r>
          </a:p>
        </p:txBody>
      </p:sp>
      <p:sp>
        <p:nvSpPr>
          <p:cNvPr id="21" name="Text Placeholder 4">
            <a:extLst>
              <a:ext uri="{FF2B5EF4-FFF2-40B4-BE49-F238E27FC236}">
                <a16:creationId xmlns:a16="http://schemas.microsoft.com/office/drawing/2014/main" id="{3B933532-B741-8C4E-8986-5AAA3E6D2769}"/>
              </a:ext>
            </a:extLst>
          </p:cNvPr>
          <p:cNvSpPr>
            <a:spLocks noGrp="1"/>
          </p:cNvSpPr>
          <p:nvPr>
            <p:ph type="body" sz="quarter" idx="12" hasCustomPrompt="1"/>
          </p:nvPr>
        </p:nvSpPr>
        <p:spPr>
          <a:xfrm>
            <a:off x="2482906" y="2614597"/>
            <a:ext cx="2310839" cy="234950"/>
          </a:xfrm>
          <a:prstGeom prst="rect">
            <a:avLst/>
          </a:prstGeom>
        </p:spPr>
        <p:txBody>
          <a:bodyPr/>
          <a:lstStyle>
            <a:lvl1pPr marL="0" indent="0" algn="ctr">
              <a:buFontTx/>
              <a:buNone/>
              <a:defRPr sz="1013" b="1">
                <a:solidFill>
                  <a:schemeClr val="bg1"/>
                </a:solidFill>
              </a:defRPr>
            </a:lvl1pPr>
          </a:lstStyle>
          <a:p>
            <a:pPr lvl="0"/>
            <a:r>
              <a:rPr lang="en-US"/>
              <a:t>CLICK TO EDIT</a:t>
            </a:r>
          </a:p>
        </p:txBody>
      </p:sp>
      <p:sp>
        <p:nvSpPr>
          <p:cNvPr id="22" name="Text Placeholder 4">
            <a:extLst>
              <a:ext uri="{FF2B5EF4-FFF2-40B4-BE49-F238E27FC236}">
                <a16:creationId xmlns:a16="http://schemas.microsoft.com/office/drawing/2014/main" id="{693FEAA8-AB03-114F-9DB7-A3E564DF00AD}"/>
              </a:ext>
            </a:extLst>
          </p:cNvPr>
          <p:cNvSpPr>
            <a:spLocks noGrp="1"/>
          </p:cNvSpPr>
          <p:nvPr>
            <p:ph type="body" sz="quarter" idx="13" hasCustomPrompt="1"/>
          </p:nvPr>
        </p:nvSpPr>
        <p:spPr>
          <a:xfrm>
            <a:off x="3103364" y="3506061"/>
            <a:ext cx="1069920" cy="458531"/>
          </a:xfrm>
          <a:prstGeom prst="rect">
            <a:avLst/>
          </a:prstGeom>
        </p:spPr>
        <p:txBody>
          <a:bodyPr/>
          <a:lstStyle>
            <a:lvl1pPr marL="0" indent="0" algn="ctr">
              <a:buFontTx/>
              <a:buNone/>
              <a:defRPr sz="1013" b="1">
                <a:solidFill>
                  <a:schemeClr val="bg1"/>
                </a:solidFill>
              </a:defRPr>
            </a:lvl1pPr>
          </a:lstStyle>
          <a:p>
            <a:pPr lvl="0"/>
            <a:r>
              <a:rPr lang="en-US"/>
              <a:t>CLICK TO EDIT</a:t>
            </a:r>
          </a:p>
        </p:txBody>
      </p:sp>
      <p:sp>
        <p:nvSpPr>
          <p:cNvPr id="23" name="Text Placeholder 4">
            <a:extLst>
              <a:ext uri="{FF2B5EF4-FFF2-40B4-BE49-F238E27FC236}">
                <a16:creationId xmlns:a16="http://schemas.microsoft.com/office/drawing/2014/main" id="{7BD0945E-2711-BF44-AD83-9C46D41408D0}"/>
              </a:ext>
            </a:extLst>
          </p:cNvPr>
          <p:cNvSpPr>
            <a:spLocks noGrp="1"/>
          </p:cNvSpPr>
          <p:nvPr>
            <p:ph type="body" sz="quarter" idx="14"/>
          </p:nvPr>
        </p:nvSpPr>
        <p:spPr>
          <a:xfrm>
            <a:off x="6089706" y="1268397"/>
            <a:ext cx="2092055" cy="234950"/>
          </a:xfrm>
          <a:prstGeom prst="rect">
            <a:avLst/>
          </a:prstGeom>
        </p:spPr>
        <p:txBody>
          <a:bodyPr/>
          <a:lstStyle>
            <a:lvl1pPr marL="160735" indent="-160735" algn="l">
              <a:buFont typeface="Arial" panose="020B0604020202020204" pitchFamily="34" charset="0"/>
              <a:buChar char="•"/>
              <a:defRPr sz="1013" b="0">
                <a:solidFill>
                  <a:schemeClr val="tx1"/>
                </a:solidFill>
              </a:defRPr>
            </a:lvl1pPr>
          </a:lstStyle>
          <a:p>
            <a:pPr lvl="0"/>
            <a:r>
              <a:rPr lang="en-US"/>
              <a:t>Click to edit</a:t>
            </a:r>
          </a:p>
        </p:txBody>
      </p:sp>
      <p:sp>
        <p:nvSpPr>
          <p:cNvPr id="24" name="Text Placeholder 4">
            <a:extLst>
              <a:ext uri="{FF2B5EF4-FFF2-40B4-BE49-F238E27FC236}">
                <a16:creationId xmlns:a16="http://schemas.microsoft.com/office/drawing/2014/main" id="{F39EB234-D20A-8848-9A41-67AD0855FE56}"/>
              </a:ext>
            </a:extLst>
          </p:cNvPr>
          <p:cNvSpPr>
            <a:spLocks noGrp="1"/>
          </p:cNvSpPr>
          <p:nvPr>
            <p:ph type="body" sz="quarter" idx="15"/>
          </p:nvPr>
        </p:nvSpPr>
        <p:spPr>
          <a:xfrm>
            <a:off x="5372155" y="2341547"/>
            <a:ext cx="2809604" cy="234950"/>
          </a:xfrm>
          <a:prstGeom prst="rect">
            <a:avLst/>
          </a:prstGeom>
        </p:spPr>
        <p:txBody>
          <a:bodyPr/>
          <a:lstStyle>
            <a:lvl1pPr marL="160735" indent="-160735" algn="l">
              <a:buFont typeface="Arial" panose="020B0604020202020204" pitchFamily="34" charset="0"/>
              <a:buChar char="•"/>
              <a:defRPr sz="1013" b="0">
                <a:solidFill>
                  <a:schemeClr val="tx1"/>
                </a:solidFill>
              </a:defRPr>
            </a:lvl1pPr>
          </a:lstStyle>
          <a:p>
            <a:pPr lvl="0"/>
            <a:r>
              <a:rPr lang="en-US"/>
              <a:t>Click to edit</a:t>
            </a:r>
          </a:p>
        </p:txBody>
      </p:sp>
      <p:sp>
        <p:nvSpPr>
          <p:cNvPr id="25" name="Text Placeholder 4">
            <a:extLst>
              <a:ext uri="{FF2B5EF4-FFF2-40B4-BE49-F238E27FC236}">
                <a16:creationId xmlns:a16="http://schemas.microsoft.com/office/drawing/2014/main" id="{99101304-D7F9-0D42-A750-D898A4DFF5E3}"/>
              </a:ext>
            </a:extLst>
          </p:cNvPr>
          <p:cNvSpPr>
            <a:spLocks noGrp="1"/>
          </p:cNvSpPr>
          <p:nvPr>
            <p:ph type="body" sz="quarter" idx="16"/>
          </p:nvPr>
        </p:nvSpPr>
        <p:spPr>
          <a:xfrm>
            <a:off x="4555739" y="3428158"/>
            <a:ext cx="3626021" cy="234950"/>
          </a:xfrm>
          <a:prstGeom prst="rect">
            <a:avLst/>
          </a:prstGeom>
        </p:spPr>
        <p:txBody>
          <a:bodyPr/>
          <a:lstStyle>
            <a:lvl1pPr marL="160735" indent="-160735" algn="l">
              <a:buFont typeface="Arial" panose="020B0604020202020204" pitchFamily="34" charset="0"/>
              <a:buChar char="•"/>
              <a:defRPr sz="1013" b="0">
                <a:solidFill>
                  <a:schemeClr val="tx1"/>
                </a:solidFill>
              </a:defRPr>
            </a:lvl1pPr>
          </a:lstStyle>
          <a:p>
            <a:pPr lvl="0"/>
            <a:r>
              <a:rPr lang="en-US"/>
              <a:t>Click to edit</a:t>
            </a:r>
          </a:p>
        </p:txBody>
      </p:sp>
      <p:pic>
        <p:nvPicPr>
          <p:cNvPr id="27" name="Picture 26">
            <a:extLst>
              <a:ext uri="{FF2B5EF4-FFF2-40B4-BE49-F238E27FC236}">
                <a16:creationId xmlns:a16="http://schemas.microsoft.com/office/drawing/2014/main" id="{86CDFC78-B9EB-1040-9570-CE9DA611450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040344" y="4788422"/>
            <a:ext cx="1050557" cy="370785"/>
          </a:xfrm>
          <a:prstGeom prst="rect">
            <a:avLst/>
          </a:prstGeom>
        </p:spPr>
      </p:pic>
    </p:spTree>
    <p:extLst>
      <p:ext uri="{BB962C8B-B14F-4D97-AF65-F5344CB8AC3E}">
        <p14:creationId xmlns:p14="http://schemas.microsoft.com/office/powerpoint/2010/main" val="2674050662"/>
      </p:ext>
    </p:extLst>
  </p:cSld>
  <p:clrMapOvr>
    <a:masterClrMapping/>
  </p:clrMapOvr>
  <p:transition spd="med">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64B3275-5FF4-41FD-9130-EA57435C6C59}"/>
              </a:ext>
            </a:extLst>
          </p:cNvPr>
          <p:cNvSpPr/>
          <p:nvPr userDrawn="1"/>
        </p:nvSpPr>
        <p:spPr>
          <a:xfrm>
            <a:off x="0" y="927100"/>
            <a:ext cx="9144000" cy="38522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B77C8B-C6EE-4113-8594-4D773F975533}"/>
              </a:ext>
            </a:extLst>
          </p:cNvPr>
          <p:cNvSpPr/>
          <p:nvPr userDrawn="1"/>
        </p:nvSpPr>
        <p:spPr>
          <a:xfrm>
            <a:off x="360663" y="1805100"/>
            <a:ext cx="2468880" cy="262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689FB3-4E87-4CE3-B945-2D3D5F984ED7}"/>
              </a:ext>
            </a:extLst>
          </p:cNvPr>
          <p:cNvSpPr/>
          <p:nvPr userDrawn="1"/>
        </p:nvSpPr>
        <p:spPr>
          <a:xfrm>
            <a:off x="360663" y="1287518"/>
            <a:ext cx="2468880" cy="51758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bg1"/>
              </a:solidFill>
            </a:endParaRPr>
          </a:p>
        </p:txBody>
      </p:sp>
      <p:sp>
        <p:nvSpPr>
          <p:cNvPr id="8" name="Text Placeholder 2">
            <a:extLst>
              <a:ext uri="{FF2B5EF4-FFF2-40B4-BE49-F238E27FC236}">
                <a16:creationId xmlns:a16="http://schemas.microsoft.com/office/drawing/2014/main" id="{6E910406-E30A-422A-871B-8B5196EFB40A}"/>
              </a:ext>
            </a:extLst>
          </p:cNvPr>
          <p:cNvSpPr>
            <a:spLocks noGrp="1"/>
          </p:cNvSpPr>
          <p:nvPr>
            <p:ph type="body" sz="quarter" idx="10"/>
          </p:nvPr>
        </p:nvSpPr>
        <p:spPr>
          <a:xfrm>
            <a:off x="443963" y="1325005"/>
            <a:ext cx="2283132" cy="442604"/>
          </a:xfrm>
          <a:prstGeom prst="rect">
            <a:avLst/>
          </a:prstGeom>
        </p:spPr>
        <p:txBody>
          <a:bodyPr anchor="ctr" anchorCtr="0"/>
          <a:lstStyle>
            <a:lvl1pPr marL="0" indent="0" algn="ctr">
              <a:buNone/>
              <a:defRPr b="1">
                <a:solidFill>
                  <a:schemeClr val="bg1"/>
                </a:solidFill>
              </a:defRPr>
            </a:lvl1pPr>
          </a:lstStyle>
          <a:p>
            <a:endParaRPr lang="en-US"/>
          </a:p>
        </p:txBody>
      </p:sp>
      <p:sp>
        <p:nvSpPr>
          <p:cNvPr id="15" name="Title 10">
            <a:extLst>
              <a:ext uri="{FF2B5EF4-FFF2-40B4-BE49-F238E27FC236}">
                <a16:creationId xmlns:a16="http://schemas.microsoft.com/office/drawing/2014/main" id="{4B50C510-059B-6E49-80A6-4BC3CB8430FF}"/>
              </a:ext>
            </a:extLst>
          </p:cNvPr>
          <p:cNvSpPr>
            <a:spLocks noGrp="1"/>
          </p:cNvSpPr>
          <p:nvPr>
            <p:ph type="title"/>
          </p:nvPr>
        </p:nvSpPr>
        <p:spPr>
          <a:xfrm>
            <a:off x="317499" y="228602"/>
            <a:ext cx="8458200" cy="302243"/>
          </a:xfrm>
          <a:prstGeom prst="rect">
            <a:avLst/>
          </a:prstGeom>
        </p:spPr>
        <p:txBody>
          <a:bodyPr anchor="ctr"/>
          <a:lstStyle>
            <a:lvl1pPr>
              <a:defRPr>
                <a:solidFill>
                  <a:schemeClr val="tx1"/>
                </a:solidFill>
              </a:defRPr>
            </a:lvl1pPr>
          </a:lstStyle>
          <a:p>
            <a:endParaRPr lang="en-US"/>
          </a:p>
        </p:txBody>
      </p:sp>
      <p:sp>
        <p:nvSpPr>
          <p:cNvPr id="18" name="Text Placeholder 8">
            <a:extLst>
              <a:ext uri="{FF2B5EF4-FFF2-40B4-BE49-F238E27FC236}">
                <a16:creationId xmlns:a16="http://schemas.microsoft.com/office/drawing/2014/main" id="{630AE2A4-EFA5-B74D-85B5-BF8A63CD1D3F}"/>
              </a:ext>
            </a:extLst>
          </p:cNvPr>
          <p:cNvSpPr>
            <a:spLocks noGrp="1"/>
          </p:cNvSpPr>
          <p:nvPr>
            <p:ph type="body" sz="quarter" idx="13" hasCustomPrompt="1"/>
          </p:nvPr>
        </p:nvSpPr>
        <p:spPr>
          <a:xfrm>
            <a:off x="316571" y="542000"/>
            <a:ext cx="8458200" cy="214299"/>
          </a:xfrm>
          <a:prstGeom prst="rect">
            <a:avLst/>
          </a:prstGeom>
        </p:spPr>
        <p:txBody>
          <a:bodyPr/>
          <a:lstStyle>
            <a:lvl1pPr marL="0" indent="0">
              <a:buFontTx/>
              <a:buNone/>
              <a:defRPr sz="900" i="1">
                <a:latin typeface="Trebuchet MS" panose="020B0703020202090204" pitchFamily="34" charset="0"/>
              </a:defRPr>
            </a:lvl1pPr>
          </a:lstStyle>
          <a:p>
            <a:pPr lvl="0"/>
            <a:r>
              <a:rPr lang="en-US"/>
              <a:t>Subtitle</a:t>
            </a:r>
          </a:p>
        </p:txBody>
      </p:sp>
      <p:pic>
        <p:nvPicPr>
          <p:cNvPr id="16" name="Picture 15">
            <a:extLst>
              <a:ext uri="{FF2B5EF4-FFF2-40B4-BE49-F238E27FC236}">
                <a16:creationId xmlns:a16="http://schemas.microsoft.com/office/drawing/2014/main" id="{DD908E2E-EB5B-1444-9931-99B4E741F6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40344" y="4788422"/>
            <a:ext cx="1050557" cy="370785"/>
          </a:xfrm>
          <a:prstGeom prst="rect">
            <a:avLst/>
          </a:prstGeom>
        </p:spPr>
      </p:pic>
      <p:sp>
        <p:nvSpPr>
          <p:cNvPr id="19" name="Text Placeholder 2">
            <a:extLst>
              <a:ext uri="{FF2B5EF4-FFF2-40B4-BE49-F238E27FC236}">
                <a16:creationId xmlns:a16="http://schemas.microsoft.com/office/drawing/2014/main" id="{E1FCA037-ABB2-4A91-A58B-8EC783951C65}"/>
              </a:ext>
            </a:extLst>
          </p:cNvPr>
          <p:cNvSpPr>
            <a:spLocks noGrp="1"/>
          </p:cNvSpPr>
          <p:nvPr>
            <p:ph idx="1"/>
          </p:nvPr>
        </p:nvSpPr>
        <p:spPr bwMode="auto">
          <a:xfrm>
            <a:off x="360663" y="1843895"/>
            <a:ext cx="2468880" cy="252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a:lvl1pPr>
            <a:lvl2pPr marL="257175" indent="0">
              <a:buNone/>
              <a:defRPr/>
            </a:lvl2pPr>
          </a:lstStyle>
          <a:p>
            <a:pPr lvl="0"/>
            <a:endParaRPr lang="en-US" altLang="x-none"/>
          </a:p>
        </p:txBody>
      </p:sp>
      <p:sp>
        <p:nvSpPr>
          <p:cNvPr id="21" name="Rectangle 20">
            <a:extLst>
              <a:ext uri="{FF2B5EF4-FFF2-40B4-BE49-F238E27FC236}">
                <a16:creationId xmlns:a16="http://schemas.microsoft.com/office/drawing/2014/main" id="{3B671DBA-BF2A-487A-A443-219112857096}"/>
              </a:ext>
            </a:extLst>
          </p:cNvPr>
          <p:cNvSpPr/>
          <p:nvPr userDrawn="1"/>
        </p:nvSpPr>
        <p:spPr>
          <a:xfrm>
            <a:off x="3391603" y="1804089"/>
            <a:ext cx="2468880" cy="262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5C19502-5858-4221-8A5B-7AAB61BE73B9}"/>
              </a:ext>
            </a:extLst>
          </p:cNvPr>
          <p:cNvSpPr/>
          <p:nvPr userDrawn="1"/>
        </p:nvSpPr>
        <p:spPr>
          <a:xfrm>
            <a:off x="3391603" y="1286507"/>
            <a:ext cx="2468880" cy="517585"/>
          </a:xfrm>
          <a:prstGeom prst="rect">
            <a:avLst/>
          </a:prstGeom>
          <a:solidFill>
            <a:schemeClr val="accent4"/>
          </a:solidFill>
          <a:ln>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bg1"/>
              </a:solidFill>
            </a:endParaRPr>
          </a:p>
        </p:txBody>
      </p:sp>
      <p:sp>
        <p:nvSpPr>
          <p:cNvPr id="23" name="Text Placeholder 2">
            <a:extLst>
              <a:ext uri="{FF2B5EF4-FFF2-40B4-BE49-F238E27FC236}">
                <a16:creationId xmlns:a16="http://schemas.microsoft.com/office/drawing/2014/main" id="{60F34BBA-A126-4EBC-A68C-A4251A6663B5}"/>
              </a:ext>
            </a:extLst>
          </p:cNvPr>
          <p:cNvSpPr>
            <a:spLocks noGrp="1"/>
          </p:cNvSpPr>
          <p:nvPr>
            <p:ph type="body" sz="quarter" idx="14"/>
          </p:nvPr>
        </p:nvSpPr>
        <p:spPr>
          <a:xfrm>
            <a:off x="3474903" y="1323994"/>
            <a:ext cx="2283132" cy="442604"/>
          </a:xfrm>
          <a:prstGeom prst="rect">
            <a:avLst/>
          </a:prstGeom>
        </p:spPr>
        <p:txBody>
          <a:bodyPr anchor="ctr" anchorCtr="0"/>
          <a:lstStyle>
            <a:lvl1pPr marL="0" indent="0" algn="ctr">
              <a:buNone/>
              <a:defRPr b="1">
                <a:solidFill>
                  <a:schemeClr val="bg1"/>
                </a:solidFill>
              </a:defRPr>
            </a:lvl1pPr>
          </a:lstStyle>
          <a:p>
            <a:endParaRPr lang="en-US"/>
          </a:p>
        </p:txBody>
      </p:sp>
      <p:sp>
        <p:nvSpPr>
          <p:cNvPr id="24" name="Text Placeholder 2">
            <a:extLst>
              <a:ext uri="{FF2B5EF4-FFF2-40B4-BE49-F238E27FC236}">
                <a16:creationId xmlns:a16="http://schemas.microsoft.com/office/drawing/2014/main" id="{D826EF34-92E2-481C-95C2-8841F52E197D}"/>
              </a:ext>
            </a:extLst>
          </p:cNvPr>
          <p:cNvSpPr>
            <a:spLocks noGrp="1"/>
          </p:cNvSpPr>
          <p:nvPr>
            <p:ph idx="15"/>
          </p:nvPr>
        </p:nvSpPr>
        <p:spPr bwMode="auto">
          <a:xfrm>
            <a:off x="3391603" y="1842884"/>
            <a:ext cx="2468880" cy="252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endParaRPr lang="en-US" altLang="x-none"/>
          </a:p>
        </p:txBody>
      </p:sp>
      <p:sp>
        <p:nvSpPr>
          <p:cNvPr id="25" name="Rectangle 24">
            <a:extLst>
              <a:ext uri="{FF2B5EF4-FFF2-40B4-BE49-F238E27FC236}">
                <a16:creationId xmlns:a16="http://schemas.microsoft.com/office/drawing/2014/main" id="{DCAF4EFC-EB02-40C8-B239-C3B67F46602B}"/>
              </a:ext>
            </a:extLst>
          </p:cNvPr>
          <p:cNvSpPr/>
          <p:nvPr userDrawn="1"/>
        </p:nvSpPr>
        <p:spPr>
          <a:xfrm>
            <a:off x="6313801" y="1804089"/>
            <a:ext cx="2468880" cy="262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11AD68B-74FC-4104-9D51-0C7B6C0D4160}"/>
              </a:ext>
            </a:extLst>
          </p:cNvPr>
          <p:cNvSpPr/>
          <p:nvPr userDrawn="1"/>
        </p:nvSpPr>
        <p:spPr>
          <a:xfrm>
            <a:off x="6313801" y="1286507"/>
            <a:ext cx="2468880" cy="517585"/>
          </a:xfrm>
          <a:prstGeom prst="rect">
            <a:avLst/>
          </a:prstGeom>
          <a:solidFill>
            <a:schemeClr val="accent1">
              <a:lumMod val="60000"/>
              <a:lumOff val="40000"/>
            </a:schemeClr>
          </a:solidFill>
          <a:ln>
            <a:solidFill>
              <a:schemeClr val="accent1">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bg1"/>
              </a:solidFill>
            </a:endParaRPr>
          </a:p>
        </p:txBody>
      </p:sp>
      <p:sp>
        <p:nvSpPr>
          <p:cNvPr id="27" name="Text Placeholder 2">
            <a:extLst>
              <a:ext uri="{FF2B5EF4-FFF2-40B4-BE49-F238E27FC236}">
                <a16:creationId xmlns:a16="http://schemas.microsoft.com/office/drawing/2014/main" id="{8CDA4126-438A-458D-805F-775010FDECEC}"/>
              </a:ext>
            </a:extLst>
          </p:cNvPr>
          <p:cNvSpPr>
            <a:spLocks noGrp="1"/>
          </p:cNvSpPr>
          <p:nvPr>
            <p:ph type="body" sz="quarter" idx="16"/>
          </p:nvPr>
        </p:nvSpPr>
        <p:spPr>
          <a:xfrm>
            <a:off x="6397101" y="1323994"/>
            <a:ext cx="2283132" cy="442604"/>
          </a:xfrm>
          <a:prstGeom prst="rect">
            <a:avLst/>
          </a:prstGeom>
        </p:spPr>
        <p:txBody>
          <a:bodyPr anchor="ctr" anchorCtr="0"/>
          <a:lstStyle>
            <a:lvl1pPr marL="0" indent="0" algn="ctr">
              <a:buNone/>
              <a:defRPr b="1">
                <a:solidFill>
                  <a:schemeClr val="bg1"/>
                </a:solidFill>
              </a:defRPr>
            </a:lvl1pPr>
          </a:lstStyle>
          <a:p>
            <a:endParaRPr lang="en-US"/>
          </a:p>
        </p:txBody>
      </p:sp>
      <p:sp>
        <p:nvSpPr>
          <p:cNvPr id="28" name="Text Placeholder 2">
            <a:extLst>
              <a:ext uri="{FF2B5EF4-FFF2-40B4-BE49-F238E27FC236}">
                <a16:creationId xmlns:a16="http://schemas.microsoft.com/office/drawing/2014/main" id="{626ED1DD-7970-4686-BCEB-17A5459D8B6C}"/>
              </a:ext>
            </a:extLst>
          </p:cNvPr>
          <p:cNvSpPr>
            <a:spLocks noGrp="1"/>
          </p:cNvSpPr>
          <p:nvPr>
            <p:ph idx="17"/>
          </p:nvPr>
        </p:nvSpPr>
        <p:spPr bwMode="auto">
          <a:xfrm>
            <a:off x="6313801" y="1842884"/>
            <a:ext cx="2468880" cy="252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endParaRPr lang="en-US" altLang="x-none"/>
          </a:p>
        </p:txBody>
      </p:sp>
    </p:spTree>
    <p:extLst>
      <p:ext uri="{BB962C8B-B14F-4D97-AF65-F5344CB8AC3E}">
        <p14:creationId xmlns:p14="http://schemas.microsoft.com/office/powerpoint/2010/main" val="1199190940"/>
      </p:ext>
    </p:extLst>
  </p:cSld>
  <p:clrMapOvr>
    <a:masterClrMapping/>
  </p:clrMapOvr>
  <p:transition spd="med">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4EE920-C6D1-4528-A768-E4B32A452C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43185" y="2391773"/>
            <a:ext cx="772088" cy="772088"/>
          </a:xfrm>
          <a:prstGeom prst="rect">
            <a:avLst/>
          </a:prstGeom>
        </p:spPr>
      </p:pic>
      <p:pic>
        <p:nvPicPr>
          <p:cNvPr id="4" name="Picture 3" descr="A close up of a logo&#10;&#10;Description generated with very high confidence">
            <a:extLst>
              <a:ext uri="{FF2B5EF4-FFF2-40B4-BE49-F238E27FC236}">
                <a16:creationId xmlns:a16="http://schemas.microsoft.com/office/drawing/2014/main" id="{4EFA7DE2-027F-4B20-BB80-02403598157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41465" y="3242379"/>
            <a:ext cx="1114051" cy="1114051"/>
          </a:xfrm>
          <a:prstGeom prst="rect">
            <a:avLst/>
          </a:prstGeom>
        </p:spPr>
      </p:pic>
      <p:pic>
        <p:nvPicPr>
          <p:cNvPr id="5" name="Picture 4" descr="A picture containing silhouette&#10;&#10;Description generated with high confidence">
            <a:extLst>
              <a:ext uri="{FF2B5EF4-FFF2-40B4-BE49-F238E27FC236}">
                <a16:creationId xmlns:a16="http://schemas.microsoft.com/office/drawing/2014/main" id="{E882D6B2-17EF-421E-B20B-FF7D276946C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410275" y="967907"/>
            <a:ext cx="1037911" cy="1246295"/>
          </a:xfrm>
          <a:prstGeom prst="rect">
            <a:avLst/>
          </a:prstGeom>
        </p:spPr>
      </p:pic>
      <p:pic>
        <p:nvPicPr>
          <p:cNvPr id="6" name="Picture 5" descr="A close up of a logo&#10;&#10;Description generated with high confidence">
            <a:extLst>
              <a:ext uri="{FF2B5EF4-FFF2-40B4-BE49-F238E27FC236}">
                <a16:creationId xmlns:a16="http://schemas.microsoft.com/office/drawing/2014/main" id="{C79A8C36-3C25-4C09-8B15-D1C05237DCE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778147" y="4365406"/>
            <a:ext cx="623703" cy="636207"/>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9B99AF39-783B-4533-95ED-BDF3ABA3EB8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982188" y="4370963"/>
            <a:ext cx="598337" cy="564699"/>
          </a:xfrm>
          <a:prstGeom prst="rect">
            <a:avLst/>
          </a:prstGeom>
        </p:spPr>
      </p:pic>
      <p:pic>
        <p:nvPicPr>
          <p:cNvPr id="8" name="Picture 7" descr="A picture containing mollusk&#10;&#10;Description generated with high confidence">
            <a:extLst>
              <a:ext uri="{FF2B5EF4-FFF2-40B4-BE49-F238E27FC236}">
                <a16:creationId xmlns:a16="http://schemas.microsoft.com/office/drawing/2014/main" id="{69FD4974-C0F2-459A-9F03-4AFF9760CBA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92982" y="1643740"/>
            <a:ext cx="348533" cy="717751"/>
          </a:xfrm>
          <a:prstGeom prst="rect">
            <a:avLst/>
          </a:prstGeom>
        </p:spPr>
      </p:pic>
      <p:pic>
        <p:nvPicPr>
          <p:cNvPr id="9" name="Picture 8">
            <a:extLst>
              <a:ext uri="{FF2B5EF4-FFF2-40B4-BE49-F238E27FC236}">
                <a16:creationId xmlns:a16="http://schemas.microsoft.com/office/drawing/2014/main" id="{CBA85003-E152-44F3-9950-AC01FAA1090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55618" y="1611722"/>
            <a:ext cx="356319" cy="734285"/>
          </a:xfrm>
          <a:prstGeom prst="rect">
            <a:avLst/>
          </a:prstGeom>
        </p:spPr>
      </p:pic>
      <p:pic>
        <p:nvPicPr>
          <p:cNvPr id="10" name="Picture 9">
            <a:extLst>
              <a:ext uri="{FF2B5EF4-FFF2-40B4-BE49-F238E27FC236}">
                <a16:creationId xmlns:a16="http://schemas.microsoft.com/office/drawing/2014/main" id="{D74A5AB2-AC13-4A3A-A79B-66F6F4C667D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66163" y="2465125"/>
            <a:ext cx="436229" cy="806054"/>
          </a:xfrm>
          <a:prstGeom prst="rect">
            <a:avLst/>
          </a:prstGeom>
        </p:spPr>
      </p:pic>
      <p:pic>
        <p:nvPicPr>
          <p:cNvPr id="11" name="Picture 10">
            <a:extLst>
              <a:ext uri="{FF2B5EF4-FFF2-40B4-BE49-F238E27FC236}">
                <a16:creationId xmlns:a16="http://schemas.microsoft.com/office/drawing/2014/main" id="{D891A5F1-7167-41B5-AAF5-FC5F127A032F}"/>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799268" y="2472659"/>
            <a:ext cx="436229" cy="809596"/>
          </a:xfrm>
          <a:prstGeom prst="rect">
            <a:avLst/>
          </a:prstGeom>
        </p:spPr>
      </p:pic>
      <p:pic>
        <p:nvPicPr>
          <p:cNvPr id="12" name="Picture 11" descr="A close up of a device&#10;&#10;Description generated with high confidence">
            <a:extLst>
              <a:ext uri="{FF2B5EF4-FFF2-40B4-BE49-F238E27FC236}">
                <a16:creationId xmlns:a16="http://schemas.microsoft.com/office/drawing/2014/main" id="{C567A4B3-BFDD-4CB6-88C7-C26F4DCEF3A4}"/>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3777531" y="1001958"/>
            <a:ext cx="577343" cy="464345"/>
          </a:xfrm>
          <a:prstGeom prst="rect">
            <a:avLst/>
          </a:prstGeom>
        </p:spPr>
      </p:pic>
      <p:pic>
        <p:nvPicPr>
          <p:cNvPr id="13" name="Picture 12" descr="A close up of a sign&#10;&#10;Description generated with very high confidence">
            <a:extLst>
              <a:ext uri="{FF2B5EF4-FFF2-40B4-BE49-F238E27FC236}">
                <a16:creationId xmlns:a16="http://schemas.microsoft.com/office/drawing/2014/main" id="{755FE701-62BD-4D68-BC5C-96EB77698DB5}"/>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3841991" y="1760401"/>
            <a:ext cx="448423" cy="482054"/>
          </a:xfrm>
          <a:prstGeom prst="rect">
            <a:avLst/>
          </a:prstGeom>
        </p:spPr>
      </p:pic>
      <p:pic>
        <p:nvPicPr>
          <p:cNvPr id="14" name="Picture 13" descr="A close up of a sign&#10;&#10;Description generated with high confidence">
            <a:extLst>
              <a:ext uri="{FF2B5EF4-FFF2-40B4-BE49-F238E27FC236}">
                <a16:creationId xmlns:a16="http://schemas.microsoft.com/office/drawing/2014/main" id="{4436D466-C786-4C04-8F4B-342BA7B1F4B8}"/>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3743512" y="2520528"/>
            <a:ext cx="645379" cy="512557"/>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59004A70-3940-4DBE-A358-7BAB0B1EAC6F}"/>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4572001" y="1017125"/>
            <a:ext cx="746523" cy="449179"/>
          </a:xfrm>
          <a:prstGeom prst="rect">
            <a:avLst/>
          </a:prstGeom>
        </p:spPr>
      </p:pic>
      <p:pic>
        <p:nvPicPr>
          <p:cNvPr id="32" name="Picture 31">
            <a:extLst>
              <a:ext uri="{FF2B5EF4-FFF2-40B4-BE49-F238E27FC236}">
                <a16:creationId xmlns:a16="http://schemas.microsoft.com/office/drawing/2014/main" id="{5C49D70F-5268-4AD2-8E72-8FA5F5E0C173}"/>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55515" y="3296680"/>
            <a:ext cx="1109316" cy="868160"/>
          </a:xfrm>
          <a:prstGeom prst="rect">
            <a:avLst/>
          </a:prstGeom>
        </p:spPr>
      </p:pic>
      <p:grpSp>
        <p:nvGrpSpPr>
          <p:cNvPr id="37" name="Group 36">
            <a:extLst>
              <a:ext uri="{FF2B5EF4-FFF2-40B4-BE49-F238E27FC236}">
                <a16:creationId xmlns:a16="http://schemas.microsoft.com/office/drawing/2014/main" id="{791509A8-DB16-4A78-9165-A9F6B993F6CE}"/>
              </a:ext>
            </a:extLst>
          </p:cNvPr>
          <p:cNvGrpSpPr/>
          <p:nvPr userDrawn="1"/>
        </p:nvGrpSpPr>
        <p:grpSpPr>
          <a:xfrm>
            <a:off x="4698211" y="1708322"/>
            <a:ext cx="649111" cy="449179"/>
            <a:chOff x="8370653" y="4914470"/>
            <a:chExt cx="1228770" cy="805099"/>
          </a:xfrm>
        </p:grpSpPr>
        <p:grpSp>
          <p:nvGrpSpPr>
            <p:cNvPr id="38" name="Group 37">
              <a:extLst>
                <a:ext uri="{FF2B5EF4-FFF2-40B4-BE49-F238E27FC236}">
                  <a16:creationId xmlns:a16="http://schemas.microsoft.com/office/drawing/2014/main" id="{1B5593C3-D410-4B79-947F-7AC57E639752}"/>
                </a:ext>
              </a:extLst>
            </p:cNvPr>
            <p:cNvGrpSpPr/>
            <p:nvPr/>
          </p:nvGrpSpPr>
          <p:grpSpPr>
            <a:xfrm>
              <a:off x="8370653" y="4914470"/>
              <a:ext cx="805099" cy="805099"/>
              <a:chOff x="6879687" y="3484649"/>
              <a:chExt cx="805099" cy="805099"/>
            </a:xfrm>
          </p:grpSpPr>
          <p:sp>
            <p:nvSpPr>
              <p:cNvPr id="51" name="Circle: Hollow 50">
                <a:extLst>
                  <a:ext uri="{FF2B5EF4-FFF2-40B4-BE49-F238E27FC236}">
                    <a16:creationId xmlns:a16="http://schemas.microsoft.com/office/drawing/2014/main" id="{8991830D-0BA2-417A-8D5F-5A4082A06AF9}"/>
                  </a:ext>
                </a:extLst>
              </p:cNvPr>
              <p:cNvSpPr/>
              <p:nvPr/>
            </p:nvSpPr>
            <p:spPr>
              <a:xfrm>
                <a:off x="6879687" y="3484649"/>
                <a:ext cx="805099" cy="805099"/>
              </a:xfrm>
              <a:prstGeom prst="donut">
                <a:avLst>
                  <a:gd name="adj" fmla="val 8442"/>
                </a:avLst>
              </a:prstGeom>
              <a:solidFill>
                <a:srgbClr val="3634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Circle: Hollow 51">
                <a:extLst>
                  <a:ext uri="{FF2B5EF4-FFF2-40B4-BE49-F238E27FC236}">
                    <a16:creationId xmlns:a16="http://schemas.microsoft.com/office/drawing/2014/main" id="{47019D19-26BB-40A0-822E-23C14358DD68}"/>
                  </a:ext>
                </a:extLst>
              </p:cNvPr>
              <p:cNvSpPr/>
              <p:nvPr/>
            </p:nvSpPr>
            <p:spPr>
              <a:xfrm>
                <a:off x="7026979" y="3629421"/>
                <a:ext cx="510514" cy="510514"/>
              </a:xfrm>
              <a:prstGeom prst="donut">
                <a:avLst>
                  <a:gd name="adj" fmla="val 12770"/>
                </a:avLst>
              </a:prstGeom>
              <a:solidFill>
                <a:srgbClr val="3634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Oval 52">
                <a:extLst>
                  <a:ext uri="{FF2B5EF4-FFF2-40B4-BE49-F238E27FC236}">
                    <a16:creationId xmlns:a16="http://schemas.microsoft.com/office/drawing/2014/main" id="{399E3B26-3BD4-4AFF-A228-DA25A02F68DD}"/>
                  </a:ext>
                </a:extLst>
              </p:cNvPr>
              <p:cNvSpPr/>
              <p:nvPr/>
            </p:nvSpPr>
            <p:spPr>
              <a:xfrm>
                <a:off x="7186801" y="3789243"/>
                <a:ext cx="190870" cy="190870"/>
              </a:xfrm>
              <a:prstGeom prst="ellipse">
                <a:avLst/>
              </a:prstGeom>
              <a:solidFill>
                <a:srgbClr val="3634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5E66E733-FE51-4E28-8542-61D080FD6190}"/>
                </a:ext>
              </a:extLst>
            </p:cNvPr>
            <p:cNvGrpSpPr/>
            <p:nvPr/>
          </p:nvGrpSpPr>
          <p:grpSpPr>
            <a:xfrm rot="8100000">
              <a:off x="8983252" y="5079101"/>
              <a:ext cx="616171" cy="118058"/>
              <a:chOff x="7763451" y="3600048"/>
              <a:chExt cx="1791514" cy="343255"/>
            </a:xfrm>
            <a:solidFill>
              <a:srgbClr val="363453"/>
            </a:solidFill>
          </p:grpSpPr>
          <p:sp>
            <p:nvSpPr>
              <p:cNvPr id="48" name="Arrow: Chevron 47">
                <a:extLst>
                  <a:ext uri="{FF2B5EF4-FFF2-40B4-BE49-F238E27FC236}">
                    <a16:creationId xmlns:a16="http://schemas.microsoft.com/office/drawing/2014/main" id="{8EDBF789-62E0-43CB-870F-826663FCE994}"/>
                  </a:ext>
                </a:extLst>
              </p:cNvPr>
              <p:cNvSpPr/>
              <p:nvPr/>
            </p:nvSpPr>
            <p:spPr>
              <a:xfrm>
                <a:off x="7763451" y="3600048"/>
                <a:ext cx="510891" cy="3369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Rectangle 48">
                <a:extLst>
                  <a:ext uri="{FF2B5EF4-FFF2-40B4-BE49-F238E27FC236}">
                    <a16:creationId xmlns:a16="http://schemas.microsoft.com/office/drawing/2014/main" id="{DFA6849B-CC5F-4396-A92F-CA41C5729EB4}"/>
                  </a:ext>
                </a:extLst>
              </p:cNvPr>
              <p:cNvSpPr/>
              <p:nvPr/>
            </p:nvSpPr>
            <p:spPr>
              <a:xfrm>
                <a:off x="8098413" y="3719085"/>
                <a:ext cx="1080430" cy="1057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a:extLst>
                  <a:ext uri="{FF2B5EF4-FFF2-40B4-BE49-F238E27FC236}">
                    <a16:creationId xmlns:a16="http://schemas.microsoft.com/office/drawing/2014/main" id="{97FA5883-3411-467D-B8A2-214D9D1C0E38}"/>
                  </a:ext>
                </a:extLst>
              </p:cNvPr>
              <p:cNvSpPr/>
              <p:nvPr/>
            </p:nvSpPr>
            <p:spPr>
              <a:xfrm rot="5400000">
                <a:off x="9198448" y="3586785"/>
                <a:ext cx="336912" cy="37612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432598F5-0536-43A4-8EDE-52C23CE04511}"/>
                </a:ext>
              </a:extLst>
            </p:cNvPr>
            <p:cNvGrpSpPr/>
            <p:nvPr/>
          </p:nvGrpSpPr>
          <p:grpSpPr>
            <a:xfrm rot="8100000">
              <a:off x="8778871" y="4950237"/>
              <a:ext cx="616171" cy="118058"/>
              <a:chOff x="7763451" y="3600048"/>
              <a:chExt cx="1791514" cy="343255"/>
            </a:xfrm>
            <a:solidFill>
              <a:srgbClr val="363453"/>
            </a:solidFill>
          </p:grpSpPr>
          <p:sp>
            <p:nvSpPr>
              <p:cNvPr id="45" name="Arrow: Chevron 44">
                <a:extLst>
                  <a:ext uri="{FF2B5EF4-FFF2-40B4-BE49-F238E27FC236}">
                    <a16:creationId xmlns:a16="http://schemas.microsoft.com/office/drawing/2014/main" id="{10BDD212-BB2E-4E36-80F5-D114CD24223F}"/>
                  </a:ext>
                </a:extLst>
              </p:cNvPr>
              <p:cNvSpPr/>
              <p:nvPr/>
            </p:nvSpPr>
            <p:spPr>
              <a:xfrm>
                <a:off x="7763451" y="3600048"/>
                <a:ext cx="510891" cy="3369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Rectangle 45">
                <a:extLst>
                  <a:ext uri="{FF2B5EF4-FFF2-40B4-BE49-F238E27FC236}">
                    <a16:creationId xmlns:a16="http://schemas.microsoft.com/office/drawing/2014/main" id="{42F09BB1-ED23-4BA5-B846-13A6CFE2DF49}"/>
                  </a:ext>
                </a:extLst>
              </p:cNvPr>
              <p:cNvSpPr/>
              <p:nvPr/>
            </p:nvSpPr>
            <p:spPr>
              <a:xfrm>
                <a:off x="8098413" y="3719085"/>
                <a:ext cx="1080430" cy="1057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a:extLst>
                  <a:ext uri="{FF2B5EF4-FFF2-40B4-BE49-F238E27FC236}">
                    <a16:creationId xmlns:a16="http://schemas.microsoft.com/office/drawing/2014/main" id="{CFA4A3FF-92B6-4FA0-AA31-44287EA2AED8}"/>
                  </a:ext>
                </a:extLst>
              </p:cNvPr>
              <p:cNvSpPr/>
              <p:nvPr/>
            </p:nvSpPr>
            <p:spPr>
              <a:xfrm rot="5400000">
                <a:off x="9198448" y="3586785"/>
                <a:ext cx="336912" cy="37612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30D5FBB9-9082-454D-AF50-327F6F3AD57B}"/>
                </a:ext>
              </a:extLst>
            </p:cNvPr>
            <p:cNvGrpSpPr/>
            <p:nvPr/>
          </p:nvGrpSpPr>
          <p:grpSpPr>
            <a:xfrm rot="8100000">
              <a:off x="8384793" y="4977203"/>
              <a:ext cx="616171" cy="118058"/>
              <a:chOff x="7763451" y="3600048"/>
              <a:chExt cx="1791514" cy="343255"/>
            </a:xfrm>
            <a:solidFill>
              <a:srgbClr val="363453"/>
            </a:solidFill>
          </p:grpSpPr>
          <p:sp>
            <p:nvSpPr>
              <p:cNvPr id="42" name="Arrow: Chevron 41">
                <a:extLst>
                  <a:ext uri="{FF2B5EF4-FFF2-40B4-BE49-F238E27FC236}">
                    <a16:creationId xmlns:a16="http://schemas.microsoft.com/office/drawing/2014/main" id="{AC023404-D8B0-48E5-9DC5-8C0A60A97BEA}"/>
                  </a:ext>
                </a:extLst>
              </p:cNvPr>
              <p:cNvSpPr/>
              <p:nvPr/>
            </p:nvSpPr>
            <p:spPr>
              <a:xfrm>
                <a:off x="7763451" y="3600048"/>
                <a:ext cx="510891" cy="3369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Rectangle 42">
                <a:extLst>
                  <a:ext uri="{FF2B5EF4-FFF2-40B4-BE49-F238E27FC236}">
                    <a16:creationId xmlns:a16="http://schemas.microsoft.com/office/drawing/2014/main" id="{00B91B28-1894-4B94-8B1C-9BF3E30EBC0C}"/>
                  </a:ext>
                </a:extLst>
              </p:cNvPr>
              <p:cNvSpPr/>
              <p:nvPr/>
            </p:nvSpPr>
            <p:spPr>
              <a:xfrm>
                <a:off x="8098413" y="3719085"/>
                <a:ext cx="1080430" cy="1057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a:extLst>
                  <a:ext uri="{FF2B5EF4-FFF2-40B4-BE49-F238E27FC236}">
                    <a16:creationId xmlns:a16="http://schemas.microsoft.com/office/drawing/2014/main" id="{A4A22612-B957-4033-AEAA-813BD7CB211C}"/>
                  </a:ext>
                </a:extLst>
              </p:cNvPr>
              <p:cNvSpPr/>
              <p:nvPr/>
            </p:nvSpPr>
            <p:spPr>
              <a:xfrm rot="5400000">
                <a:off x="9198448" y="3586785"/>
                <a:ext cx="336912" cy="37612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4" name="Picture 53" descr="A close up of a logo&#10;&#10;Description generated with high confidence">
            <a:extLst>
              <a:ext uri="{FF2B5EF4-FFF2-40B4-BE49-F238E27FC236}">
                <a16:creationId xmlns:a16="http://schemas.microsoft.com/office/drawing/2014/main" id="{82F61D6E-2A42-47DA-BB7E-7F527018A84C}"/>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7807472" y="3605049"/>
            <a:ext cx="816587" cy="559793"/>
          </a:xfrm>
          <a:prstGeom prst="rect">
            <a:avLst/>
          </a:prstGeom>
        </p:spPr>
      </p:pic>
      <p:pic>
        <p:nvPicPr>
          <p:cNvPr id="55" name="Picture 54" descr="A close up of a logo&#10;&#10;Description generated with high confidence">
            <a:extLst>
              <a:ext uri="{FF2B5EF4-FFF2-40B4-BE49-F238E27FC236}">
                <a16:creationId xmlns:a16="http://schemas.microsoft.com/office/drawing/2014/main" id="{D7F10679-7866-468B-9334-0CBEB5696B31}"/>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860447" y="4367588"/>
            <a:ext cx="858979" cy="592111"/>
          </a:xfrm>
          <a:prstGeom prst="rect">
            <a:avLst/>
          </a:prstGeom>
        </p:spPr>
      </p:pic>
      <p:pic>
        <p:nvPicPr>
          <p:cNvPr id="56" name="Picture 55" descr="A close up of a logo&#10;&#10;Description generated with high confidence">
            <a:extLst>
              <a:ext uri="{FF2B5EF4-FFF2-40B4-BE49-F238E27FC236}">
                <a16:creationId xmlns:a16="http://schemas.microsoft.com/office/drawing/2014/main" id="{C2910AA0-19B8-490B-A328-9EA1BAC37C5D}"/>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5917050" y="4370961"/>
            <a:ext cx="867511" cy="596940"/>
          </a:xfrm>
          <a:prstGeom prst="rect">
            <a:avLst/>
          </a:prstGeom>
        </p:spPr>
      </p:pic>
      <p:pic>
        <p:nvPicPr>
          <p:cNvPr id="57" name="Picture 56">
            <a:extLst>
              <a:ext uri="{FF2B5EF4-FFF2-40B4-BE49-F238E27FC236}">
                <a16:creationId xmlns:a16="http://schemas.microsoft.com/office/drawing/2014/main" id="{B8A5D541-2C0E-4FA4-93E3-85F68A9694AA}"/>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3662209" y="4219143"/>
            <a:ext cx="1023545" cy="806054"/>
          </a:xfrm>
          <a:prstGeom prst="rect">
            <a:avLst/>
          </a:prstGeom>
        </p:spPr>
      </p:pic>
      <p:pic>
        <p:nvPicPr>
          <p:cNvPr id="58" name="Picture 57">
            <a:extLst>
              <a:ext uri="{FF2B5EF4-FFF2-40B4-BE49-F238E27FC236}">
                <a16:creationId xmlns:a16="http://schemas.microsoft.com/office/drawing/2014/main" id="{A44DD31A-70D6-4134-96D0-8957B03B20EE}"/>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687710" y="1996743"/>
            <a:ext cx="460623" cy="357340"/>
          </a:xfrm>
          <a:prstGeom prst="rect">
            <a:avLst/>
          </a:prstGeom>
        </p:spPr>
      </p:pic>
      <p:pic>
        <p:nvPicPr>
          <p:cNvPr id="59" name="Picture 58">
            <a:extLst>
              <a:ext uri="{FF2B5EF4-FFF2-40B4-BE49-F238E27FC236}">
                <a16:creationId xmlns:a16="http://schemas.microsoft.com/office/drawing/2014/main" id="{D34730E4-89BB-47D6-9E85-0C4BE03B86B1}"/>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660989" y="2430399"/>
            <a:ext cx="442753" cy="357340"/>
          </a:xfrm>
          <a:prstGeom prst="rect">
            <a:avLst/>
          </a:prstGeom>
        </p:spPr>
      </p:pic>
      <p:pic>
        <p:nvPicPr>
          <p:cNvPr id="60" name="Picture 59">
            <a:extLst>
              <a:ext uri="{FF2B5EF4-FFF2-40B4-BE49-F238E27FC236}">
                <a16:creationId xmlns:a16="http://schemas.microsoft.com/office/drawing/2014/main" id="{E05C2995-4704-4C50-A26B-D523260621A1}"/>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5660985" y="2881621"/>
            <a:ext cx="442755" cy="357688"/>
          </a:xfrm>
          <a:prstGeom prst="rect">
            <a:avLst/>
          </a:prstGeom>
        </p:spPr>
      </p:pic>
      <p:pic>
        <p:nvPicPr>
          <p:cNvPr id="61" name="Picture 60" descr="A picture containing outdoor, standing, tree, dark&#10;&#10;Description generated with high confidence">
            <a:extLst>
              <a:ext uri="{FF2B5EF4-FFF2-40B4-BE49-F238E27FC236}">
                <a16:creationId xmlns:a16="http://schemas.microsoft.com/office/drawing/2014/main" id="{8FD06700-4ED0-42D0-9330-BC62038B73AA}"/>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4623832" y="2355843"/>
            <a:ext cx="821997" cy="1836750"/>
          </a:xfrm>
          <a:prstGeom prst="rect">
            <a:avLst/>
          </a:prstGeom>
        </p:spPr>
      </p:pic>
      <p:pic>
        <p:nvPicPr>
          <p:cNvPr id="62" name="Picture 61">
            <a:extLst>
              <a:ext uri="{FF2B5EF4-FFF2-40B4-BE49-F238E27FC236}">
                <a16:creationId xmlns:a16="http://schemas.microsoft.com/office/drawing/2014/main" id="{C458ADE0-E633-49CE-B0C5-D688D0A14C42}"/>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5695817" y="1017122"/>
            <a:ext cx="442467" cy="507534"/>
          </a:xfrm>
          <a:prstGeom prst="rect">
            <a:avLst/>
          </a:prstGeom>
        </p:spPr>
      </p:pic>
      <p:pic>
        <p:nvPicPr>
          <p:cNvPr id="63" name="Picture 62" descr="A close up of a sign&#10;&#10;Description generated with high confidence">
            <a:extLst>
              <a:ext uri="{FF2B5EF4-FFF2-40B4-BE49-F238E27FC236}">
                <a16:creationId xmlns:a16="http://schemas.microsoft.com/office/drawing/2014/main" id="{5DAED526-3430-44A3-8543-B7C4E7CB8B9E}"/>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5642523" y="3374910"/>
            <a:ext cx="495760" cy="549941"/>
          </a:xfrm>
          <a:prstGeom prst="rect">
            <a:avLst/>
          </a:prstGeom>
        </p:spPr>
      </p:pic>
      <p:pic>
        <p:nvPicPr>
          <p:cNvPr id="64" name="Picture 63" descr="A picture containing sky&#10;&#10;Description generated with high confidence">
            <a:extLst>
              <a:ext uri="{FF2B5EF4-FFF2-40B4-BE49-F238E27FC236}">
                <a16:creationId xmlns:a16="http://schemas.microsoft.com/office/drawing/2014/main" id="{3981D6EC-145D-425B-BD00-21D1B443C033}"/>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2623957" y="4552640"/>
            <a:ext cx="691315" cy="347946"/>
          </a:xfrm>
          <a:prstGeom prst="rect">
            <a:avLst/>
          </a:prstGeom>
        </p:spPr>
      </p:pic>
      <p:pic>
        <p:nvPicPr>
          <p:cNvPr id="65" name="Picture 64" descr="A close up of graphics&#10;&#10;Description generated with high confidence">
            <a:extLst>
              <a:ext uri="{FF2B5EF4-FFF2-40B4-BE49-F238E27FC236}">
                <a16:creationId xmlns:a16="http://schemas.microsoft.com/office/drawing/2014/main" id="{2579E639-BE94-47FA-8A34-D0F145BDE026}"/>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1386454" y="2551929"/>
            <a:ext cx="642767" cy="711173"/>
          </a:xfrm>
          <a:prstGeom prst="rect">
            <a:avLst/>
          </a:prstGeom>
        </p:spPr>
      </p:pic>
      <p:pic>
        <p:nvPicPr>
          <p:cNvPr id="66" name="Picture 65">
            <a:extLst>
              <a:ext uri="{FF2B5EF4-FFF2-40B4-BE49-F238E27FC236}">
                <a16:creationId xmlns:a16="http://schemas.microsoft.com/office/drawing/2014/main" id="{E595B6EC-4EA4-4FA9-886E-A7586E11186A}"/>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5675749" y="1598012"/>
            <a:ext cx="442467" cy="357340"/>
          </a:xfrm>
          <a:prstGeom prst="rect">
            <a:avLst/>
          </a:prstGeom>
        </p:spPr>
      </p:pic>
      <p:grpSp>
        <p:nvGrpSpPr>
          <p:cNvPr id="78" name="Group 77">
            <a:extLst>
              <a:ext uri="{FF2B5EF4-FFF2-40B4-BE49-F238E27FC236}">
                <a16:creationId xmlns:a16="http://schemas.microsoft.com/office/drawing/2014/main" id="{BA5581F8-7295-410F-A7BA-CFDF076E58C0}"/>
              </a:ext>
            </a:extLst>
          </p:cNvPr>
          <p:cNvGrpSpPr>
            <a:grpSpLocks noChangeAspect="1"/>
          </p:cNvGrpSpPr>
          <p:nvPr userDrawn="1"/>
        </p:nvGrpSpPr>
        <p:grpSpPr>
          <a:xfrm>
            <a:off x="352219" y="1022782"/>
            <a:ext cx="1252717" cy="405752"/>
            <a:chOff x="4680520" y="1209805"/>
            <a:chExt cx="3550749" cy="1150078"/>
          </a:xfrm>
        </p:grpSpPr>
        <p:pic>
          <p:nvPicPr>
            <p:cNvPr id="79" name="Picture 78">
              <a:extLst>
                <a:ext uri="{FF2B5EF4-FFF2-40B4-BE49-F238E27FC236}">
                  <a16:creationId xmlns:a16="http://schemas.microsoft.com/office/drawing/2014/main" id="{A246A3CB-6C7C-403A-B043-30BA545A1849}"/>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4680520" y="1209805"/>
              <a:ext cx="2830960" cy="1150078"/>
            </a:xfrm>
            <a:prstGeom prst="rect">
              <a:avLst/>
            </a:prstGeom>
          </p:spPr>
        </p:pic>
        <p:sp>
          <p:nvSpPr>
            <p:cNvPr id="80" name="TextBox 79">
              <a:extLst>
                <a:ext uri="{FF2B5EF4-FFF2-40B4-BE49-F238E27FC236}">
                  <a16:creationId xmlns:a16="http://schemas.microsoft.com/office/drawing/2014/main" id="{216B2EC1-68B3-47ED-ADF3-4D68DA1A4C47}"/>
                </a:ext>
              </a:extLst>
            </p:cNvPr>
            <p:cNvSpPr txBox="1"/>
            <p:nvPr/>
          </p:nvSpPr>
          <p:spPr>
            <a:xfrm>
              <a:off x="7430682" y="1328897"/>
              <a:ext cx="800587" cy="507251"/>
            </a:xfrm>
            <a:prstGeom prst="rect">
              <a:avLst/>
            </a:prstGeom>
            <a:noFill/>
          </p:spPr>
          <p:txBody>
            <a:bodyPr wrap="none" rtlCol="0">
              <a:spAutoFit/>
            </a:bodyPr>
            <a:lstStyle/>
            <a:p>
              <a:r>
                <a:rPr lang="en-US" sz="563">
                  <a:latin typeface="Proxima Nova Rg" panose="02000506030000020004" pitchFamily="2" charset="0"/>
                </a:rPr>
                <a:t>TM</a:t>
              </a:r>
            </a:p>
          </p:txBody>
        </p:sp>
      </p:grpSp>
      <p:grpSp>
        <p:nvGrpSpPr>
          <p:cNvPr id="81" name="Group 80">
            <a:extLst>
              <a:ext uri="{FF2B5EF4-FFF2-40B4-BE49-F238E27FC236}">
                <a16:creationId xmlns:a16="http://schemas.microsoft.com/office/drawing/2014/main" id="{25DE8C69-1280-451A-9AEA-F59A121EB3C1}"/>
              </a:ext>
            </a:extLst>
          </p:cNvPr>
          <p:cNvGrpSpPr/>
          <p:nvPr userDrawn="1"/>
        </p:nvGrpSpPr>
        <p:grpSpPr>
          <a:xfrm>
            <a:off x="6276132" y="926257"/>
            <a:ext cx="753123" cy="860654"/>
            <a:chOff x="3681139" y="943106"/>
            <a:chExt cx="1004162" cy="1147538"/>
          </a:xfrm>
        </p:grpSpPr>
        <p:sp>
          <p:nvSpPr>
            <p:cNvPr id="82" name="TextBox 81">
              <a:extLst>
                <a:ext uri="{FF2B5EF4-FFF2-40B4-BE49-F238E27FC236}">
                  <a16:creationId xmlns:a16="http://schemas.microsoft.com/office/drawing/2014/main" id="{68142B17-B6EB-472E-9112-B3DAB733C219}"/>
                </a:ext>
              </a:extLst>
            </p:cNvPr>
            <p:cNvSpPr txBox="1"/>
            <p:nvPr/>
          </p:nvSpPr>
          <p:spPr>
            <a:xfrm>
              <a:off x="3681139" y="1805864"/>
              <a:ext cx="1004162" cy="284780"/>
            </a:xfrm>
            <a:prstGeom prst="rect">
              <a:avLst/>
            </a:prstGeom>
            <a:noFill/>
          </p:spPr>
          <p:txBody>
            <a:bodyPr wrap="square" rtlCol="0">
              <a:spAutoFit/>
            </a:bodyPr>
            <a:lstStyle/>
            <a:p>
              <a:pPr algn="ctr"/>
              <a:r>
                <a:rPr lang="en-US" sz="788" b="1">
                  <a:solidFill>
                    <a:srgbClr val="00AEEF"/>
                  </a:solidFill>
                </a:rPr>
                <a:t>GRANITE</a:t>
              </a:r>
            </a:p>
          </p:txBody>
        </p:sp>
        <p:pic>
          <p:nvPicPr>
            <p:cNvPr id="83" name="Picture 82" descr="A picture containing toy&#10;&#10;Description automatically generated">
              <a:extLst>
                <a:ext uri="{FF2B5EF4-FFF2-40B4-BE49-F238E27FC236}">
                  <a16:creationId xmlns:a16="http://schemas.microsoft.com/office/drawing/2014/main" id="{BE3FEB38-5EDB-45A8-9D08-31589D8D8645}"/>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3765064" y="943106"/>
              <a:ext cx="906444" cy="906444"/>
            </a:xfrm>
            <a:prstGeom prst="rect">
              <a:avLst/>
            </a:prstGeom>
          </p:spPr>
        </p:pic>
      </p:grpSp>
      <p:grpSp>
        <p:nvGrpSpPr>
          <p:cNvPr id="84" name="Group 83">
            <a:extLst>
              <a:ext uri="{FF2B5EF4-FFF2-40B4-BE49-F238E27FC236}">
                <a16:creationId xmlns:a16="http://schemas.microsoft.com/office/drawing/2014/main" id="{2577A23F-3E46-4963-A268-88B039A56D95}"/>
              </a:ext>
            </a:extLst>
          </p:cNvPr>
          <p:cNvGrpSpPr/>
          <p:nvPr userDrawn="1"/>
        </p:nvGrpSpPr>
        <p:grpSpPr>
          <a:xfrm>
            <a:off x="6323525" y="1851701"/>
            <a:ext cx="705336" cy="860653"/>
            <a:chOff x="4773661" y="943106"/>
            <a:chExt cx="940448" cy="1147537"/>
          </a:xfrm>
        </p:grpSpPr>
        <p:sp>
          <p:nvSpPr>
            <p:cNvPr id="85" name="TextBox 84">
              <a:extLst>
                <a:ext uri="{FF2B5EF4-FFF2-40B4-BE49-F238E27FC236}">
                  <a16:creationId xmlns:a16="http://schemas.microsoft.com/office/drawing/2014/main" id="{6CB90F7E-E572-4CBB-9680-A3B815E6604E}"/>
                </a:ext>
              </a:extLst>
            </p:cNvPr>
            <p:cNvSpPr txBox="1"/>
            <p:nvPr/>
          </p:nvSpPr>
          <p:spPr>
            <a:xfrm>
              <a:off x="4773661" y="1805863"/>
              <a:ext cx="906444" cy="284780"/>
            </a:xfrm>
            <a:prstGeom prst="rect">
              <a:avLst/>
            </a:prstGeom>
            <a:noFill/>
          </p:spPr>
          <p:txBody>
            <a:bodyPr wrap="square" rtlCol="0">
              <a:spAutoFit/>
            </a:bodyPr>
            <a:lstStyle/>
            <a:p>
              <a:pPr algn="ctr"/>
              <a:r>
                <a:rPr lang="en-US" sz="788" b="1">
                  <a:solidFill>
                    <a:schemeClr val="accent4"/>
                  </a:solidFill>
                </a:rPr>
                <a:t>SLATE</a:t>
              </a:r>
            </a:p>
          </p:txBody>
        </p:sp>
        <p:pic>
          <p:nvPicPr>
            <p:cNvPr id="86" name="Picture 85" descr="A picture containing toy, hydrant&#10;&#10;Description automatically generated">
              <a:extLst>
                <a:ext uri="{FF2B5EF4-FFF2-40B4-BE49-F238E27FC236}">
                  <a16:creationId xmlns:a16="http://schemas.microsoft.com/office/drawing/2014/main" id="{C06E2DEB-F604-4DEB-89D9-3D62A216E223}"/>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4806212" y="943106"/>
              <a:ext cx="907897" cy="907897"/>
            </a:xfrm>
            <a:prstGeom prst="rect">
              <a:avLst/>
            </a:prstGeom>
          </p:spPr>
        </p:pic>
      </p:grpSp>
      <p:grpSp>
        <p:nvGrpSpPr>
          <p:cNvPr id="87" name="Group 86">
            <a:extLst>
              <a:ext uri="{FF2B5EF4-FFF2-40B4-BE49-F238E27FC236}">
                <a16:creationId xmlns:a16="http://schemas.microsoft.com/office/drawing/2014/main" id="{1A02D339-560B-4B45-85A5-906D39DEFA09}"/>
              </a:ext>
            </a:extLst>
          </p:cNvPr>
          <p:cNvGrpSpPr/>
          <p:nvPr userDrawn="1"/>
        </p:nvGrpSpPr>
        <p:grpSpPr>
          <a:xfrm>
            <a:off x="6207506" y="3461021"/>
            <a:ext cx="1093764" cy="758050"/>
            <a:chOff x="6467194" y="885222"/>
            <a:chExt cx="2549291" cy="1649023"/>
          </a:xfrm>
        </p:grpSpPr>
        <p:pic>
          <p:nvPicPr>
            <p:cNvPr id="88" name="Picture 87" descr="A close up of a logo&#10;&#10;Description automatically generated">
              <a:extLst>
                <a:ext uri="{FF2B5EF4-FFF2-40B4-BE49-F238E27FC236}">
                  <a16:creationId xmlns:a16="http://schemas.microsoft.com/office/drawing/2014/main" id="{90F4A593-C8A0-4ED4-9D91-A846B90409FA}"/>
                </a:ext>
              </a:extLst>
            </p:cNvPr>
            <p:cNvPicPr>
              <a:picLocks noChangeAspect="1"/>
            </p:cNvPicPr>
            <p:nvPr/>
          </p:nvPicPr>
          <p:blipFill>
            <a:blip r:embed="rId32"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224182" y="885222"/>
              <a:ext cx="1035316" cy="1035316"/>
            </a:xfrm>
            <a:prstGeom prst="rect">
              <a:avLst/>
            </a:prstGeom>
          </p:spPr>
        </p:pic>
        <p:sp>
          <p:nvSpPr>
            <p:cNvPr id="89" name="TextBox 88">
              <a:extLst>
                <a:ext uri="{FF2B5EF4-FFF2-40B4-BE49-F238E27FC236}">
                  <a16:creationId xmlns:a16="http://schemas.microsoft.com/office/drawing/2014/main" id="{B62D3809-2164-4124-A1CB-13E123D5DB9C}"/>
                </a:ext>
              </a:extLst>
            </p:cNvPr>
            <p:cNvSpPr txBox="1"/>
            <p:nvPr/>
          </p:nvSpPr>
          <p:spPr>
            <a:xfrm>
              <a:off x="6467194" y="1805862"/>
              <a:ext cx="2549291" cy="728383"/>
            </a:xfrm>
            <a:prstGeom prst="rect">
              <a:avLst/>
            </a:prstGeom>
            <a:noFill/>
          </p:spPr>
          <p:txBody>
            <a:bodyPr wrap="square" rtlCol="0">
              <a:spAutoFit/>
            </a:bodyPr>
            <a:lstStyle/>
            <a:p>
              <a:pPr algn="ctr"/>
              <a:r>
                <a:rPr lang="en-US" sz="788" b="1">
                  <a:solidFill>
                    <a:schemeClr val="accent5"/>
                  </a:solidFill>
                </a:rPr>
                <a:t>BISPECIFIC ANTIBODIES</a:t>
              </a:r>
            </a:p>
          </p:txBody>
        </p:sp>
      </p:grpSp>
      <p:grpSp>
        <p:nvGrpSpPr>
          <p:cNvPr id="90" name="Group 89">
            <a:extLst>
              <a:ext uri="{FF2B5EF4-FFF2-40B4-BE49-F238E27FC236}">
                <a16:creationId xmlns:a16="http://schemas.microsoft.com/office/drawing/2014/main" id="{595167E2-F6B8-4D13-9EAF-400F72874563}"/>
              </a:ext>
            </a:extLst>
          </p:cNvPr>
          <p:cNvGrpSpPr/>
          <p:nvPr userDrawn="1"/>
        </p:nvGrpSpPr>
        <p:grpSpPr>
          <a:xfrm>
            <a:off x="6187829" y="2737952"/>
            <a:ext cx="1085441" cy="568331"/>
            <a:chOff x="9550718" y="952332"/>
            <a:chExt cx="1853563" cy="1367425"/>
          </a:xfrm>
        </p:grpSpPr>
        <p:pic>
          <p:nvPicPr>
            <p:cNvPr id="91" name="Picture 90" descr="A close up of a necklace&#10;&#10;Description automatically generated">
              <a:extLst>
                <a:ext uri="{FF2B5EF4-FFF2-40B4-BE49-F238E27FC236}">
                  <a16:creationId xmlns:a16="http://schemas.microsoft.com/office/drawing/2014/main" id="{4CE17973-BB59-4FE5-9B66-CD62E28F1ACA}"/>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9957027" y="952332"/>
              <a:ext cx="1040946" cy="1040946"/>
            </a:xfrm>
            <a:prstGeom prst="rect">
              <a:avLst/>
            </a:prstGeom>
          </p:spPr>
        </p:pic>
        <p:sp>
          <p:nvSpPr>
            <p:cNvPr id="92" name="TextBox 91">
              <a:extLst>
                <a:ext uri="{FF2B5EF4-FFF2-40B4-BE49-F238E27FC236}">
                  <a16:creationId xmlns:a16="http://schemas.microsoft.com/office/drawing/2014/main" id="{13DA7E46-62D9-46AF-98D3-1499F0702492}"/>
                </a:ext>
              </a:extLst>
            </p:cNvPr>
            <p:cNvSpPr txBox="1"/>
            <p:nvPr/>
          </p:nvSpPr>
          <p:spPr>
            <a:xfrm>
              <a:off x="9550718" y="1805864"/>
              <a:ext cx="1853563" cy="513893"/>
            </a:xfrm>
            <a:prstGeom prst="rect">
              <a:avLst/>
            </a:prstGeom>
            <a:noFill/>
          </p:spPr>
          <p:txBody>
            <a:bodyPr wrap="square" rtlCol="0">
              <a:spAutoFit/>
            </a:bodyPr>
            <a:lstStyle/>
            <a:p>
              <a:pPr algn="ctr"/>
              <a:r>
                <a:rPr lang="en-US" sz="788" b="1">
                  <a:solidFill>
                    <a:schemeClr val="accent3"/>
                  </a:solidFill>
                </a:rPr>
                <a:t>CELL THERAPY</a:t>
              </a:r>
            </a:p>
          </p:txBody>
        </p:sp>
      </p:grpSp>
      <p:grpSp>
        <p:nvGrpSpPr>
          <p:cNvPr id="111" name="Group 110">
            <a:extLst>
              <a:ext uri="{FF2B5EF4-FFF2-40B4-BE49-F238E27FC236}">
                <a16:creationId xmlns:a16="http://schemas.microsoft.com/office/drawing/2014/main" id="{CC67F640-5D8F-4B05-A28E-46284BEEA1D9}"/>
              </a:ext>
            </a:extLst>
          </p:cNvPr>
          <p:cNvGrpSpPr/>
          <p:nvPr userDrawn="1"/>
        </p:nvGrpSpPr>
        <p:grpSpPr>
          <a:xfrm>
            <a:off x="7124293" y="1088454"/>
            <a:ext cx="1714851" cy="2092349"/>
            <a:chOff x="8807167" y="1323772"/>
            <a:chExt cx="2805620" cy="3322603"/>
          </a:xfrm>
        </p:grpSpPr>
        <p:sp>
          <p:nvSpPr>
            <p:cNvPr id="102" name="Rectangle 101">
              <a:extLst>
                <a:ext uri="{FF2B5EF4-FFF2-40B4-BE49-F238E27FC236}">
                  <a16:creationId xmlns:a16="http://schemas.microsoft.com/office/drawing/2014/main" id="{DA378E79-6AD0-430F-AD6D-46D2558A7721}"/>
                </a:ext>
              </a:extLst>
            </p:cNvPr>
            <p:cNvSpPr/>
            <p:nvPr userDrawn="1"/>
          </p:nvSpPr>
          <p:spPr>
            <a:xfrm>
              <a:off x="8820065" y="1324022"/>
              <a:ext cx="2792722" cy="3322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102">
              <a:extLst>
                <a:ext uri="{FF2B5EF4-FFF2-40B4-BE49-F238E27FC236}">
                  <a16:creationId xmlns:a16="http://schemas.microsoft.com/office/drawing/2014/main" id="{0DDD36D6-1DA0-4785-86BB-B9CD80DF7408}"/>
                </a:ext>
              </a:extLst>
            </p:cNvPr>
            <p:cNvPicPr>
              <a:picLocks noChangeAspect="1"/>
            </p:cNvPicPr>
            <p:nvPr userDrawn="1"/>
          </p:nvPicPr>
          <p:blipFill rotWithShape="1">
            <a:blip r:embed="rId34" cstate="email">
              <a:extLst>
                <a:ext uri="{28A0092B-C50C-407E-A947-70E740481C1C}">
                  <a14:useLocalDpi xmlns:a14="http://schemas.microsoft.com/office/drawing/2010/main"/>
                </a:ext>
              </a:extLst>
            </a:blip>
            <a:srcRect/>
            <a:stretch/>
          </p:blipFill>
          <p:spPr>
            <a:xfrm>
              <a:off x="9113326" y="3228493"/>
              <a:ext cx="2320509" cy="1417633"/>
            </a:xfrm>
            <a:prstGeom prst="rect">
              <a:avLst/>
            </a:prstGeom>
          </p:spPr>
        </p:pic>
        <p:pic>
          <p:nvPicPr>
            <p:cNvPr id="104" name="Picture 103" descr="A close up of a logo&#10;&#10;Description generated with high confidence">
              <a:extLst>
                <a:ext uri="{FF2B5EF4-FFF2-40B4-BE49-F238E27FC236}">
                  <a16:creationId xmlns:a16="http://schemas.microsoft.com/office/drawing/2014/main" id="{83CFA7F3-E444-4CC1-A67F-F3B8ADA81438}"/>
                </a:ext>
              </a:extLst>
            </p:cNvPr>
            <p:cNvPicPr>
              <a:picLocks noChangeAspect="1"/>
            </p:cNvPicPr>
            <p:nvPr userDrawn="1"/>
          </p:nvPicPr>
          <p:blipFill>
            <a:blip r:embed="rId35" cstate="email">
              <a:extLst>
                <a:ext uri="{28A0092B-C50C-407E-A947-70E740481C1C}">
                  <a14:useLocalDpi xmlns:a14="http://schemas.microsoft.com/office/drawing/2010/main"/>
                </a:ext>
              </a:extLst>
            </a:blip>
            <a:stretch>
              <a:fillRect/>
            </a:stretch>
          </p:blipFill>
          <p:spPr>
            <a:xfrm rot="12612183">
              <a:off x="10006712" y="2924426"/>
              <a:ext cx="487204" cy="337195"/>
            </a:xfrm>
            <a:prstGeom prst="rect">
              <a:avLst/>
            </a:prstGeom>
          </p:spPr>
        </p:pic>
        <p:sp>
          <p:nvSpPr>
            <p:cNvPr id="105" name="TextBox 104">
              <a:extLst>
                <a:ext uri="{FF2B5EF4-FFF2-40B4-BE49-F238E27FC236}">
                  <a16:creationId xmlns:a16="http://schemas.microsoft.com/office/drawing/2014/main" id="{D1D9C65E-E5DD-4E22-8660-B5799A4D9ADF}"/>
                </a:ext>
              </a:extLst>
            </p:cNvPr>
            <p:cNvSpPr txBox="1"/>
            <p:nvPr userDrawn="1"/>
          </p:nvSpPr>
          <p:spPr>
            <a:xfrm>
              <a:off x="10562664" y="3441959"/>
              <a:ext cx="491306" cy="256590"/>
            </a:xfrm>
            <a:prstGeom prst="rect">
              <a:avLst/>
            </a:prstGeom>
            <a:noFill/>
          </p:spPr>
          <p:txBody>
            <a:bodyPr wrap="square" rtlCol="0">
              <a:spAutoFit/>
            </a:bodyPr>
            <a:lstStyle/>
            <a:p>
              <a:r>
                <a:rPr lang="en-US" sz="450" b="1">
                  <a:solidFill>
                    <a:srgbClr val="363453"/>
                  </a:solidFill>
                </a:rPr>
                <a:t>HLA</a:t>
              </a:r>
            </a:p>
          </p:txBody>
        </p:sp>
        <p:sp>
          <p:nvSpPr>
            <p:cNvPr id="106" name="TextBox 105">
              <a:extLst>
                <a:ext uri="{FF2B5EF4-FFF2-40B4-BE49-F238E27FC236}">
                  <a16:creationId xmlns:a16="http://schemas.microsoft.com/office/drawing/2014/main" id="{FBE2DFD1-8DFB-4679-A6BB-20BB030044C5}"/>
                </a:ext>
              </a:extLst>
            </p:cNvPr>
            <p:cNvSpPr txBox="1"/>
            <p:nvPr userDrawn="1"/>
          </p:nvSpPr>
          <p:spPr>
            <a:xfrm>
              <a:off x="10562665" y="3006282"/>
              <a:ext cx="1005310" cy="256590"/>
            </a:xfrm>
            <a:prstGeom prst="rect">
              <a:avLst/>
            </a:prstGeom>
            <a:noFill/>
          </p:spPr>
          <p:txBody>
            <a:bodyPr wrap="square" rtlCol="0">
              <a:spAutoFit/>
            </a:bodyPr>
            <a:lstStyle/>
            <a:p>
              <a:r>
                <a:rPr lang="en-US" sz="450" b="1">
                  <a:solidFill>
                    <a:srgbClr val="363453"/>
                  </a:solidFill>
                </a:rPr>
                <a:t>Neoantigen</a:t>
              </a:r>
            </a:p>
          </p:txBody>
        </p:sp>
        <p:pic>
          <p:nvPicPr>
            <p:cNvPr id="107" name="Picture 106" descr="A close up of a logo&#10;&#10;Description generated with very high confidence">
              <a:extLst>
                <a:ext uri="{FF2B5EF4-FFF2-40B4-BE49-F238E27FC236}">
                  <a16:creationId xmlns:a16="http://schemas.microsoft.com/office/drawing/2014/main" id="{0DFCBC68-72B4-4738-B1BF-3A576A3F74BF}"/>
                </a:ext>
              </a:extLst>
            </p:cNvPr>
            <p:cNvPicPr>
              <a:picLocks noChangeAspect="1"/>
            </p:cNvPicPr>
            <p:nvPr userDrawn="1"/>
          </p:nvPicPr>
          <p:blipFill rotWithShape="1">
            <a:blip r:embed="rId36" cstate="email">
              <a:extLst>
                <a:ext uri="{28A0092B-C50C-407E-A947-70E740481C1C}">
                  <a14:useLocalDpi xmlns:a14="http://schemas.microsoft.com/office/drawing/2010/main"/>
                </a:ext>
              </a:extLst>
            </a:blip>
            <a:srcRect/>
            <a:stretch/>
          </p:blipFill>
          <p:spPr>
            <a:xfrm>
              <a:off x="8807167" y="1323772"/>
              <a:ext cx="2786048" cy="1707970"/>
            </a:xfrm>
            <a:prstGeom prst="rect">
              <a:avLst/>
            </a:prstGeom>
          </p:spPr>
        </p:pic>
        <p:sp>
          <p:nvSpPr>
            <p:cNvPr id="108" name="TextBox 107">
              <a:extLst>
                <a:ext uri="{FF2B5EF4-FFF2-40B4-BE49-F238E27FC236}">
                  <a16:creationId xmlns:a16="http://schemas.microsoft.com/office/drawing/2014/main" id="{495C256B-2507-4989-81C2-1262C6F910CD}"/>
                </a:ext>
              </a:extLst>
            </p:cNvPr>
            <p:cNvSpPr txBox="1"/>
            <p:nvPr userDrawn="1"/>
          </p:nvSpPr>
          <p:spPr>
            <a:xfrm>
              <a:off x="9734212" y="1579579"/>
              <a:ext cx="1105293" cy="291005"/>
            </a:xfrm>
            <a:prstGeom prst="rect">
              <a:avLst/>
            </a:prstGeom>
            <a:noFill/>
          </p:spPr>
          <p:txBody>
            <a:bodyPr wrap="square" rtlCol="0">
              <a:spAutoFit/>
            </a:bodyPr>
            <a:lstStyle/>
            <a:p>
              <a:pPr algn="ctr"/>
              <a:r>
                <a:rPr lang="en-US" sz="591" b="1">
                  <a:solidFill>
                    <a:schemeClr val="bg1"/>
                  </a:solidFill>
                </a:rPr>
                <a:t>CD8 T cell</a:t>
              </a:r>
            </a:p>
          </p:txBody>
        </p:sp>
        <p:sp>
          <p:nvSpPr>
            <p:cNvPr id="109" name="TextBox 108">
              <a:extLst>
                <a:ext uri="{FF2B5EF4-FFF2-40B4-BE49-F238E27FC236}">
                  <a16:creationId xmlns:a16="http://schemas.microsoft.com/office/drawing/2014/main" id="{D4F3AB2E-2D0E-4846-AB6E-5D0DEC60C7DC}"/>
                </a:ext>
              </a:extLst>
            </p:cNvPr>
            <p:cNvSpPr txBox="1"/>
            <p:nvPr userDrawn="1"/>
          </p:nvSpPr>
          <p:spPr>
            <a:xfrm>
              <a:off x="9660386" y="4253128"/>
              <a:ext cx="1167553" cy="291005"/>
            </a:xfrm>
            <a:prstGeom prst="rect">
              <a:avLst/>
            </a:prstGeom>
            <a:noFill/>
          </p:spPr>
          <p:txBody>
            <a:bodyPr wrap="square" rtlCol="0">
              <a:spAutoFit/>
            </a:bodyPr>
            <a:lstStyle/>
            <a:p>
              <a:pPr algn="ctr"/>
              <a:r>
                <a:rPr lang="en-US" sz="591" b="1">
                  <a:solidFill>
                    <a:schemeClr val="bg1"/>
                  </a:solidFill>
                </a:rPr>
                <a:t>Tumor cell</a:t>
              </a:r>
            </a:p>
          </p:txBody>
        </p:sp>
        <p:sp>
          <p:nvSpPr>
            <p:cNvPr id="110" name="TextBox 109">
              <a:extLst>
                <a:ext uri="{FF2B5EF4-FFF2-40B4-BE49-F238E27FC236}">
                  <a16:creationId xmlns:a16="http://schemas.microsoft.com/office/drawing/2014/main" id="{C812ED84-6F36-460F-A859-69F80557BB82}"/>
                </a:ext>
              </a:extLst>
            </p:cNvPr>
            <p:cNvSpPr txBox="1"/>
            <p:nvPr userDrawn="1"/>
          </p:nvSpPr>
          <p:spPr>
            <a:xfrm>
              <a:off x="10562664" y="2522585"/>
              <a:ext cx="491306" cy="256590"/>
            </a:xfrm>
            <a:prstGeom prst="rect">
              <a:avLst/>
            </a:prstGeom>
            <a:noFill/>
          </p:spPr>
          <p:txBody>
            <a:bodyPr wrap="square" rtlCol="0">
              <a:spAutoFit/>
            </a:bodyPr>
            <a:lstStyle/>
            <a:p>
              <a:r>
                <a:rPr lang="en-US" sz="450" b="1">
                  <a:solidFill>
                    <a:srgbClr val="363453"/>
                  </a:solidFill>
                </a:rPr>
                <a:t>TCR</a:t>
              </a:r>
              <a:endParaRPr lang="en-US" sz="563" b="1">
                <a:solidFill>
                  <a:srgbClr val="363453"/>
                </a:solidFill>
              </a:endParaRPr>
            </a:p>
          </p:txBody>
        </p:sp>
      </p:grpSp>
      <p:pic>
        <p:nvPicPr>
          <p:cNvPr id="112" name="Picture 111">
            <a:extLst>
              <a:ext uri="{FF2B5EF4-FFF2-40B4-BE49-F238E27FC236}">
                <a16:creationId xmlns:a16="http://schemas.microsoft.com/office/drawing/2014/main" id="{B9F39C36-2F3C-4EC9-84EE-A7D5678E2356}"/>
              </a:ext>
            </a:extLst>
          </p:cNvPr>
          <p:cNvPicPr>
            <a:picLocks noChangeAspect="1"/>
          </p:cNvPicPr>
          <p:nvPr userDrawn="1"/>
        </p:nvPicPr>
        <p:blipFill rotWithShape="1">
          <a:blip r:embed="rId37" cstate="email">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rot="10134893">
            <a:off x="1858293" y="1592197"/>
            <a:ext cx="384152" cy="774405"/>
          </a:xfrm>
          <a:prstGeom prst="rect">
            <a:avLst/>
          </a:prstGeom>
        </p:spPr>
      </p:pic>
      <p:pic>
        <p:nvPicPr>
          <p:cNvPr id="113" name="Picture 112">
            <a:extLst>
              <a:ext uri="{FF2B5EF4-FFF2-40B4-BE49-F238E27FC236}">
                <a16:creationId xmlns:a16="http://schemas.microsoft.com/office/drawing/2014/main" id="{0B78CFE5-7CF0-4DAD-8BDF-8DCC090220EF}"/>
              </a:ext>
            </a:extLst>
          </p:cNvPr>
          <p:cNvPicPr>
            <a:picLocks noChangeAspect="1"/>
          </p:cNvPicPr>
          <p:nvPr userDrawn="1"/>
        </p:nvPicPr>
        <p:blipFill rotWithShape="1">
          <a:blip r:embed="rId38" cstate="email">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rot="10134893">
            <a:off x="1466433" y="1667688"/>
            <a:ext cx="384152" cy="774405"/>
          </a:xfrm>
          <a:prstGeom prst="rect">
            <a:avLst/>
          </a:prstGeom>
        </p:spPr>
      </p:pic>
      <p:pic>
        <p:nvPicPr>
          <p:cNvPr id="114" name="Picture 113">
            <a:extLst>
              <a:ext uri="{FF2B5EF4-FFF2-40B4-BE49-F238E27FC236}">
                <a16:creationId xmlns:a16="http://schemas.microsoft.com/office/drawing/2014/main" id="{E7BF9D79-119A-4636-8365-D2D8E6AEED0A}"/>
              </a:ext>
            </a:extLst>
          </p:cNvPr>
          <p:cNvPicPr/>
          <p:nvPr userDrawn="1"/>
        </p:nvPicPr>
        <p:blipFill>
          <a:blip r:embed="rId39" cstate="email">
            <a:extLst>
              <a:ext uri="{28A0092B-C50C-407E-A947-70E740481C1C}">
                <a14:useLocalDpi xmlns:a14="http://schemas.microsoft.com/office/drawing/2010/main"/>
              </a:ext>
            </a:extLst>
          </a:blip>
          <a:stretch>
            <a:fillRect/>
          </a:stretch>
        </p:blipFill>
        <p:spPr>
          <a:xfrm>
            <a:off x="1119084" y="3488614"/>
            <a:ext cx="635225" cy="635225"/>
          </a:xfrm>
          <a:prstGeom prst="rect">
            <a:avLst/>
          </a:prstGeom>
        </p:spPr>
      </p:pic>
      <p:pic>
        <p:nvPicPr>
          <p:cNvPr id="115" name="Picture 114">
            <a:extLst>
              <a:ext uri="{FF2B5EF4-FFF2-40B4-BE49-F238E27FC236}">
                <a16:creationId xmlns:a16="http://schemas.microsoft.com/office/drawing/2014/main" id="{B626882D-C135-445E-B9B0-02FD52B3862D}"/>
              </a:ext>
            </a:extLst>
          </p:cNvPr>
          <p:cNvPicPr/>
          <p:nvPr userDrawn="1"/>
        </p:nvPicPr>
        <p:blipFill>
          <a:blip r:embed="rId40" cstate="email">
            <a:extLst>
              <a:ext uri="{28A0092B-C50C-407E-A947-70E740481C1C}">
                <a14:useLocalDpi xmlns:a14="http://schemas.microsoft.com/office/drawing/2010/main"/>
              </a:ext>
            </a:extLst>
          </a:blip>
          <a:stretch>
            <a:fillRect/>
          </a:stretch>
        </p:blipFill>
        <p:spPr>
          <a:xfrm>
            <a:off x="558965" y="3488615"/>
            <a:ext cx="567427" cy="567427"/>
          </a:xfrm>
          <a:prstGeom prst="rect">
            <a:avLst/>
          </a:prstGeom>
        </p:spPr>
      </p:pic>
      <p:pic>
        <p:nvPicPr>
          <p:cNvPr id="116" name="Picture 115">
            <a:extLst>
              <a:ext uri="{FF2B5EF4-FFF2-40B4-BE49-F238E27FC236}">
                <a16:creationId xmlns:a16="http://schemas.microsoft.com/office/drawing/2014/main" id="{1C96FE79-1353-49CC-8338-ECD063302F93}"/>
              </a:ext>
            </a:extLst>
          </p:cNvPr>
          <p:cNvPicPr>
            <a:picLocks noChangeAspect="1"/>
          </p:cNvPicPr>
          <p:nvPr userDrawn="1"/>
        </p:nvPicPr>
        <p:blipFill>
          <a:blip r:embed="rId4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61767" y="3461761"/>
            <a:ext cx="805808" cy="662379"/>
          </a:xfrm>
          <a:prstGeom prst="rect">
            <a:avLst/>
          </a:prstGeom>
        </p:spPr>
      </p:pic>
      <p:pic>
        <p:nvPicPr>
          <p:cNvPr id="117" name="Picture 116">
            <a:extLst>
              <a:ext uri="{FF2B5EF4-FFF2-40B4-BE49-F238E27FC236}">
                <a16:creationId xmlns:a16="http://schemas.microsoft.com/office/drawing/2014/main" id="{8D935422-AFEB-47FD-BC7F-1057B1CBBD48}"/>
              </a:ext>
            </a:extLst>
          </p:cNvPr>
          <p:cNvPicPr>
            <a:picLocks noChangeAspect="1"/>
          </p:cNvPicPr>
          <p:nvPr userDrawn="1"/>
        </p:nvPicPr>
        <p:blipFill>
          <a:blip r:embed="rId4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369" y="3429188"/>
            <a:ext cx="567427" cy="644397"/>
          </a:xfrm>
          <a:prstGeom prst="rect">
            <a:avLst/>
          </a:prstGeom>
        </p:spPr>
      </p:pic>
      <p:pic>
        <p:nvPicPr>
          <p:cNvPr id="118" name="Picture 117">
            <a:extLst>
              <a:ext uri="{FF2B5EF4-FFF2-40B4-BE49-F238E27FC236}">
                <a16:creationId xmlns:a16="http://schemas.microsoft.com/office/drawing/2014/main" id="{7E0657E6-6BF4-464A-AE31-66616FEC38D5}"/>
              </a:ext>
            </a:extLst>
          </p:cNvPr>
          <p:cNvPicPr/>
          <p:nvPr userDrawn="1"/>
        </p:nvPicPr>
        <p:blipFill>
          <a:blip r:embed="rId43" cstate="email">
            <a:extLst>
              <a:ext uri="{28A0092B-C50C-407E-A947-70E740481C1C}">
                <a14:useLocalDpi xmlns:a14="http://schemas.microsoft.com/office/drawing/2010/main"/>
              </a:ext>
            </a:extLst>
          </a:blip>
          <a:stretch>
            <a:fillRect/>
          </a:stretch>
        </p:blipFill>
        <p:spPr>
          <a:xfrm>
            <a:off x="65331" y="4025720"/>
            <a:ext cx="605836" cy="605836"/>
          </a:xfrm>
          <a:prstGeom prst="rect">
            <a:avLst/>
          </a:prstGeom>
        </p:spPr>
      </p:pic>
      <p:pic>
        <p:nvPicPr>
          <p:cNvPr id="119" name="Picture 118">
            <a:extLst>
              <a:ext uri="{FF2B5EF4-FFF2-40B4-BE49-F238E27FC236}">
                <a16:creationId xmlns:a16="http://schemas.microsoft.com/office/drawing/2014/main" id="{F81CA93B-76E0-402C-BD44-0B44D53B0A68}"/>
              </a:ext>
            </a:extLst>
          </p:cNvPr>
          <p:cNvPicPr/>
          <p:nvPr userDrawn="1"/>
        </p:nvPicPr>
        <p:blipFill>
          <a:blip r:embed="rId44" cstate="email">
            <a:extLst>
              <a:ext uri="{28A0092B-C50C-407E-A947-70E740481C1C}">
                <a14:useLocalDpi xmlns:a14="http://schemas.microsoft.com/office/drawing/2010/main"/>
              </a:ext>
            </a:extLst>
          </a:blip>
          <a:stretch>
            <a:fillRect/>
          </a:stretch>
        </p:blipFill>
        <p:spPr>
          <a:xfrm>
            <a:off x="757168" y="4029033"/>
            <a:ext cx="760693" cy="760693"/>
          </a:xfrm>
          <a:prstGeom prst="rect">
            <a:avLst/>
          </a:prstGeom>
        </p:spPr>
      </p:pic>
      <p:pic>
        <p:nvPicPr>
          <p:cNvPr id="120" name="Picture 119">
            <a:extLst>
              <a:ext uri="{FF2B5EF4-FFF2-40B4-BE49-F238E27FC236}">
                <a16:creationId xmlns:a16="http://schemas.microsoft.com/office/drawing/2014/main" id="{7774D62F-1CBD-454F-8371-4D7D604618D7}"/>
              </a:ext>
            </a:extLst>
          </p:cNvPr>
          <p:cNvPicPr/>
          <p:nvPr userDrawn="1"/>
        </p:nvPicPr>
        <p:blipFill>
          <a:blip r:embed="rId45" cstate="email">
            <a:extLst>
              <a:ext uri="{28A0092B-C50C-407E-A947-70E740481C1C}">
                <a14:useLocalDpi xmlns:a14="http://schemas.microsoft.com/office/drawing/2010/main"/>
              </a:ext>
            </a:extLst>
          </a:blip>
          <a:stretch>
            <a:fillRect/>
          </a:stretch>
        </p:blipFill>
        <p:spPr>
          <a:xfrm>
            <a:off x="1617230" y="4002934"/>
            <a:ext cx="706988" cy="706988"/>
          </a:xfrm>
          <a:prstGeom prst="rect">
            <a:avLst/>
          </a:prstGeom>
        </p:spPr>
      </p:pic>
      <p:sp>
        <p:nvSpPr>
          <p:cNvPr id="94" name="Title 10">
            <a:extLst>
              <a:ext uri="{FF2B5EF4-FFF2-40B4-BE49-F238E27FC236}">
                <a16:creationId xmlns:a16="http://schemas.microsoft.com/office/drawing/2014/main" id="{2E9ADCA4-55F3-9848-A2A1-32B1AC7BCF9E}"/>
              </a:ext>
            </a:extLst>
          </p:cNvPr>
          <p:cNvSpPr>
            <a:spLocks noGrp="1"/>
          </p:cNvSpPr>
          <p:nvPr>
            <p:ph type="title" hasCustomPrompt="1"/>
          </p:nvPr>
        </p:nvSpPr>
        <p:spPr>
          <a:xfrm>
            <a:off x="317499" y="228602"/>
            <a:ext cx="8458200" cy="302243"/>
          </a:xfrm>
          <a:prstGeom prst="rect">
            <a:avLst/>
          </a:prstGeom>
        </p:spPr>
        <p:txBody>
          <a:bodyPr anchor="ctr"/>
          <a:lstStyle>
            <a:lvl1pPr>
              <a:defRPr>
                <a:solidFill>
                  <a:schemeClr val="tx1"/>
                </a:solidFill>
              </a:defRPr>
            </a:lvl1pPr>
          </a:lstStyle>
          <a:p>
            <a:r>
              <a:rPr lang="en-US"/>
              <a:t>Graphics Library</a:t>
            </a:r>
          </a:p>
        </p:txBody>
      </p:sp>
    </p:spTree>
    <p:extLst>
      <p:ext uri="{BB962C8B-B14F-4D97-AF65-F5344CB8AC3E}">
        <p14:creationId xmlns:p14="http://schemas.microsoft.com/office/powerpoint/2010/main" val="3509834211"/>
      </p:ext>
    </p:extLst>
  </p:cSld>
  <p:clrMapOvr>
    <a:masterClrMapping/>
  </p:clrMapOvr>
  <p:transition spd="med">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5FF606-9384-4E8E-A476-51D49B08B3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4779" y="1520089"/>
            <a:ext cx="734755" cy="2064974"/>
          </a:xfrm>
          <a:prstGeom prst="rect">
            <a:avLst/>
          </a:prstGeom>
          <a:solidFill>
            <a:srgbClr val="EBEBEA"/>
          </a:solidFill>
        </p:spPr>
      </p:pic>
      <p:grpSp>
        <p:nvGrpSpPr>
          <p:cNvPr id="5" name="Group 4">
            <a:extLst>
              <a:ext uri="{FF2B5EF4-FFF2-40B4-BE49-F238E27FC236}">
                <a16:creationId xmlns:a16="http://schemas.microsoft.com/office/drawing/2014/main" id="{17740563-12CB-42D5-9640-CBE239863620}"/>
              </a:ext>
            </a:extLst>
          </p:cNvPr>
          <p:cNvGrpSpPr>
            <a:grpSpLocks noChangeAspect="1"/>
          </p:cNvGrpSpPr>
          <p:nvPr userDrawn="1"/>
        </p:nvGrpSpPr>
        <p:grpSpPr>
          <a:xfrm>
            <a:off x="450312" y="933146"/>
            <a:ext cx="751816" cy="357259"/>
            <a:chOff x="7930411" y="2469950"/>
            <a:chExt cx="1031467" cy="490148"/>
          </a:xfrm>
        </p:grpSpPr>
        <p:sp>
          <p:nvSpPr>
            <p:cNvPr id="6" name="Rounded Rectangle 122">
              <a:extLst>
                <a:ext uri="{FF2B5EF4-FFF2-40B4-BE49-F238E27FC236}">
                  <a16:creationId xmlns:a16="http://schemas.microsoft.com/office/drawing/2014/main" id="{FC84B005-6884-43B1-81D2-92E9DCD81BE1}"/>
                </a:ext>
              </a:extLst>
            </p:cNvPr>
            <p:cNvSpPr/>
            <p:nvPr/>
          </p:nvSpPr>
          <p:spPr>
            <a:xfrm>
              <a:off x="7930411" y="2556674"/>
              <a:ext cx="1031467" cy="403424"/>
            </a:xfrm>
            <a:prstGeom prst="roundRect">
              <a:avLst>
                <a:gd name="adj" fmla="val 24581"/>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FA4647E7-8E90-484C-B48D-57571050C573}"/>
                </a:ext>
              </a:extLst>
            </p:cNvPr>
            <p:cNvGrpSpPr/>
            <p:nvPr/>
          </p:nvGrpSpPr>
          <p:grpSpPr>
            <a:xfrm>
              <a:off x="8117119" y="2469950"/>
              <a:ext cx="639908" cy="178146"/>
              <a:chOff x="8159651" y="2469950"/>
              <a:chExt cx="639908" cy="178146"/>
            </a:xfrm>
          </p:grpSpPr>
          <p:grpSp>
            <p:nvGrpSpPr>
              <p:cNvPr id="8" name="Group 7">
                <a:extLst>
                  <a:ext uri="{FF2B5EF4-FFF2-40B4-BE49-F238E27FC236}">
                    <a16:creationId xmlns:a16="http://schemas.microsoft.com/office/drawing/2014/main" id="{1C843F39-BC69-4532-92B4-0CB8B9F6E2AA}"/>
                  </a:ext>
                </a:extLst>
              </p:cNvPr>
              <p:cNvGrpSpPr/>
              <p:nvPr/>
            </p:nvGrpSpPr>
            <p:grpSpPr>
              <a:xfrm>
                <a:off x="8177465" y="2469950"/>
                <a:ext cx="622094" cy="178146"/>
                <a:chOff x="8177465" y="2469950"/>
                <a:chExt cx="622094" cy="178146"/>
              </a:xfrm>
            </p:grpSpPr>
            <p:sp>
              <p:nvSpPr>
                <p:cNvPr id="14" name="Rectangle 13">
                  <a:extLst>
                    <a:ext uri="{FF2B5EF4-FFF2-40B4-BE49-F238E27FC236}">
                      <a16:creationId xmlns:a16="http://schemas.microsoft.com/office/drawing/2014/main" id="{0F24CC97-B060-4E70-A230-DE3D5D632686}"/>
                    </a:ext>
                  </a:extLst>
                </p:cNvPr>
                <p:cNvSpPr/>
                <p:nvPr/>
              </p:nvSpPr>
              <p:spPr bwMode="auto">
                <a:xfrm>
                  <a:off x="8617687" y="2469950"/>
                  <a:ext cx="181872" cy="178146"/>
                </a:xfrm>
                <a:prstGeom prst="rect">
                  <a:avLst/>
                </a:prstGeom>
                <a:solidFill>
                  <a:srgbClr val="18435D"/>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eaLnBrk="1" fontAlgn="auto" hangingPunct="1">
                    <a:spcBef>
                      <a:spcPct val="0"/>
                    </a:spcBef>
                    <a:spcAft>
                      <a:spcPct val="0"/>
                    </a:spcAft>
                  </a:pPr>
                  <a:endParaRPr lang="en-US" sz="281">
                    <a:solidFill>
                      <a:schemeClr val="bg1"/>
                    </a:solidFill>
                    <a:cs typeface="Arial" panose="020B0604020202020204" pitchFamily="34" charset="0"/>
                  </a:endParaRPr>
                </a:p>
              </p:txBody>
            </p:sp>
            <p:sp>
              <p:nvSpPr>
                <p:cNvPr id="15" name="Rectangle 14">
                  <a:extLst>
                    <a:ext uri="{FF2B5EF4-FFF2-40B4-BE49-F238E27FC236}">
                      <a16:creationId xmlns:a16="http://schemas.microsoft.com/office/drawing/2014/main" id="{32DDFF58-1626-443A-BC3B-4247DAEF9792}"/>
                    </a:ext>
                  </a:extLst>
                </p:cNvPr>
                <p:cNvSpPr/>
                <p:nvPr/>
              </p:nvSpPr>
              <p:spPr bwMode="auto">
                <a:xfrm>
                  <a:off x="8177465" y="2469950"/>
                  <a:ext cx="461732" cy="1781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anchor="ctr"/>
                <a:lstStyle/>
                <a:p>
                  <a:pPr algn="ctr" eaLnBrk="1" fontAlgn="auto" hangingPunct="1">
                    <a:spcBef>
                      <a:spcPct val="0"/>
                    </a:spcBef>
                    <a:spcAft>
                      <a:spcPct val="0"/>
                    </a:spcAft>
                  </a:pPr>
                  <a:endParaRPr lang="en-US" sz="281">
                    <a:solidFill>
                      <a:schemeClr val="bg1"/>
                    </a:solidFill>
                    <a:cs typeface="Arial" panose="020B0604020202020204" pitchFamily="34" charset="0"/>
                  </a:endParaRPr>
                </a:p>
              </p:txBody>
            </p:sp>
          </p:grpSp>
          <p:sp>
            <p:nvSpPr>
              <p:cNvPr id="9" name="Rectangle 8">
                <a:extLst>
                  <a:ext uri="{FF2B5EF4-FFF2-40B4-BE49-F238E27FC236}">
                    <a16:creationId xmlns:a16="http://schemas.microsoft.com/office/drawing/2014/main" id="{C2E569C1-5956-4016-905A-5B986AA2C36C}"/>
                  </a:ext>
                </a:extLst>
              </p:cNvPr>
              <p:cNvSpPr/>
              <p:nvPr/>
            </p:nvSpPr>
            <p:spPr bwMode="auto">
              <a:xfrm>
                <a:off x="8159651" y="2469950"/>
                <a:ext cx="22904" cy="178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anchor="ctr"/>
              <a:lstStyle/>
              <a:p>
                <a:pPr algn="ctr" eaLnBrk="1" fontAlgn="auto" hangingPunct="1">
                  <a:spcBef>
                    <a:spcPct val="0"/>
                  </a:spcBef>
                  <a:spcAft>
                    <a:spcPct val="0"/>
                  </a:spcAft>
                </a:pPr>
                <a:endParaRPr lang="en-US" sz="281">
                  <a:solidFill>
                    <a:schemeClr val="bg1"/>
                  </a:solidFill>
                  <a:cs typeface="Arial" panose="020B0604020202020204" pitchFamily="34" charset="0"/>
                </a:endParaRPr>
              </a:p>
            </p:txBody>
          </p:sp>
          <p:sp>
            <p:nvSpPr>
              <p:cNvPr id="10" name="Rectangle 9">
                <a:extLst>
                  <a:ext uri="{FF2B5EF4-FFF2-40B4-BE49-F238E27FC236}">
                    <a16:creationId xmlns:a16="http://schemas.microsoft.com/office/drawing/2014/main" id="{1974B342-2F4D-44A6-9869-61734ECBAD7B}"/>
                  </a:ext>
                </a:extLst>
              </p:cNvPr>
              <p:cNvSpPr/>
              <p:nvPr/>
            </p:nvSpPr>
            <p:spPr bwMode="auto">
              <a:xfrm>
                <a:off x="8251563" y="2469950"/>
                <a:ext cx="22904" cy="178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anchor="ctr"/>
              <a:lstStyle/>
              <a:p>
                <a:pPr algn="ctr" eaLnBrk="1" fontAlgn="auto" hangingPunct="1">
                  <a:spcBef>
                    <a:spcPct val="0"/>
                  </a:spcBef>
                  <a:spcAft>
                    <a:spcPct val="0"/>
                  </a:spcAft>
                </a:pPr>
                <a:endParaRPr lang="en-US" sz="281">
                  <a:solidFill>
                    <a:schemeClr val="bg1"/>
                  </a:solidFill>
                  <a:cs typeface="Arial" panose="020B0604020202020204" pitchFamily="34" charset="0"/>
                </a:endParaRPr>
              </a:p>
            </p:txBody>
          </p:sp>
          <p:sp>
            <p:nvSpPr>
              <p:cNvPr id="11" name="Rectangle 10">
                <a:extLst>
                  <a:ext uri="{FF2B5EF4-FFF2-40B4-BE49-F238E27FC236}">
                    <a16:creationId xmlns:a16="http://schemas.microsoft.com/office/drawing/2014/main" id="{9F4F09F9-C17F-4574-B7ED-0ED23B060FAF}"/>
                  </a:ext>
                </a:extLst>
              </p:cNvPr>
              <p:cNvSpPr/>
              <p:nvPr/>
            </p:nvSpPr>
            <p:spPr bwMode="auto">
              <a:xfrm>
                <a:off x="8343475" y="2469950"/>
                <a:ext cx="22904" cy="178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anchor="ctr"/>
              <a:lstStyle/>
              <a:p>
                <a:pPr algn="ctr" eaLnBrk="1" fontAlgn="auto" hangingPunct="1">
                  <a:spcBef>
                    <a:spcPct val="0"/>
                  </a:spcBef>
                  <a:spcAft>
                    <a:spcPct val="0"/>
                  </a:spcAft>
                </a:pPr>
                <a:endParaRPr lang="en-US" sz="281">
                  <a:solidFill>
                    <a:schemeClr val="bg1"/>
                  </a:solidFill>
                  <a:cs typeface="Arial" panose="020B0604020202020204" pitchFamily="34" charset="0"/>
                </a:endParaRPr>
              </a:p>
            </p:txBody>
          </p:sp>
          <p:sp>
            <p:nvSpPr>
              <p:cNvPr id="12" name="Rectangle 11">
                <a:extLst>
                  <a:ext uri="{FF2B5EF4-FFF2-40B4-BE49-F238E27FC236}">
                    <a16:creationId xmlns:a16="http://schemas.microsoft.com/office/drawing/2014/main" id="{7C900D51-7100-4771-BDB8-1BF4A4CFA4CE}"/>
                  </a:ext>
                </a:extLst>
              </p:cNvPr>
              <p:cNvSpPr/>
              <p:nvPr/>
            </p:nvSpPr>
            <p:spPr bwMode="auto">
              <a:xfrm>
                <a:off x="8527297" y="2469950"/>
                <a:ext cx="22904" cy="178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anchor="ctr"/>
              <a:lstStyle/>
              <a:p>
                <a:pPr algn="ctr" eaLnBrk="1" fontAlgn="auto" hangingPunct="1">
                  <a:spcBef>
                    <a:spcPct val="0"/>
                  </a:spcBef>
                  <a:spcAft>
                    <a:spcPct val="0"/>
                  </a:spcAft>
                </a:pPr>
                <a:endParaRPr lang="en-US" sz="281">
                  <a:solidFill>
                    <a:schemeClr val="bg1"/>
                  </a:solidFill>
                  <a:cs typeface="Arial" panose="020B0604020202020204" pitchFamily="34" charset="0"/>
                </a:endParaRPr>
              </a:p>
            </p:txBody>
          </p:sp>
          <p:sp>
            <p:nvSpPr>
              <p:cNvPr id="13" name="Rectangle 12">
                <a:extLst>
                  <a:ext uri="{FF2B5EF4-FFF2-40B4-BE49-F238E27FC236}">
                    <a16:creationId xmlns:a16="http://schemas.microsoft.com/office/drawing/2014/main" id="{2C84488F-3D67-40FF-8A87-510C2992E8C6}"/>
                  </a:ext>
                </a:extLst>
              </p:cNvPr>
              <p:cNvSpPr/>
              <p:nvPr/>
            </p:nvSpPr>
            <p:spPr bwMode="auto">
              <a:xfrm>
                <a:off x="8435386" y="2469950"/>
                <a:ext cx="22904" cy="178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anchor="ctr"/>
              <a:lstStyle/>
              <a:p>
                <a:pPr algn="ctr" eaLnBrk="1" fontAlgn="auto" hangingPunct="1">
                  <a:spcBef>
                    <a:spcPct val="0"/>
                  </a:spcBef>
                  <a:spcAft>
                    <a:spcPct val="0"/>
                  </a:spcAft>
                </a:pPr>
                <a:endParaRPr lang="en-US" sz="281">
                  <a:solidFill>
                    <a:schemeClr val="bg1"/>
                  </a:solidFill>
                  <a:cs typeface="Arial" panose="020B0604020202020204" pitchFamily="34" charset="0"/>
                </a:endParaRPr>
              </a:p>
            </p:txBody>
          </p:sp>
        </p:grpSp>
      </p:grpSp>
      <p:grpSp>
        <p:nvGrpSpPr>
          <p:cNvPr id="16" name="Group 15">
            <a:extLst>
              <a:ext uri="{FF2B5EF4-FFF2-40B4-BE49-F238E27FC236}">
                <a16:creationId xmlns:a16="http://schemas.microsoft.com/office/drawing/2014/main" id="{A09B24CF-9CE2-4D06-B23D-80815766648D}"/>
              </a:ext>
            </a:extLst>
          </p:cNvPr>
          <p:cNvGrpSpPr/>
          <p:nvPr userDrawn="1"/>
        </p:nvGrpSpPr>
        <p:grpSpPr>
          <a:xfrm>
            <a:off x="1434555" y="923693"/>
            <a:ext cx="747955" cy="357259"/>
            <a:chOff x="7930411" y="2469950"/>
            <a:chExt cx="1031467" cy="490148"/>
          </a:xfrm>
        </p:grpSpPr>
        <p:sp>
          <p:nvSpPr>
            <p:cNvPr id="17" name="Rounded Rectangle 122">
              <a:extLst>
                <a:ext uri="{FF2B5EF4-FFF2-40B4-BE49-F238E27FC236}">
                  <a16:creationId xmlns:a16="http://schemas.microsoft.com/office/drawing/2014/main" id="{91257B00-D10A-4882-9302-C616A6AE224A}"/>
                </a:ext>
              </a:extLst>
            </p:cNvPr>
            <p:cNvSpPr/>
            <p:nvPr/>
          </p:nvSpPr>
          <p:spPr>
            <a:xfrm>
              <a:off x="7930411" y="2556674"/>
              <a:ext cx="1031467" cy="403424"/>
            </a:xfrm>
            <a:prstGeom prst="roundRect">
              <a:avLst>
                <a:gd name="adj" fmla="val 24581"/>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5BDE74E5-6A1D-431A-B87D-4FE52DFBE439}"/>
                </a:ext>
              </a:extLst>
            </p:cNvPr>
            <p:cNvGrpSpPr/>
            <p:nvPr/>
          </p:nvGrpSpPr>
          <p:grpSpPr>
            <a:xfrm>
              <a:off x="8117119" y="2469950"/>
              <a:ext cx="639908" cy="178146"/>
              <a:chOff x="8159651" y="2469950"/>
              <a:chExt cx="639908" cy="178146"/>
            </a:xfrm>
          </p:grpSpPr>
          <p:grpSp>
            <p:nvGrpSpPr>
              <p:cNvPr id="19" name="Group 18">
                <a:extLst>
                  <a:ext uri="{FF2B5EF4-FFF2-40B4-BE49-F238E27FC236}">
                    <a16:creationId xmlns:a16="http://schemas.microsoft.com/office/drawing/2014/main" id="{9EFDC31F-E4E1-4583-AA27-7B67BF498F4F}"/>
                  </a:ext>
                </a:extLst>
              </p:cNvPr>
              <p:cNvGrpSpPr/>
              <p:nvPr/>
            </p:nvGrpSpPr>
            <p:grpSpPr>
              <a:xfrm>
                <a:off x="8177465" y="2469950"/>
                <a:ext cx="622094" cy="178146"/>
                <a:chOff x="8177465" y="2469950"/>
                <a:chExt cx="622094" cy="178146"/>
              </a:xfrm>
            </p:grpSpPr>
            <p:sp>
              <p:nvSpPr>
                <p:cNvPr id="25" name="Rectangle 24">
                  <a:extLst>
                    <a:ext uri="{FF2B5EF4-FFF2-40B4-BE49-F238E27FC236}">
                      <a16:creationId xmlns:a16="http://schemas.microsoft.com/office/drawing/2014/main" id="{13581A3C-C1D3-4899-99D3-D0B970AAF706}"/>
                    </a:ext>
                  </a:extLst>
                </p:cNvPr>
                <p:cNvSpPr/>
                <p:nvPr/>
              </p:nvSpPr>
              <p:spPr bwMode="auto">
                <a:xfrm>
                  <a:off x="8617687" y="2469950"/>
                  <a:ext cx="181872" cy="178146"/>
                </a:xfrm>
                <a:prstGeom prst="rect">
                  <a:avLst/>
                </a:prstGeom>
                <a:solidFill>
                  <a:srgbClr val="18435D"/>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eaLnBrk="1" fontAlgn="auto" hangingPunct="1">
                    <a:spcBef>
                      <a:spcPct val="0"/>
                    </a:spcBef>
                    <a:spcAft>
                      <a:spcPct val="0"/>
                    </a:spcAft>
                  </a:pPr>
                  <a:endParaRPr lang="en-US" sz="281">
                    <a:solidFill>
                      <a:schemeClr val="bg1"/>
                    </a:solidFill>
                    <a:cs typeface="Arial" panose="020B0604020202020204" pitchFamily="34" charset="0"/>
                  </a:endParaRPr>
                </a:p>
              </p:txBody>
            </p:sp>
            <p:sp>
              <p:nvSpPr>
                <p:cNvPr id="26" name="Rectangle 25">
                  <a:extLst>
                    <a:ext uri="{FF2B5EF4-FFF2-40B4-BE49-F238E27FC236}">
                      <a16:creationId xmlns:a16="http://schemas.microsoft.com/office/drawing/2014/main" id="{C19EF22B-68BE-43A5-BFD5-4FCAEC18FF3E}"/>
                    </a:ext>
                  </a:extLst>
                </p:cNvPr>
                <p:cNvSpPr/>
                <p:nvPr/>
              </p:nvSpPr>
              <p:spPr bwMode="auto">
                <a:xfrm>
                  <a:off x="8177465" y="2469950"/>
                  <a:ext cx="461732" cy="17814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82880" rIns="182880" anchor="ctr"/>
                <a:lstStyle/>
                <a:p>
                  <a:pPr algn="ctr" eaLnBrk="1" fontAlgn="auto" hangingPunct="1">
                    <a:spcBef>
                      <a:spcPct val="0"/>
                    </a:spcBef>
                    <a:spcAft>
                      <a:spcPct val="0"/>
                    </a:spcAft>
                  </a:pPr>
                  <a:endParaRPr lang="en-US" sz="281">
                    <a:solidFill>
                      <a:schemeClr val="bg1"/>
                    </a:solidFill>
                    <a:cs typeface="Arial" panose="020B0604020202020204" pitchFamily="34" charset="0"/>
                  </a:endParaRPr>
                </a:p>
              </p:txBody>
            </p:sp>
          </p:grpSp>
          <p:sp>
            <p:nvSpPr>
              <p:cNvPr id="20" name="Rectangle 19">
                <a:extLst>
                  <a:ext uri="{FF2B5EF4-FFF2-40B4-BE49-F238E27FC236}">
                    <a16:creationId xmlns:a16="http://schemas.microsoft.com/office/drawing/2014/main" id="{5E0B7F1D-26E0-4D3C-B465-0CD06007FE2B}"/>
                  </a:ext>
                </a:extLst>
              </p:cNvPr>
              <p:cNvSpPr/>
              <p:nvPr/>
            </p:nvSpPr>
            <p:spPr bwMode="auto">
              <a:xfrm>
                <a:off x="8159651" y="2469950"/>
                <a:ext cx="22904" cy="178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anchor="ctr"/>
              <a:lstStyle/>
              <a:p>
                <a:pPr algn="ctr" eaLnBrk="1" fontAlgn="auto" hangingPunct="1">
                  <a:spcBef>
                    <a:spcPct val="0"/>
                  </a:spcBef>
                  <a:spcAft>
                    <a:spcPct val="0"/>
                  </a:spcAft>
                </a:pPr>
                <a:endParaRPr lang="en-US" sz="281">
                  <a:solidFill>
                    <a:schemeClr val="bg1"/>
                  </a:solidFill>
                  <a:cs typeface="Arial" panose="020B0604020202020204" pitchFamily="34" charset="0"/>
                </a:endParaRPr>
              </a:p>
            </p:txBody>
          </p:sp>
          <p:sp>
            <p:nvSpPr>
              <p:cNvPr id="21" name="Rectangle 20">
                <a:extLst>
                  <a:ext uri="{FF2B5EF4-FFF2-40B4-BE49-F238E27FC236}">
                    <a16:creationId xmlns:a16="http://schemas.microsoft.com/office/drawing/2014/main" id="{A3D8D344-9B41-4D37-92F4-170C7053AF71}"/>
                  </a:ext>
                </a:extLst>
              </p:cNvPr>
              <p:cNvSpPr/>
              <p:nvPr/>
            </p:nvSpPr>
            <p:spPr bwMode="auto">
              <a:xfrm>
                <a:off x="8251563" y="2469950"/>
                <a:ext cx="22904" cy="178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anchor="ctr"/>
              <a:lstStyle/>
              <a:p>
                <a:pPr algn="ctr" eaLnBrk="1" fontAlgn="auto" hangingPunct="1">
                  <a:spcBef>
                    <a:spcPct val="0"/>
                  </a:spcBef>
                  <a:spcAft>
                    <a:spcPct val="0"/>
                  </a:spcAft>
                </a:pPr>
                <a:endParaRPr lang="en-US" sz="281">
                  <a:solidFill>
                    <a:schemeClr val="bg1"/>
                  </a:solidFill>
                  <a:cs typeface="Arial" panose="020B0604020202020204" pitchFamily="34" charset="0"/>
                </a:endParaRPr>
              </a:p>
            </p:txBody>
          </p:sp>
          <p:sp>
            <p:nvSpPr>
              <p:cNvPr id="22" name="Rectangle 21">
                <a:extLst>
                  <a:ext uri="{FF2B5EF4-FFF2-40B4-BE49-F238E27FC236}">
                    <a16:creationId xmlns:a16="http://schemas.microsoft.com/office/drawing/2014/main" id="{44876DF8-35C9-4E16-B4A9-90AFEE33D399}"/>
                  </a:ext>
                </a:extLst>
              </p:cNvPr>
              <p:cNvSpPr/>
              <p:nvPr/>
            </p:nvSpPr>
            <p:spPr bwMode="auto">
              <a:xfrm>
                <a:off x="8343475" y="2469950"/>
                <a:ext cx="22904" cy="178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anchor="ctr"/>
              <a:lstStyle/>
              <a:p>
                <a:pPr algn="ctr" eaLnBrk="1" fontAlgn="auto" hangingPunct="1">
                  <a:spcBef>
                    <a:spcPct val="0"/>
                  </a:spcBef>
                  <a:spcAft>
                    <a:spcPct val="0"/>
                  </a:spcAft>
                </a:pPr>
                <a:endParaRPr lang="en-US" sz="281">
                  <a:solidFill>
                    <a:schemeClr val="bg1"/>
                  </a:solidFill>
                  <a:cs typeface="Arial" panose="020B0604020202020204" pitchFamily="34" charset="0"/>
                </a:endParaRPr>
              </a:p>
            </p:txBody>
          </p:sp>
          <p:sp>
            <p:nvSpPr>
              <p:cNvPr id="23" name="Rectangle 22">
                <a:extLst>
                  <a:ext uri="{FF2B5EF4-FFF2-40B4-BE49-F238E27FC236}">
                    <a16:creationId xmlns:a16="http://schemas.microsoft.com/office/drawing/2014/main" id="{2AC6F5B8-BC70-42CC-AE12-0A52FD47651C}"/>
                  </a:ext>
                </a:extLst>
              </p:cNvPr>
              <p:cNvSpPr/>
              <p:nvPr/>
            </p:nvSpPr>
            <p:spPr bwMode="auto">
              <a:xfrm>
                <a:off x="8527297" y="2469950"/>
                <a:ext cx="22904" cy="178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anchor="ctr"/>
              <a:lstStyle/>
              <a:p>
                <a:pPr algn="ctr" eaLnBrk="1" fontAlgn="auto" hangingPunct="1">
                  <a:spcBef>
                    <a:spcPct val="0"/>
                  </a:spcBef>
                  <a:spcAft>
                    <a:spcPct val="0"/>
                  </a:spcAft>
                </a:pPr>
                <a:endParaRPr lang="en-US" sz="281">
                  <a:solidFill>
                    <a:schemeClr val="bg1"/>
                  </a:solidFill>
                  <a:cs typeface="Arial" panose="020B0604020202020204" pitchFamily="34" charset="0"/>
                </a:endParaRPr>
              </a:p>
            </p:txBody>
          </p:sp>
          <p:sp>
            <p:nvSpPr>
              <p:cNvPr id="24" name="Rectangle 23">
                <a:extLst>
                  <a:ext uri="{FF2B5EF4-FFF2-40B4-BE49-F238E27FC236}">
                    <a16:creationId xmlns:a16="http://schemas.microsoft.com/office/drawing/2014/main" id="{98E4CB18-CC52-4B85-A7B2-506161B01AE6}"/>
                  </a:ext>
                </a:extLst>
              </p:cNvPr>
              <p:cNvSpPr/>
              <p:nvPr/>
            </p:nvSpPr>
            <p:spPr bwMode="auto">
              <a:xfrm>
                <a:off x="8435386" y="2469950"/>
                <a:ext cx="22904" cy="178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anchor="ctr"/>
              <a:lstStyle/>
              <a:p>
                <a:pPr algn="ctr" eaLnBrk="1" fontAlgn="auto" hangingPunct="1">
                  <a:spcBef>
                    <a:spcPct val="0"/>
                  </a:spcBef>
                  <a:spcAft>
                    <a:spcPct val="0"/>
                  </a:spcAft>
                </a:pPr>
                <a:endParaRPr lang="en-US" sz="281">
                  <a:solidFill>
                    <a:schemeClr val="bg1"/>
                  </a:solidFill>
                  <a:cs typeface="Arial" panose="020B0604020202020204" pitchFamily="34" charset="0"/>
                </a:endParaRPr>
              </a:p>
            </p:txBody>
          </p:sp>
        </p:grpSp>
      </p:grpSp>
      <p:pic>
        <p:nvPicPr>
          <p:cNvPr id="98" name="Picture 97">
            <a:extLst>
              <a:ext uri="{FF2B5EF4-FFF2-40B4-BE49-F238E27FC236}">
                <a16:creationId xmlns:a16="http://schemas.microsoft.com/office/drawing/2014/main" id="{5D3F4CA7-C69E-4351-B9C6-C6ADD07FE0A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4204" y="3709057"/>
            <a:ext cx="1316755" cy="1082192"/>
          </a:xfrm>
          <a:prstGeom prst="rect">
            <a:avLst/>
          </a:prstGeom>
        </p:spPr>
      </p:pic>
      <p:grpSp>
        <p:nvGrpSpPr>
          <p:cNvPr id="99" name="Group 98">
            <a:extLst>
              <a:ext uri="{FF2B5EF4-FFF2-40B4-BE49-F238E27FC236}">
                <a16:creationId xmlns:a16="http://schemas.microsoft.com/office/drawing/2014/main" id="{7CA98824-35DC-42C8-ADB4-060389F69524}"/>
              </a:ext>
            </a:extLst>
          </p:cNvPr>
          <p:cNvGrpSpPr/>
          <p:nvPr userDrawn="1"/>
        </p:nvGrpSpPr>
        <p:grpSpPr>
          <a:xfrm>
            <a:off x="1538021" y="1295742"/>
            <a:ext cx="860003" cy="900493"/>
            <a:chOff x="3104114" y="3888294"/>
            <a:chExt cx="239962" cy="239962"/>
          </a:xfrm>
        </p:grpSpPr>
        <p:sp>
          <p:nvSpPr>
            <p:cNvPr id="100" name="Oval 99">
              <a:extLst>
                <a:ext uri="{FF2B5EF4-FFF2-40B4-BE49-F238E27FC236}">
                  <a16:creationId xmlns:a16="http://schemas.microsoft.com/office/drawing/2014/main" id="{CAE89803-05D1-406F-91D5-FB9F3C58DEB7}"/>
                </a:ext>
              </a:extLst>
            </p:cNvPr>
            <p:cNvSpPr/>
            <p:nvPr/>
          </p:nvSpPr>
          <p:spPr>
            <a:xfrm>
              <a:off x="3104114" y="3888294"/>
              <a:ext cx="239962" cy="239962"/>
            </a:xfrm>
            <a:prstGeom prst="ellipse">
              <a:avLst/>
            </a:prstGeom>
            <a:solidFill>
              <a:schemeClr val="tx1">
                <a:lumMod val="20000"/>
                <a:lumOff val="80000"/>
                <a:alpha val="34000"/>
              </a:schemeClr>
            </a:solidFill>
            <a:ln>
              <a:noFill/>
            </a:ln>
            <a:effectLst>
              <a:outerShdw blurRad="50800" dist="50800" dir="5400000" algn="ctr" rotWithShape="0">
                <a:srgbClr val="000000">
                  <a:alpha val="6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Trebuchet MS" panose="020B0703020202090204" pitchFamily="34" charset="0"/>
              </a:endParaRPr>
            </a:p>
          </p:txBody>
        </p:sp>
        <p:sp>
          <p:nvSpPr>
            <p:cNvPr id="101" name="Oval 100">
              <a:extLst>
                <a:ext uri="{FF2B5EF4-FFF2-40B4-BE49-F238E27FC236}">
                  <a16:creationId xmlns:a16="http://schemas.microsoft.com/office/drawing/2014/main" id="{81FF38DF-D2F4-4F68-BA6F-1D3F8F709911}"/>
                </a:ext>
              </a:extLst>
            </p:cNvPr>
            <p:cNvSpPr/>
            <p:nvPr/>
          </p:nvSpPr>
          <p:spPr>
            <a:xfrm>
              <a:off x="3143797" y="3926578"/>
              <a:ext cx="163766" cy="16376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Trebuchet MS" panose="020B0703020202090204" pitchFamily="34" charset="0"/>
              </a:endParaRPr>
            </a:p>
          </p:txBody>
        </p:sp>
        <p:sp>
          <p:nvSpPr>
            <p:cNvPr id="102" name="Rectangle 101">
              <a:extLst>
                <a:ext uri="{FF2B5EF4-FFF2-40B4-BE49-F238E27FC236}">
                  <a16:creationId xmlns:a16="http://schemas.microsoft.com/office/drawing/2014/main" id="{1B67C381-339F-4D99-9B52-C1E37534DBAE}"/>
                </a:ext>
              </a:extLst>
            </p:cNvPr>
            <p:cNvSpPr/>
            <p:nvPr/>
          </p:nvSpPr>
          <p:spPr>
            <a:xfrm>
              <a:off x="3155336" y="3970144"/>
              <a:ext cx="136759" cy="70739"/>
            </a:xfrm>
            <a:prstGeom prst="rect">
              <a:avLst/>
            </a:prstGeom>
          </p:spPr>
          <p:txBody>
            <a:bodyPr wrap="none">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25" b="1" i="0" u="none" strike="noStrike" kern="1200" cap="none" spc="-3" normalizeH="0" baseline="0" noProof="0">
                  <a:ln>
                    <a:noFill/>
                  </a:ln>
                  <a:solidFill>
                    <a:srgbClr val="FFFFFF"/>
                  </a:solidFill>
                  <a:effectLst/>
                  <a:uLnTx/>
                  <a:uFillTx/>
                  <a:cs typeface="Arial"/>
                </a:rPr>
                <a:t>T cell</a:t>
              </a:r>
              <a:endParaRPr kumimoji="0" lang="en-US" sz="1125" b="0" i="0" u="none" strike="noStrike" kern="1200" cap="none" spc="0" normalizeH="0" baseline="0" noProof="0">
                <a:ln>
                  <a:noFill/>
                </a:ln>
                <a:solidFill>
                  <a:srgbClr val="FFFFFF"/>
                </a:solidFill>
                <a:effectLst/>
                <a:uLnTx/>
                <a:uFillTx/>
              </a:endParaRPr>
            </a:p>
          </p:txBody>
        </p:sp>
      </p:grpSp>
      <p:sp>
        <p:nvSpPr>
          <p:cNvPr id="103" name="TextBox 102">
            <a:extLst>
              <a:ext uri="{FF2B5EF4-FFF2-40B4-BE49-F238E27FC236}">
                <a16:creationId xmlns:a16="http://schemas.microsoft.com/office/drawing/2014/main" id="{41BC7C5B-9E6C-47E4-ABC5-76839CFE2F4D}"/>
              </a:ext>
            </a:extLst>
          </p:cNvPr>
          <p:cNvSpPr txBox="1"/>
          <p:nvPr userDrawn="1"/>
        </p:nvSpPr>
        <p:spPr>
          <a:xfrm>
            <a:off x="429611" y="4049640"/>
            <a:ext cx="849517" cy="438582"/>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25" b="1" i="0" u="none" strike="noStrike" kern="1200" cap="none" spc="-3" normalizeH="0" baseline="0" noProof="0">
                <a:ln>
                  <a:noFill/>
                </a:ln>
                <a:solidFill>
                  <a:srgbClr val="FFFFFF"/>
                </a:solidFill>
                <a:effectLst/>
                <a:uLnTx/>
                <a:uFillTx/>
                <a:cs typeface="Arial"/>
              </a:rPr>
              <a:t>Tumor</a:t>
            </a:r>
            <a:endParaRPr kumimoji="0" lang="en-US" sz="1125" b="1" i="0" u="none" strike="noStrike" kern="1200" cap="none" spc="0" normalizeH="0" baseline="0" noProof="0">
              <a:ln>
                <a:noFill/>
              </a:ln>
              <a:solidFill>
                <a:srgbClr val="FFFFFF"/>
              </a:solidFill>
              <a:effectLst/>
              <a:uLnTx/>
              <a:uFillTx/>
              <a:cs typeface="Arial"/>
            </a:endParaRPr>
          </a:p>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125" b="1" i="0" u="none" strike="noStrike" kern="1200" cap="none" spc="0" normalizeH="0" baseline="0" noProof="0">
              <a:ln>
                <a:noFill/>
              </a:ln>
              <a:solidFill>
                <a:srgbClr val="2BD598"/>
              </a:solidFill>
              <a:effectLst/>
              <a:uLnTx/>
              <a:uFillTx/>
              <a:latin typeface="Trebuchet MS" panose="020B0703020202090204" pitchFamily="34" charset="0"/>
            </a:endParaRPr>
          </a:p>
        </p:txBody>
      </p:sp>
      <p:sp>
        <p:nvSpPr>
          <p:cNvPr id="120" name="Triangle 16">
            <a:extLst>
              <a:ext uri="{FF2B5EF4-FFF2-40B4-BE49-F238E27FC236}">
                <a16:creationId xmlns:a16="http://schemas.microsoft.com/office/drawing/2014/main" id="{A98EB8C1-D122-43AB-8F19-B0856BB46615}"/>
              </a:ext>
            </a:extLst>
          </p:cNvPr>
          <p:cNvSpPr/>
          <p:nvPr userDrawn="1"/>
        </p:nvSpPr>
        <p:spPr>
          <a:xfrm rot="5400000">
            <a:off x="2218260" y="1833661"/>
            <a:ext cx="208541" cy="1625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02" name="Group 201">
            <a:extLst>
              <a:ext uri="{FF2B5EF4-FFF2-40B4-BE49-F238E27FC236}">
                <a16:creationId xmlns:a16="http://schemas.microsoft.com/office/drawing/2014/main" id="{EA796666-A9B3-44B0-B0B6-254B0E4762F5}"/>
              </a:ext>
            </a:extLst>
          </p:cNvPr>
          <p:cNvGrpSpPr/>
          <p:nvPr userDrawn="1"/>
        </p:nvGrpSpPr>
        <p:grpSpPr>
          <a:xfrm>
            <a:off x="1124999" y="2107302"/>
            <a:ext cx="2137683" cy="2844223"/>
            <a:chOff x="3848597" y="744183"/>
            <a:chExt cx="2850242" cy="3792297"/>
          </a:xfrm>
        </p:grpSpPr>
        <p:cxnSp>
          <p:nvCxnSpPr>
            <p:cNvPr id="104" name="Straight Arrow Connector 103">
              <a:extLst>
                <a:ext uri="{FF2B5EF4-FFF2-40B4-BE49-F238E27FC236}">
                  <a16:creationId xmlns:a16="http://schemas.microsoft.com/office/drawing/2014/main" id="{41328689-18AC-4EDB-AEC7-ECA1602B6779}"/>
                </a:ext>
              </a:extLst>
            </p:cNvPr>
            <p:cNvCxnSpPr>
              <a:cxnSpLocks/>
            </p:cNvCxnSpPr>
            <p:nvPr userDrawn="1"/>
          </p:nvCxnSpPr>
          <p:spPr>
            <a:xfrm flipH="1">
              <a:off x="4652759" y="2722281"/>
              <a:ext cx="1" cy="434132"/>
            </a:xfrm>
            <a:prstGeom prst="straightConnector1">
              <a:avLst/>
            </a:prstGeom>
            <a:ln w="793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17" name="Group 116">
              <a:extLst>
                <a:ext uri="{FF2B5EF4-FFF2-40B4-BE49-F238E27FC236}">
                  <a16:creationId xmlns:a16="http://schemas.microsoft.com/office/drawing/2014/main" id="{E68B7824-0E91-4D26-AE98-12B320730C6C}"/>
                </a:ext>
              </a:extLst>
            </p:cNvPr>
            <p:cNvGrpSpPr/>
            <p:nvPr userDrawn="1"/>
          </p:nvGrpSpPr>
          <p:grpSpPr>
            <a:xfrm rot="5400000">
              <a:off x="4166599" y="1260953"/>
              <a:ext cx="1650270" cy="2024715"/>
              <a:chOff x="4156556" y="5750085"/>
              <a:chExt cx="391767" cy="480658"/>
            </a:xfrm>
          </p:grpSpPr>
          <p:pic>
            <p:nvPicPr>
              <p:cNvPr id="118" name="Picture 117">
                <a:extLst>
                  <a:ext uri="{FF2B5EF4-FFF2-40B4-BE49-F238E27FC236}">
                    <a16:creationId xmlns:a16="http://schemas.microsoft.com/office/drawing/2014/main" id="{73019B76-3ACA-4D4F-91D6-FD786B729FC7}"/>
                  </a:ext>
                </a:extLst>
              </p:cNvPr>
              <p:cNvPicPr>
                <a:picLocks noChangeAspect="1"/>
              </p:cNvPicPr>
              <p:nvPr/>
            </p:nvPicPr>
            <p:blipFill rotWithShape="1">
              <a:blip r:embed="rId4" cstate="email">
                <a:alphaModFix amt="50000"/>
                <a:extLst>
                  <a:ext uri="{28A0092B-C50C-407E-A947-70E740481C1C}">
                    <a14:useLocalDpi xmlns:a14="http://schemas.microsoft.com/office/drawing/2010/main"/>
                  </a:ext>
                </a:extLst>
              </a:blip>
              <a:srcRect l="40531"/>
              <a:stretch/>
            </p:blipFill>
            <p:spPr>
              <a:xfrm>
                <a:off x="4156556" y="5750085"/>
                <a:ext cx="373314" cy="480658"/>
              </a:xfrm>
              <a:prstGeom prst="rect">
                <a:avLst/>
              </a:prstGeom>
            </p:spPr>
          </p:pic>
          <p:sp>
            <p:nvSpPr>
              <p:cNvPr id="119" name="Oval 118">
                <a:extLst>
                  <a:ext uri="{FF2B5EF4-FFF2-40B4-BE49-F238E27FC236}">
                    <a16:creationId xmlns:a16="http://schemas.microsoft.com/office/drawing/2014/main" id="{B0ED745C-B381-4DF6-9D32-6040271BF42F}"/>
                  </a:ext>
                </a:extLst>
              </p:cNvPr>
              <p:cNvSpPr/>
              <p:nvPr/>
            </p:nvSpPr>
            <p:spPr>
              <a:xfrm>
                <a:off x="4492783" y="5962424"/>
                <a:ext cx="55540" cy="555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21" name="Picture 120">
              <a:extLst>
                <a:ext uri="{FF2B5EF4-FFF2-40B4-BE49-F238E27FC236}">
                  <a16:creationId xmlns:a16="http://schemas.microsoft.com/office/drawing/2014/main" id="{0EAA69B8-823C-4C62-BB79-D5D65FE1437D}"/>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3848597" y="3118847"/>
              <a:ext cx="2320509" cy="1417633"/>
            </a:xfrm>
            <a:prstGeom prst="rect">
              <a:avLst/>
            </a:prstGeom>
          </p:spPr>
        </p:pic>
        <p:sp>
          <p:nvSpPr>
            <p:cNvPr id="122" name="TextBox 121">
              <a:extLst>
                <a:ext uri="{FF2B5EF4-FFF2-40B4-BE49-F238E27FC236}">
                  <a16:creationId xmlns:a16="http://schemas.microsoft.com/office/drawing/2014/main" id="{84B628BA-C67E-42C5-8BC2-5A56069DF123}"/>
                </a:ext>
              </a:extLst>
            </p:cNvPr>
            <p:cNvSpPr txBox="1"/>
            <p:nvPr userDrawn="1"/>
          </p:nvSpPr>
          <p:spPr>
            <a:xfrm>
              <a:off x="5469129" y="3734325"/>
              <a:ext cx="603568" cy="284780"/>
            </a:xfrm>
            <a:prstGeom prst="rect">
              <a:avLst/>
            </a:prstGeom>
            <a:noFill/>
          </p:spPr>
          <p:txBody>
            <a:bodyPr wrap="square" rtlCol="0">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788" b="1" i="0" u="none" strike="noStrike" kern="1200" cap="none" spc="0" normalizeH="0" baseline="0" noProof="0">
                  <a:ln>
                    <a:noFill/>
                  </a:ln>
                  <a:solidFill>
                    <a:schemeClr val="tx1"/>
                  </a:solidFill>
                  <a:effectLst/>
                  <a:uLnTx/>
                  <a:uFillTx/>
                </a:rPr>
                <a:t>HLA</a:t>
              </a:r>
            </a:p>
          </p:txBody>
        </p:sp>
        <p:sp>
          <p:nvSpPr>
            <p:cNvPr id="123" name="TextBox 122">
              <a:extLst>
                <a:ext uri="{FF2B5EF4-FFF2-40B4-BE49-F238E27FC236}">
                  <a16:creationId xmlns:a16="http://schemas.microsoft.com/office/drawing/2014/main" id="{BCF28AFD-2E25-4F7E-8F18-DE3A28872367}"/>
                </a:ext>
              </a:extLst>
            </p:cNvPr>
            <p:cNvSpPr txBox="1"/>
            <p:nvPr userDrawn="1"/>
          </p:nvSpPr>
          <p:spPr>
            <a:xfrm>
              <a:off x="5374305" y="3029356"/>
              <a:ext cx="1324534" cy="284780"/>
            </a:xfrm>
            <a:prstGeom prst="rect">
              <a:avLst/>
            </a:prstGeom>
            <a:noFill/>
          </p:spPr>
          <p:txBody>
            <a:bodyPr wrap="square" rtlCol="0">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788" b="1" i="0" u="none" strike="noStrike" kern="1200" cap="none" spc="0" normalizeH="0" baseline="0" noProof="0">
                  <a:ln>
                    <a:noFill/>
                  </a:ln>
                  <a:solidFill>
                    <a:schemeClr val="tx1"/>
                  </a:solidFill>
                  <a:effectLst/>
                  <a:uLnTx/>
                  <a:uFillTx/>
                </a:rPr>
                <a:t>Neoantigen</a:t>
              </a:r>
            </a:p>
          </p:txBody>
        </p:sp>
        <p:sp>
          <p:nvSpPr>
            <p:cNvPr id="124" name="TextBox 123">
              <a:extLst>
                <a:ext uri="{FF2B5EF4-FFF2-40B4-BE49-F238E27FC236}">
                  <a16:creationId xmlns:a16="http://schemas.microsoft.com/office/drawing/2014/main" id="{E498CADB-B374-4A2A-9BD8-40E89238A409}"/>
                </a:ext>
              </a:extLst>
            </p:cNvPr>
            <p:cNvSpPr txBox="1"/>
            <p:nvPr userDrawn="1"/>
          </p:nvSpPr>
          <p:spPr>
            <a:xfrm>
              <a:off x="4330978" y="4115545"/>
              <a:ext cx="1322826" cy="284780"/>
            </a:xfrm>
            <a:prstGeom prst="rect">
              <a:avLst/>
            </a:prstGeom>
            <a:noFill/>
          </p:spPr>
          <p:txBody>
            <a:bodyPr wrap="square" rtlCol="0">
              <a:spAutoFit/>
            </a:bodyP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788" b="1" i="0" u="none" strike="noStrike" kern="1200" cap="none" spc="0" normalizeH="0" baseline="0" noProof="0">
                  <a:ln>
                    <a:noFill/>
                  </a:ln>
                  <a:solidFill>
                    <a:srgbClr val="FFFFFF"/>
                  </a:solidFill>
                  <a:effectLst/>
                  <a:uLnTx/>
                  <a:uFillTx/>
                </a:rPr>
                <a:t>Tumor cell</a:t>
              </a:r>
            </a:p>
          </p:txBody>
        </p:sp>
        <p:sp>
          <p:nvSpPr>
            <p:cNvPr id="125" name="TextBox 124">
              <a:extLst>
                <a:ext uri="{FF2B5EF4-FFF2-40B4-BE49-F238E27FC236}">
                  <a16:creationId xmlns:a16="http://schemas.microsoft.com/office/drawing/2014/main" id="{8211BBE4-3A8B-4370-95BD-6ACFFDE54931}"/>
                </a:ext>
              </a:extLst>
            </p:cNvPr>
            <p:cNvSpPr txBox="1"/>
            <p:nvPr userDrawn="1"/>
          </p:nvSpPr>
          <p:spPr>
            <a:xfrm>
              <a:off x="5374305" y="2418242"/>
              <a:ext cx="603568" cy="284780"/>
            </a:xfrm>
            <a:prstGeom prst="rect">
              <a:avLst/>
            </a:prstGeom>
            <a:noFill/>
          </p:spPr>
          <p:txBody>
            <a:bodyPr wrap="square" rtlCol="0">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788" b="1" i="0" u="none" strike="noStrike" kern="1200" cap="none" spc="0" normalizeH="0" baseline="0" noProof="0">
                  <a:ln>
                    <a:noFill/>
                  </a:ln>
                  <a:solidFill>
                    <a:schemeClr val="tx1"/>
                  </a:solidFill>
                  <a:effectLst/>
                  <a:uLnTx/>
                  <a:uFillTx/>
                </a:rPr>
                <a:t>TCR</a:t>
              </a:r>
            </a:p>
          </p:txBody>
        </p:sp>
        <p:sp>
          <p:nvSpPr>
            <p:cNvPr id="126" name="Pie 22">
              <a:extLst>
                <a:ext uri="{FF2B5EF4-FFF2-40B4-BE49-F238E27FC236}">
                  <a16:creationId xmlns:a16="http://schemas.microsoft.com/office/drawing/2014/main" id="{B9EDA00F-B2AB-419A-8D29-715D880EB4FA}"/>
                </a:ext>
              </a:extLst>
            </p:cNvPr>
            <p:cNvSpPr/>
            <p:nvPr userDrawn="1"/>
          </p:nvSpPr>
          <p:spPr>
            <a:xfrm rot="16200000">
              <a:off x="4279187" y="744183"/>
              <a:ext cx="1425091" cy="1425091"/>
            </a:xfrm>
            <a:prstGeom prst="pie">
              <a:avLst>
                <a:gd name="adj1" fmla="val 5375064"/>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3E3C3F"/>
                </a:solidFill>
                <a:effectLst/>
                <a:uLnTx/>
                <a:uFillTx/>
                <a:latin typeface="Arial" panose="020B0604020202020204"/>
                <a:ea typeface="+mn-ea"/>
                <a:cs typeface="+mn-cs"/>
              </a:endParaRPr>
            </a:p>
          </p:txBody>
        </p:sp>
        <p:sp>
          <p:nvSpPr>
            <p:cNvPr id="127" name="Rectangle 126">
              <a:extLst>
                <a:ext uri="{FF2B5EF4-FFF2-40B4-BE49-F238E27FC236}">
                  <a16:creationId xmlns:a16="http://schemas.microsoft.com/office/drawing/2014/main" id="{B78F1575-6D9D-4ED8-9BFA-9C10D5069BC3}"/>
                </a:ext>
              </a:extLst>
            </p:cNvPr>
            <p:cNvSpPr/>
            <p:nvPr userDrawn="1"/>
          </p:nvSpPr>
          <p:spPr>
            <a:xfrm>
              <a:off x="4492817" y="1537528"/>
              <a:ext cx="914494" cy="353943"/>
            </a:xfrm>
            <a:prstGeom prst="rect">
              <a:avLst/>
            </a:prstGeom>
          </p:spPr>
          <p:txBody>
            <a:bodyPr wrap="square">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25" b="1" i="0" u="none" strike="noStrike" kern="1200" cap="none" spc="-3" normalizeH="0" baseline="0" noProof="0">
                  <a:ln>
                    <a:noFill/>
                  </a:ln>
                  <a:solidFill>
                    <a:srgbClr val="FFFFFF"/>
                  </a:solidFill>
                  <a:effectLst/>
                  <a:uLnTx/>
                  <a:uFillTx/>
                  <a:cs typeface="Arial"/>
                </a:rPr>
                <a:t>T cell</a:t>
              </a:r>
              <a:endParaRPr kumimoji="0" lang="en-US" sz="1125" b="0" i="0" u="none" strike="noStrike" kern="1200" cap="none" spc="0" normalizeH="0" baseline="0" noProof="0">
                <a:ln>
                  <a:noFill/>
                </a:ln>
                <a:solidFill>
                  <a:srgbClr val="FFFFFF"/>
                </a:solidFill>
                <a:effectLst/>
                <a:uLnTx/>
                <a:uFillTx/>
              </a:endParaRPr>
            </a:p>
          </p:txBody>
        </p:sp>
        <p:cxnSp>
          <p:nvCxnSpPr>
            <p:cNvPr id="128" name="Straight Connector 127">
              <a:extLst>
                <a:ext uri="{FF2B5EF4-FFF2-40B4-BE49-F238E27FC236}">
                  <a16:creationId xmlns:a16="http://schemas.microsoft.com/office/drawing/2014/main" id="{3F5E33EC-14F3-4C8B-8184-14B0F85ED7B6}"/>
                </a:ext>
              </a:extLst>
            </p:cNvPr>
            <p:cNvCxnSpPr>
              <a:cxnSpLocks/>
            </p:cNvCxnSpPr>
            <p:nvPr userDrawn="1"/>
          </p:nvCxnSpPr>
          <p:spPr>
            <a:xfrm flipH="1" flipV="1">
              <a:off x="5132787" y="3035143"/>
              <a:ext cx="264665" cy="153889"/>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D9B5CBB-CE71-41D5-8B8C-E2AC0BB086EA}"/>
                </a:ext>
              </a:extLst>
            </p:cNvPr>
            <p:cNvCxnSpPr>
              <a:cxnSpLocks/>
            </p:cNvCxnSpPr>
            <p:nvPr userDrawn="1"/>
          </p:nvCxnSpPr>
          <p:spPr>
            <a:xfrm flipH="1">
              <a:off x="5272274" y="3892417"/>
              <a:ext cx="233770" cy="0"/>
            </a:xfrm>
            <a:prstGeom prst="line">
              <a:avLst/>
            </a:prstGeom>
            <a:ln w="158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9B2B72A-48B4-42E7-9820-E4AB52ECC3FA}"/>
                </a:ext>
              </a:extLst>
            </p:cNvPr>
            <p:cNvCxnSpPr>
              <a:cxnSpLocks/>
            </p:cNvCxnSpPr>
            <p:nvPr userDrawn="1"/>
          </p:nvCxnSpPr>
          <p:spPr>
            <a:xfrm flipH="1">
              <a:off x="5173542" y="2572129"/>
              <a:ext cx="233770" cy="0"/>
            </a:xfrm>
            <a:prstGeom prst="line">
              <a:avLst/>
            </a:prstGeom>
            <a:ln w="158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31" name="Triangle 95">
            <a:extLst>
              <a:ext uri="{FF2B5EF4-FFF2-40B4-BE49-F238E27FC236}">
                <a16:creationId xmlns:a16="http://schemas.microsoft.com/office/drawing/2014/main" id="{61081B1B-4CB6-40FA-886A-3BC0A6640452}"/>
              </a:ext>
            </a:extLst>
          </p:cNvPr>
          <p:cNvSpPr/>
          <p:nvPr userDrawn="1"/>
        </p:nvSpPr>
        <p:spPr>
          <a:xfrm rot="5400000">
            <a:off x="2758456" y="2263012"/>
            <a:ext cx="208541" cy="1625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pic>
        <p:nvPicPr>
          <p:cNvPr id="133" name="Picture 132">
            <a:extLst>
              <a:ext uri="{FF2B5EF4-FFF2-40B4-BE49-F238E27FC236}">
                <a16:creationId xmlns:a16="http://schemas.microsoft.com/office/drawing/2014/main" id="{01196EA5-7FF2-40A3-85CB-234F2F3D747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rot="13069821">
            <a:off x="4107530" y="3240976"/>
            <a:ext cx="1463969" cy="1409747"/>
          </a:xfrm>
          <a:prstGeom prst="rect">
            <a:avLst/>
          </a:prstGeom>
        </p:spPr>
      </p:pic>
      <p:pic>
        <p:nvPicPr>
          <p:cNvPr id="134" name="Picture 133">
            <a:extLst>
              <a:ext uri="{FF2B5EF4-FFF2-40B4-BE49-F238E27FC236}">
                <a16:creationId xmlns:a16="http://schemas.microsoft.com/office/drawing/2014/main" id="{40534286-3998-4CB2-BD60-07D0A7EE31C5}"/>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21046091">
            <a:off x="3160846" y="2496001"/>
            <a:ext cx="488292" cy="900627"/>
          </a:xfrm>
          <a:prstGeom prst="rect">
            <a:avLst/>
          </a:prstGeom>
        </p:spPr>
      </p:pic>
      <p:pic>
        <p:nvPicPr>
          <p:cNvPr id="135" name="Picture 134">
            <a:extLst>
              <a:ext uri="{FF2B5EF4-FFF2-40B4-BE49-F238E27FC236}">
                <a16:creationId xmlns:a16="http://schemas.microsoft.com/office/drawing/2014/main" id="{3D8C01EF-D441-48F5-9805-CA0F39E36AB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242241">
            <a:off x="4558090" y="2482025"/>
            <a:ext cx="488292" cy="900627"/>
          </a:xfrm>
          <a:prstGeom prst="rect">
            <a:avLst/>
          </a:prstGeom>
        </p:spPr>
      </p:pic>
      <p:sp>
        <p:nvSpPr>
          <p:cNvPr id="136" name="TextBox 135">
            <a:extLst>
              <a:ext uri="{FF2B5EF4-FFF2-40B4-BE49-F238E27FC236}">
                <a16:creationId xmlns:a16="http://schemas.microsoft.com/office/drawing/2014/main" id="{A511221D-9C48-47CF-B342-BA4CC87097DD}"/>
              </a:ext>
            </a:extLst>
          </p:cNvPr>
          <p:cNvSpPr txBox="1"/>
          <p:nvPr userDrawn="1"/>
        </p:nvSpPr>
        <p:spPr>
          <a:xfrm>
            <a:off x="3075711" y="4195083"/>
            <a:ext cx="992120" cy="178960"/>
          </a:xfrm>
          <a:prstGeom prst="rect">
            <a:avLst/>
          </a:prstGeom>
          <a:noFill/>
        </p:spPr>
        <p:txBody>
          <a:bodyPr wrap="square" rtlCol="0">
            <a:spAutoFit/>
          </a:bodyP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563" b="1" i="0" u="none" strike="noStrike" kern="1200" cap="none" spc="0" normalizeH="0" baseline="0" noProof="0">
                <a:ln>
                  <a:noFill/>
                </a:ln>
                <a:solidFill>
                  <a:schemeClr val="tx1"/>
                </a:solidFill>
                <a:effectLst/>
                <a:uLnTx/>
                <a:uFillTx/>
                <a:latin typeface="Arial" charset="0"/>
                <a:ea typeface="+mn-ea"/>
                <a:cs typeface="+mn-cs"/>
              </a:rPr>
              <a:t>Normal DNA</a:t>
            </a:r>
          </a:p>
        </p:txBody>
      </p:sp>
      <p:sp>
        <p:nvSpPr>
          <p:cNvPr id="137" name="TextBox 136">
            <a:extLst>
              <a:ext uri="{FF2B5EF4-FFF2-40B4-BE49-F238E27FC236}">
                <a16:creationId xmlns:a16="http://schemas.microsoft.com/office/drawing/2014/main" id="{B12F0708-61A8-477D-87D8-95D317484B57}"/>
              </a:ext>
            </a:extLst>
          </p:cNvPr>
          <p:cNvSpPr txBox="1"/>
          <p:nvPr userDrawn="1"/>
        </p:nvSpPr>
        <p:spPr>
          <a:xfrm>
            <a:off x="4441177" y="4182617"/>
            <a:ext cx="992120" cy="178960"/>
          </a:xfrm>
          <a:prstGeom prst="rect">
            <a:avLst/>
          </a:prstGeom>
          <a:noFill/>
        </p:spPr>
        <p:txBody>
          <a:bodyPr wrap="square" rtlCol="0">
            <a:spAutoFit/>
          </a:bodyP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563" b="1" i="0" u="none" strike="noStrike" kern="1200" cap="none" spc="0" normalizeH="0" baseline="0" noProof="0">
                <a:ln>
                  <a:noFill/>
                </a:ln>
                <a:solidFill>
                  <a:schemeClr val="tx1"/>
                </a:solidFill>
                <a:effectLst/>
                <a:uLnTx/>
                <a:uFillTx/>
                <a:latin typeface="Arial" charset="0"/>
                <a:ea typeface="+mn-ea"/>
                <a:cs typeface="+mn-cs"/>
              </a:rPr>
              <a:t>Mutant DNA</a:t>
            </a:r>
          </a:p>
        </p:txBody>
      </p:sp>
      <p:sp>
        <p:nvSpPr>
          <p:cNvPr id="138" name="Rectangle 137">
            <a:extLst>
              <a:ext uri="{FF2B5EF4-FFF2-40B4-BE49-F238E27FC236}">
                <a16:creationId xmlns:a16="http://schemas.microsoft.com/office/drawing/2014/main" id="{5FDB8AD2-1540-4FE2-91D3-B945797AF067}"/>
              </a:ext>
            </a:extLst>
          </p:cNvPr>
          <p:cNvSpPr/>
          <p:nvPr userDrawn="1"/>
        </p:nvSpPr>
        <p:spPr>
          <a:xfrm>
            <a:off x="3233388" y="3610956"/>
            <a:ext cx="581569" cy="187615"/>
          </a:xfrm>
          <a:prstGeom prst="rect">
            <a:avLst/>
          </a:prstGeom>
        </p:spPr>
        <p:txBody>
          <a:bodyPr wrap="non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619" b="1" i="0" u="none" strike="noStrike" kern="1200" cap="none" spc="169" normalizeH="0" baseline="0" noProof="0">
                <a:ln>
                  <a:noFill/>
                </a:ln>
                <a:solidFill>
                  <a:schemeClr val="tx1"/>
                </a:solidFill>
                <a:effectLst/>
                <a:uLnTx/>
                <a:uFillTx/>
                <a:latin typeface="Arial" charset="0"/>
                <a:ea typeface="+mn-ea"/>
                <a:cs typeface="+mn-cs"/>
              </a:rPr>
              <a:t>ACVGN</a:t>
            </a:r>
            <a:endParaRPr kumimoji="0" lang="en-US" sz="619" b="0" i="0" u="none" strike="noStrike" kern="1200" cap="none" spc="169" normalizeH="0" baseline="0" noProof="0">
              <a:ln>
                <a:noFill/>
              </a:ln>
              <a:solidFill>
                <a:schemeClr val="tx1"/>
              </a:solidFill>
              <a:effectLst/>
              <a:uLnTx/>
              <a:uFillTx/>
              <a:latin typeface="Arial" panose="020B0604020202020204"/>
              <a:ea typeface="+mn-ea"/>
              <a:cs typeface="+mn-cs"/>
            </a:endParaRPr>
          </a:p>
        </p:txBody>
      </p:sp>
      <p:grpSp>
        <p:nvGrpSpPr>
          <p:cNvPr id="139" name="Group 138">
            <a:extLst>
              <a:ext uri="{FF2B5EF4-FFF2-40B4-BE49-F238E27FC236}">
                <a16:creationId xmlns:a16="http://schemas.microsoft.com/office/drawing/2014/main" id="{83D68AAD-F08E-44F4-A5B7-E7E12864689B}"/>
              </a:ext>
            </a:extLst>
          </p:cNvPr>
          <p:cNvGrpSpPr/>
          <p:nvPr userDrawn="1"/>
        </p:nvGrpSpPr>
        <p:grpSpPr>
          <a:xfrm>
            <a:off x="3243471" y="3836110"/>
            <a:ext cx="644531" cy="114621"/>
            <a:chOff x="9275266" y="5525643"/>
            <a:chExt cx="859374" cy="152828"/>
          </a:xfrm>
        </p:grpSpPr>
        <p:grpSp>
          <p:nvGrpSpPr>
            <p:cNvPr id="140" name="Group 139">
              <a:extLst>
                <a:ext uri="{FF2B5EF4-FFF2-40B4-BE49-F238E27FC236}">
                  <a16:creationId xmlns:a16="http://schemas.microsoft.com/office/drawing/2014/main" id="{382A72CC-6275-497C-B49A-BA2948998210}"/>
                </a:ext>
              </a:extLst>
            </p:cNvPr>
            <p:cNvGrpSpPr/>
            <p:nvPr/>
          </p:nvGrpSpPr>
          <p:grpSpPr>
            <a:xfrm rot="21189226">
              <a:off x="9275266" y="5525643"/>
              <a:ext cx="685153" cy="152828"/>
              <a:chOff x="9275266" y="5525643"/>
              <a:chExt cx="685153" cy="152828"/>
            </a:xfrm>
          </p:grpSpPr>
          <p:sp>
            <p:nvSpPr>
              <p:cNvPr id="143" name="Oval 142">
                <a:extLst>
                  <a:ext uri="{FF2B5EF4-FFF2-40B4-BE49-F238E27FC236}">
                    <a16:creationId xmlns:a16="http://schemas.microsoft.com/office/drawing/2014/main" id="{659079DD-62CA-4855-93BA-CC3F982F7D0E}"/>
                  </a:ext>
                </a:extLst>
              </p:cNvPr>
              <p:cNvSpPr/>
              <p:nvPr/>
            </p:nvSpPr>
            <p:spPr>
              <a:xfrm rot="5400000">
                <a:off x="9275266" y="5538272"/>
                <a:ext cx="101779" cy="10177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44" name="Oval 143">
                <a:extLst>
                  <a:ext uri="{FF2B5EF4-FFF2-40B4-BE49-F238E27FC236}">
                    <a16:creationId xmlns:a16="http://schemas.microsoft.com/office/drawing/2014/main" id="{BC9DA5A7-54C7-45EB-9551-21AE8CFA25DA}"/>
                  </a:ext>
                </a:extLst>
              </p:cNvPr>
              <p:cNvSpPr/>
              <p:nvPr/>
            </p:nvSpPr>
            <p:spPr>
              <a:xfrm rot="5400000">
                <a:off x="9374770" y="5525643"/>
                <a:ext cx="101779" cy="10177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45" name="Oval 144">
                <a:extLst>
                  <a:ext uri="{FF2B5EF4-FFF2-40B4-BE49-F238E27FC236}">
                    <a16:creationId xmlns:a16="http://schemas.microsoft.com/office/drawing/2014/main" id="{6C01B888-FF27-4017-AA35-D3C5A45A944F}"/>
                  </a:ext>
                </a:extLst>
              </p:cNvPr>
              <p:cNvSpPr/>
              <p:nvPr/>
            </p:nvSpPr>
            <p:spPr>
              <a:xfrm rot="5400000">
                <a:off x="9474274" y="5525643"/>
                <a:ext cx="101779" cy="10177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46" name="Oval 145">
                <a:extLst>
                  <a:ext uri="{FF2B5EF4-FFF2-40B4-BE49-F238E27FC236}">
                    <a16:creationId xmlns:a16="http://schemas.microsoft.com/office/drawing/2014/main" id="{5EB20A67-2F1E-443F-B499-F3168DBDC258}"/>
                  </a:ext>
                </a:extLst>
              </p:cNvPr>
              <p:cNvSpPr/>
              <p:nvPr/>
            </p:nvSpPr>
            <p:spPr>
              <a:xfrm rot="5400000">
                <a:off x="9571503" y="5529174"/>
                <a:ext cx="101779" cy="10177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47" name="Oval 146">
                <a:extLst>
                  <a:ext uri="{FF2B5EF4-FFF2-40B4-BE49-F238E27FC236}">
                    <a16:creationId xmlns:a16="http://schemas.microsoft.com/office/drawing/2014/main" id="{37EBF988-C8A4-469F-87E3-ABDAD511B3B2}"/>
                  </a:ext>
                </a:extLst>
              </p:cNvPr>
              <p:cNvSpPr/>
              <p:nvPr/>
            </p:nvSpPr>
            <p:spPr>
              <a:xfrm rot="5400000">
                <a:off x="9671007" y="5554029"/>
                <a:ext cx="101779" cy="10177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48" name="Oval 147">
                <a:extLst>
                  <a:ext uri="{FF2B5EF4-FFF2-40B4-BE49-F238E27FC236}">
                    <a16:creationId xmlns:a16="http://schemas.microsoft.com/office/drawing/2014/main" id="{88C18324-72E2-48B1-A231-2D9FD1A8262D}"/>
                  </a:ext>
                </a:extLst>
              </p:cNvPr>
              <p:cNvSpPr/>
              <p:nvPr/>
            </p:nvSpPr>
            <p:spPr>
              <a:xfrm rot="5400000">
                <a:off x="9765961" y="5576692"/>
                <a:ext cx="101779" cy="10177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49" name="Oval 148">
                <a:extLst>
                  <a:ext uri="{FF2B5EF4-FFF2-40B4-BE49-F238E27FC236}">
                    <a16:creationId xmlns:a16="http://schemas.microsoft.com/office/drawing/2014/main" id="{9200D2D6-71AE-4E82-A6A7-BEADB9A8058B}"/>
                  </a:ext>
                </a:extLst>
              </p:cNvPr>
              <p:cNvSpPr/>
              <p:nvPr/>
            </p:nvSpPr>
            <p:spPr>
              <a:xfrm rot="5400000">
                <a:off x="9858640" y="5557347"/>
                <a:ext cx="101779" cy="10177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grpSp>
        <p:sp>
          <p:nvSpPr>
            <p:cNvPr id="141" name="Oval 140">
              <a:extLst>
                <a:ext uri="{FF2B5EF4-FFF2-40B4-BE49-F238E27FC236}">
                  <a16:creationId xmlns:a16="http://schemas.microsoft.com/office/drawing/2014/main" id="{E967A756-47B4-4BD9-9AB3-816EA90C9772}"/>
                </a:ext>
              </a:extLst>
            </p:cNvPr>
            <p:cNvSpPr/>
            <p:nvPr/>
          </p:nvSpPr>
          <p:spPr>
            <a:xfrm rot="4989226">
              <a:off x="9949371" y="5536873"/>
              <a:ext cx="101779" cy="10177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42" name="Oval 141">
              <a:extLst>
                <a:ext uri="{FF2B5EF4-FFF2-40B4-BE49-F238E27FC236}">
                  <a16:creationId xmlns:a16="http://schemas.microsoft.com/office/drawing/2014/main" id="{E4750D1C-2F7B-4C6C-A186-1AE765DBA3AF}"/>
                </a:ext>
              </a:extLst>
            </p:cNvPr>
            <p:cNvSpPr/>
            <p:nvPr/>
          </p:nvSpPr>
          <p:spPr>
            <a:xfrm rot="4989226">
              <a:off x="10032861" y="5572329"/>
              <a:ext cx="101779" cy="10177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grpSp>
      <p:sp>
        <p:nvSpPr>
          <p:cNvPr id="150" name="Rectangle 149">
            <a:extLst>
              <a:ext uri="{FF2B5EF4-FFF2-40B4-BE49-F238E27FC236}">
                <a16:creationId xmlns:a16="http://schemas.microsoft.com/office/drawing/2014/main" id="{F0C0DE04-8DFE-48F4-87CC-47B0F2BC319A}"/>
              </a:ext>
            </a:extLst>
          </p:cNvPr>
          <p:cNvSpPr/>
          <p:nvPr userDrawn="1"/>
        </p:nvSpPr>
        <p:spPr>
          <a:xfrm>
            <a:off x="4589109" y="3598447"/>
            <a:ext cx="576761" cy="187615"/>
          </a:xfrm>
          <a:prstGeom prst="rect">
            <a:avLst/>
          </a:prstGeom>
        </p:spPr>
        <p:txBody>
          <a:bodyPr wrap="none">
            <a:spAutoFit/>
          </a:bodyPr>
          <a:lstStyle/>
          <a:p>
            <a:pPr lvl="0">
              <a:defRPr/>
            </a:pPr>
            <a:r>
              <a:rPr lang="en-US" sz="619" b="1" spc="169">
                <a:solidFill>
                  <a:schemeClr val="tx1"/>
                </a:solidFill>
                <a:latin typeface="Arial" charset="0"/>
              </a:rPr>
              <a:t>ACV</a:t>
            </a:r>
            <a:r>
              <a:rPr kumimoji="0" lang="en-US" sz="619" b="1" i="0" u="none" strike="noStrike" kern="1200" cap="none" spc="169" normalizeH="0" baseline="0" noProof="0">
                <a:ln>
                  <a:noFill/>
                </a:ln>
                <a:solidFill>
                  <a:schemeClr val="tx1"/>
                </a:solidFill>
                <a:effectLst/>
                <a:uLnTx/>
                <a:uFillTx/>
                <a:latin typeface="Arial" charset="0"/>
                <a:ea typeface="+mn-ea"/>
                <a:cs typeface="+mn-cs"/>
              </a:rPr>
              <a:t>A</a:t>
            </a:r>
            <a:r>
              <a:rPr lang="en-US" sz="619" b="1" spc="169">
                <a:solidFill>
                  <a:schemeClr val="tx1"/>
                </a:solidFill>
                <a:latin typeface="Arial" charset="0"/>
              </a:rPr>
              <a:t>N</a:t>
            </a:r>
            <a:endParaRPr kumimoji="0" lang="en-US" sz="619" b="0" i="0" u="none" strike="noStrike" kern="1200" cap="none" spc="169" normalizeH="0" baseline="0" noProof="0">
              <a:ln>
                <a:noFill/>
              </a:ln>
              <a:solidFill>
                <a:schemeClr val="tx1"/>
              </a:solidFill>
              <a:effectLst/>
              <a:uLnTx/>
              <a:uFillTx/>
              <a:latin typeface="Arial" panose="020B0604020202020204"/>
              <a:ea typeface="+mn-ea"/>
              <a:cs typeface="+mn-cs"/>
            </a:endParaRPr>
          </a:p>
        </p:txBody>
      </p:sp>
      <p:cxnSp>
        <p:nvCxnSpPr>
          <p:cNvPr id="151" name="Straight Arrow Connector 150">
            <a:extLst>
              <a:ext uri="{FF2B5EF4-FFF2-40B4-BE49-F238E27FC236}">
                <a16:creationId xmlns:a16="http://schemas.microsoft.com/office/drawing/2014/main" id="{63AA186B-22C3-4FC7-8B44-315D2BCD98B6}"/>
              </a:ext>
            </a:extLst>
          </p:cNvPr>
          <p:cNvCxnSpPr>
            <a:cxnSpLocks/>
          </p:cNvCxnSpPr>
          <p:nvPr userDrawn="1"/>
        </p:nvCxnSpPr>
        <p:spPr>
          <a:xfrm flipV="1">
            <a:off x="4765226" y="2472958"/>
            <a:ext cx="62679" cy="1168089"/>
          </a:xfrm>
          <a:prstGeom prst="straightConnector1">
            <a:avLst/>
          </a:prstGeom>
          <a:ln>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DC2F70C0-7A3A-457F-B6E2-A8E21E81B5A9}"/>
              </a:ext>
            </a:extLst>
          </p:cNvPr>
          <p:cNvCxnSpPr>
            <a:cxnSpLocks/>
          </p:cNvCxnSpPr>
          <p:nvPr userDrawn="1"/>
        </p:nvCxnSpPr>
        <p:spPr>
          <a:xfrm flipH="1" flipV="1">
            <a:off x="3325295" y="2521988"/>
            <a:ext cx="204475" cy="1038200"/>
          </a:xfrm>
          <a:prstGeom prst="straightConnector1">
            <a:avLst/>
          </a:prstGeom>
          <a:ln>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53" name="Picture 152">
            <a:extLst>
              <a:ext uri="{FF2B5EF4-FFF2-40B4-BE49-F238E27FC236}">
                <a16:creationId xmlns:a16="http://schemas.microsoft.com/office/drawing/2014/main" id="{6DC98DAE-020F-48C2-976E-7A45DB61A808}"/>
              </a:ext>
            </a:extLst>
          </p:cNvPr>
          <p:cNvPicPr>
            <a:picLocks noChangeAspect="1"/>
          </p:cNvPicPr>
          <p:nvPr userDrawn="1"/>
        </p:nvPicPr>
        <p:blipFill>
          <a:blip r:embed="rId8" cstate="email">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a:ext>
            </a:extLst>
          </a:blip>
          <a:stretch>
            <a:fillRect/>
          </a:stretch>
        </p:blipFill>
        <p:spPr>
          <a:xfrm>
            <a:off x="3236878" y="3999051"/>
            <a:ext cx="678791" cy="159913"/>
          </a:xfrm>
          <a:prstGeom prst="rect">
            <a:avLst/>
          </a:prstGeom>
        </p:spPr>
      </p:pic>
      <p:sp>
        <p:nvSpPr>
          <p:cNvPr id="154" name="TextBox 153">
            <a:extLst>
              <a:ext uri="{FF2B5EF4-FFF2-40B4-BE49-F238E27FC236}">
                <a16:creationId xmlns:a16="http://schemas.microsoft.com/office/drawing/2014/main" id="{7188C94E-28FC-4FB2-9A0C-2A6C5BA519CD}"/>
              </a:ext>
            </a:extLst>
          </p:cNvPr>
          <p:cNvSpPr txBox="1"/>
          <p:nvPr userDrawn="1"/>
        </p:nvSpPr>
        <p:spPr>
          <a:xfrm>
            <a:off x="5052904" y="2844811"/>
            <a:ext cx="615473" cy="325858"/>
          </a:xfrm>
          <a:prstGeom prst="rect">
            <a:avLst/>
          </a:prstGeom>
          <a:noFill/>
        </p:spPr>
        <p:txBody>
          <a:bodyPr wrap="square" rtlCol="0">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506" b="1" i="0" u="none" strike="noStrike" kern="1200" cap="none" spc="0" normalizeH="0" baseline="0" noProof="0">
                <a:ln>
                  <a:noFill/>
                </a:ln>
                <a:solidFill>
                  <a:schemeClr val="tx1"/>
                </a:solidFill>
                <a:effectLst/>
                <a:uLnTx/>
                <a:uFillTx/>
              </a:rPr>
              <a:t>Mutant peptide</a:t>
            </a:r>
          </a:p>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506" b="1" i="0" u="none" strike="noStrike" kern="1200" cap="none" spc="0" normalizeH="0" baseline="0" noProof="0">
                <a:ln>
                  <a:noFill/>
                </a:ln>
                <a:solidFill>
                  <a:schemeClr val="tx1"/>
                </a:solidFill>
                <a:effectLst/>
                <a:uLnTx/>
                <a:uFillTx/>
              </a:rPr>
              <a:t>Presented by HLA</a:t>
            </a:r>
          </a:p>
        </p:txBody>
      </p:sp>
      <p:sp>
        <p:nvSpPr>
          <p:cNvPr id="155" name="TextBox 154">
            <a:extLst>
              <a:ext uri="{FF2B5EF4-FFF2-40B4-BE49-F238E27FC236}">
                <a16:creationId xmlns:a16="http://schemas.microsoft.com/office/drawing/2014/main" id="{7BE5B5CE-0945-46FD-B66F-BAAE8E8C4EDB}"/>
              </a:ext>
            </a:extLst>
          </p:cNvPr>
          <p:cNvSpPr txBox="1"/>
          <p:nvPr userDrawn="1"/>
        </p:nvSpPr>
        <p:spPr>
          <a:xfrm>
            <a:off x="2744254" y="2837264"/>
            <a:ext cx="615473" cy="325858"/>
          </a:xfrm>
          <a:prstGeom prst="rect">
            <a:avLst/>
          </a:prstGeom>
          <a:noFill/>
        </p:spPr>
        <p:txBody>
          <a:bodyPr wrap="square" rtlCol="0">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506" b="1" i="0" u="none" strike="noStrike" kern="1200" cap="none" spc="0" normalizeH="0" baseline="0" noProof="0">
                <a:ln>
                  <a:noFill/>
                </a:ln>
                <a:solidFill>
                  <a:schemeClr val="tx1"/>
                </a:solidFill>
                <a:effectLst/>
                <a:uLnTx/>
                <a:uFillTx/>
              </a:rPr>
              <a:t>Normal peptide</a:t>
            </a:r>
          </a:p>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506" b="1" i="0" u="none" strike="noStrike" kern="1200" cap="none" spc="0" normalizeH="0" baseline="0" noProof="0">
                <a:ln>
                  <a:noFill/>
                </a:ln>
                <a:solidFill>
                  <a:schemeClr val="tx1"/>
                </a:solidFill>
                <a:effectLst/>
                <a:uLnTx/>
                <a:uFillTx/>
              </a:rPr>
              <a:t>Presented by HLA</a:t>
            </a:r>
          </a:p>
        </p:txBody>
      </p:sp>
      <p:grpSp>
        <p:nvGrpSpPr>
          <p:cNvPr id="156" name="Group 155">
            <a:extLst>
              <a:ext uri="{FF2B5EF4-FFF2-40B4-BE49-F238E27FC236}">
                <a16:creationId xmlns:a16="http://schemas.microsoft.com/office/drawing/2014/main" id="{501C49BE-7536-4F69-9CEA-C3889D08B888}"/>
              </a:ext>
            </a:extLst>
          </p:cNvPr>
          <p:cNvGrpSpPr/>
          <p:nvPr userDrawn="1"/>
        </p:nvGrpSpPr>
        <p:grpSpPr>
          <a:xfrm>
            <a:off x="2875803" y="1589507"/>
            <a:ext cx="521208" cy="493776"/>
            <a:chOff x="9221306" y="2295394"/>
            <a:chExt cx="694944" cy="658368"/>
          </a:xfrm>
        </p:grpSpPr>
        <p:grpSp>
          <p:nvGrpSpPr>
            <p:cNvPr id="157" name="Group 156">
              <a:extLst>
                <a:ext uri="{FF2B5EF4-FFF2-40B4-BE49-F238E27FC236}">
                  <a16:creationId xmlns:a16="http://schemas.microsoft.com/office/drawing/2014/main" id="{0DA41CAC-119E-4CFF-AD3D-91DC535CB665}"/>
                </a:ext>
              </a:extLst>
            </p:cNvPr>
            <p:cNvGrpSpPr/>
            <p:nvPr/>
          </p:nvGrpSpPr>
          <p:grpSpPr>
            <a:xfrm>
              <a:off x="9221306" y="2295394"/>
              <a:ext cx="694944" cy="658368"/>
              <a:chOff x="3101825" y="3888294"/>
              <a:chExt cx="239962" cy="239962"/>
            </a:xfrm>
          </p:grpSpPr>
          <p:sp>
            <p:nvSpPr>
              <p:cNvPr id="159" name="Oval 158">
                <a:extLst>
                  <a:ext uri="{FF2B5EF4-FFF2-40B4-BE49-F238E27FC236}">
                    <a16:creationId xmlns:a16="http://schemas.microsoft.com/office/drawing/2014/main" id="{800F861F-78F8-41E3-997F-357573BA3604}"/>
                  </a:ext>
                </a:extLst>
              </p:cNvPr>
              <p:cNvSpPr/>
              <p:nvPr/>
            </p:nvSpPr>
            <p:spPr>
              <a:xfrm>
                <a:off x="3101825" y="3888294"/>
                <a:ext cx="239962" cy="239962"/>
              </a:xfrm>
              <a:prstGeom prst="ellipse">
                <a:avLst/>
              </a:prstGeom>
              <a:solidFill>
                <a:schemeClr val="tx1">
                  <a:lumMod val="40000"/>
                  <a:lumOff val="6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Trebuchet MS" panose="020B0703020202090204" pitchFamily="34" charset="0"/>
                </a:endParaRPr>
              </a:p>
            </p:txBody>
          </p:sp>
          <p:sp>
            <p:nvSpPr>
              <p:cNvPr id="160" name="Oval 159">
                <a:extLst>
                  <a:ext uri="{FF2B5EF4-FFF2-40B4-BE49-F238E27FC236}">
                    <a16:creationId xmlns:a16="http://schemas.microsoft.com/office/drawing/2014/main" id="{DE2904FE-A367-44FC-AD65-3048936C0B02}"/>
                  </a:ext>
                </a:extLst>
              </p:cNvPr>
              <p:cNvSpPr/>
              <p:nvPr/>
            </p:nvSpPr>
            <p:spPr>
              <a:xfrm>
                <a:off x="3143797" y="3925035"/>
                <a:ext cx="163766" cy="163766"/>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Trebuchet MS" panose="020B0703020202090204" pitchFamily="34" charset="0"/>
                </a:endParaRPr>
              </a:p>
            </p:txBody>
          </p:sp>
        </p:grpSp>
        <p:sp>
          <p:nvSpPr>
            <p:cNvPr id="158" name="Rectangle 157">
              <a:extLst>
                <a:ext uri="{FF2B5EF4-FFF2-40B4-BE49-F238E27FC236}">
                  <a16:creationId xmlns:a16="http://schemas.microsoft.com/office/drawing/2014/main" id="{8EB9608F-6EAE-4A73-9D91-88DF9CBEFFE6}"/>
                </a:ext>
              </a:extLst>
            </p:cNvPr>
            <p:cNvSpPr/>
            <p:nvPr/>
          </p:nvSpPr>
          <p:spPr>
            <a:xfrm>
              <a:off x="9324310" y="2483862"/>
              <a:ext cx="488937" cy="261611"/>
            </a:xfrm>
            <a:prstGeom prst="rect">
              <a:avLst/>
            </a:prstGeom>
          </p:spPr>
          <p:txBody>
            <a:bodyPr wrap="none">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3" normalizeH="0" baseline="0" noProof="0">
                  <a:ln>
                    <a:noFill/>
                  </a:ln>
                  <a:solidFill>
                    <a:schemeClr val="tx1"/>
                  </a:solidFill>
                  <a:effectLst/>
                  <a:uLnTx/>
                  <a:uFillTx/>
                  <a:cs typeface="Arial"/>
                </a:rPr>
                <a:t>T cell</a:t>
              </a:r>
              <a:endParaRPr kumimoji="0" lang="en-US" sz="675" b="0" i="0" u="none" strike="noStrike" kern="1200" cap="none" spc="0" normalizeH="0" baseline="0" noProof="0">
                <a:ln>
                  <a:noFill/>
                </a:ln>
                <a:solidFill>
                  <a:schemeClr val="tx1"/>
                </a:solidFill>
                <a:effectLst/>
                <a:uLnTx/>
                <a:uFillTx/>
              </a:endParaRPr>
            </a:p>
          </p:txBody>
        </p:sp>
      </p:grpSp>
      <p:pic>
        <p:nvPicPr>
          <p:cNvPr id="161" name="Picture 160">
            <a:extLst>
              <a:ext uri="{FF2B5EF4-FFF2-40B4-BE49-F238E27FC236}">
                <a16:creationId xmlns:a16="http://schemas.microsoft.com/office/drawing/2014/main" id="{75F45D26-5EF3-4330-AE86-E3C635888638}"/>
              </a:ext>
            </a:extLst>
          </p:cNvPr>
          <p:cNvPicPr>
            <a:picLocks noChangeAspect="1"/>
          </p:cNvPicPr>
          <p:nvPr userDrawn="1"/>
        </p:nvPicPr>
        <p:blipFill>
          <a:blip r:embed="rId8" cstate="email">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a:ext>
            </a:extLst>
          </a:blip>
          <a:stretch>
            <a:fillRect/>
          </a:stretch>
        </p:blipFill>
        <p:spPr>
          <a:xfrm>
            <a:off x="4585526" y="3984041"/>
            <a:ext cx="678791" cy="159913"/>
          </a:xfrm>
          <a:prstGeom prst="rect">
            <a:avLst/>
          </a:prstGeom>
        </p:spPr>
      </p:pic>
      <p:pic>
        <p:nvPicPr>
          <p:cNvPr id="162" name="Picture 161">
            <a:extLst>
              <a:ext uri="{FF2B5EF4-FFF2-40B4-BE49-F238E27FC236}">
                <a16:creationId xmlns:a16="http://schemas.microsoft.com/office/drawing/2014/main" id="{DD072E7F-1A40-46CA-84B7-B07BB04029D9}"/>
              </a:ext>
            </a:extLst>
          </p:cNvPr>
          <p:cNvPicPr>
            <a:picLocks noChangeAspect="1"/>
          </p:cNvPicPr>
          <p:nvPr userDrawn="1"/>
        </p:nvPicPr>
        <p:blipFill rotWithShape="1">
          <a:blip r:embed="rId11" cstate="email">
            <a:duotone>
              <a:prstClr val="black"/>
              <a:srgbClr val="FF0000">
                <a:tint val="45000"/>
                <a:satMod val="400000"/>
              </a:srgbClr>
            </a:duotone>
            <a:extLst>
              <a:ext uri="{BEBA8EAE-BF5A-486C-A8C5-ECC9F3942E4B}">
                <a14:imgProps xmlns:a14="http://schemas.microsoft.com/office/drawing/2010/main">
                  <a14:imgLayer r:embed="rId12">
                    <a14:imgEffect>
                      <a14:sharpenSoften amount="50000"/>
                    </a14:imgEffect>
                    <a14:imgEffect>
                      <a14:colorTemperature colorTemp="5300"/>
                    </a14:imgEffect>
                    <a14:imgEffect>
                      <a14:brightnessContrast bright="-20000" contrast="40000"/>
                    </a14:imgEffect>
                  </a14:imgLayer>
                </a14:imgProps>
              </a:ext>
              <a:ext uri="{28A0092B-C50C-407E-A947-70E740481C1C}">
                <a14:useLocalDpi xmlns:a14="http://schemas.microsoft.com/office/drawing/2010/main"/>
              </a:ext>
            </a:extLst>
          </a:blip>
          <a:srcRect b="-17248"/>
          <a:stretch/>
        </p:blipFill>
        <p:spPr>
          <a:xfrm>
            <a:off x="4819076" y="3983192"/>
            <a:ext cx="201811" cy="187491"/>
          </a:xfrm>
          <a:prstGeom prst="rect">
            <a:avLst/>
          </a:prstGeom>
        </p:spPr>
      </p:pic>
      <p:grpSp>
        <p:nvGrpSpPr>
          <p:cNvPr id="163" name="Group 162">
            <a:extLst>
              <a:ext uri="{FF2B5EF4-FFF2-40B4-BE49-F238E27FC236}">
                <a16:creationId xmlns:a16="http://schemas.microsoft.com/office/drawing/2014/main" id="{4DE209B1-26A7-4142-A0A9-12669A743612}"/>
              </a:ext>
            </a:extLst>
          </p:cNvPr>
          <p:cNvGrpSpPr/>
          <p:nvPr userDrawn="1"/>
        </p:nvGrpSpPr>
        <p:grpSpPr>
          <a:xfrm rot="21030083">
            <a:off x="2979731" y="2392336"/>
            <a:ext cx="644531" cy="114621"/>
            <a:chOff x="9275266" y="5525643"/>
            <a:chExt cx="859374" cy="152828"/>
          </a:xfrm>
        </p:grpSpPr>
        <p:grpSp>
          <p:nvGrpSpPr>
            <p:cNvPr id="164" name="Group 163">
              <a:extLst>
                <a:ext uri="{FF2B5EF4-FFF2-40B4-BE49-F238E27FC236}">
                  <a16:creationId xmlns:a16="http://schemas.microsoft.com/office/drawing/2014/main" id="{CA28ED59-BB0C-4100-89CD-EF125BBBF061}"/>
                </a:ext>
              </a:extLst>
            </p:cNvPr>
            <p:cNvGrpSpPr/>
            <p:nvPr/>
          </p:nvGrpSpPr>
          <p:grpSpPr>
            <a:xfrm rot="21189226">
              <a:off x="9275266" y="5525643"/>
              <a:ext cx="685153" cy="152828"/>
              <a:chOff x="9275266" y="5525643"/>
              <a:chExt cx="685153" cy="152828"/>
            </a:xfrm>
          </p:grpSpPr>
          <p:sp>
            <p:nvSpPr>
              <p:cNvPr id="167" name="Oval 166">
                <a:extLst>
                  <a:ext uri="{FF2B5EF4-FFF2-40B4-BE49-F238E27FC236}">
                    <a16:creationId xmlns:a16="http://schemas.microsoft.com/office/drawing/2014/main" id="{D76A95D3-F6BC-4148-AA95-12080A00AD11}"/>
                  </a:ext>
                </a:extLst>
              </p:cNvPr>
              <p:cNvSpPr/>
              <p:nvPr/>
            </p:nvSpPr>
            <p:spPr>
              <a:xfrm rot="5400000">
                <a:off x="9275266" y="5538272"/>
                <a:ext cx="101779" cy="10177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68" name="Oval 167">
                <a:extLst>
                  <a:ext uri="{FF2B5EF4-FFF2-40B4-BE49-F238E27FC236}">
                    <a16:creationId xmlns:a16="http://schemas.microsoft.com/office/drawing/2014/main" id="{0A107567-A12E-4E3D-A9B9-4121432CA625}"/>
                  </a:ext>
                </a:extLst>
              </p:cNvPr>
              <p:cNvSpPr/>
              <p:nvPr/>
            </p:nvSpPr>
            <p:spPr>
              <a:xfrm rot="5400000">
                <a:off x="9374770" y="5525643"/>
                <a:ext cx="101779" cy="10177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69" name="Oval 168">
                <a:extLst>
                  <a:ext uri="{FF2B5EF4-FFF2-40B4-BE49-F238E27FC236}">
                    <a16:creationId xmlns:a16="http://schemas.microsoft.com/office/drawing/2014/main" id="{D0FBBDAF-53DA-407E-902D-D9A110596015}"/>
                  </a:ext>
                </a:extLst>
              </p:cNvPr>
              <p:cNvSpPr/>
              <p:nvPr/>
            </p:nvSpPr>
            <p:spPr>
              <a:xfrm rot="5400000">
                <a:off x="9474274" y="5525643"/>
                <a:ext cx="101779" cy="10177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70" name="Oval 169">
                <a:extLst>
                  <a:ext uri="{FF2B5EF4-FFF2-40B4-BE49-F238E27FC236}">
                    <a16:creationId xmlns:a16="http://schemas.microsoft.com/office/drawing/2014/main" id="{DD8BA2AC-87E8-4330-BFEC-DA4FA20E1125}"/>
                  </a:ext>
                </a:extLst>
              </p:cNvPr>
              <p:cNvSpPr/>
              <p:nvPr/>
            </p:nvSpPr>
            <p:spPr>
              <a:xfrm rot="5400000">
                <a:off x="9571503" y="5529174"/>
                <a:ext cx="101779" cy="10177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71" name="Oval 170">
                <a:extLst>
                  <a:ext uri="{FF2B5EF4-FFF2-40B4-BE49-F238E27FC236}">
                    <a16:creationId xmlns:a16="http://schemas.microsoft.com/office/drawing/2014/main" id="{22F28359-56D9-435B-B87D-92DDC7A34934}"/>
                  </a:ext>
                </a:extLst>
              </p:cNvPr>
              <p:cNvSpPr/>
              <p:nvPr/>
            </p:nvSpPr>
            <p:spPr>
              <a:xfrm rot="5400000">
                <a:off x="9671007" y="5554029"/>
                <a:ext cx="101779" cy="10177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72" name="Oval 171">
                <a:extLst>
                  <a:ext uri="{FF2B5EF4-FFF2-40B4-BE49-F238E27FC236}">
                    <a16:creationId xmlns:a16="http://schemas.microsoft.com/office/drawing/2014/main" id="{D2E44265-C6C1-48AC-996B-25BDF73C7389}"/>
                  </a:ext>
                </a:extLst>
              </p:cNvPr>
              <p:cNvSpPr/>
              <p:nvPr/>
            </p:nvSpPr>
            <p:spPr>
              <a:xfrm rot="5400000">
                <a:off x="9765961" y="5576692"/>
                <a:ext cx="101779" cy="10177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73" name="Oval 172">
                <a:extLst>
                  <a:ext uri="{FF2B5EF4-FFF2-40B4-BE49-F238E27FC236}">
                    <a16:creationId xmlns:a16="http://schemas.microsoft.com/office/drawing/2014/main" id="{1881F443-ADFC-47F1-A06F-104584BB5A0C}"/>
                  </a:ext>
                </a:extLst>
              </p:cNvPr>
              <p:cNvSpPr/>
              <p:nvPr/>
            </p:nvSpPr>
            <p:spPr>
              <a:xfrm rot="5400000">
                <a:off x="9858640" y="5557347"/>
                <a:ext cx="101779" cy="10177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grpSp>
        <p:sp>
          <p:nvSpPr>
            <p:cNvPr id="165" name="Oval 164">
              <a:extLst>
                <a:ext uri="{FF2B5EF4-FFF2-40B4-BE49-F238E27FC236}">
                  <a16:creationId xmlns:a16="http://schemas.microsoft.com/office/drawing/2014/main" id="{85D97E0A-608B-4619-8513-CDEDC2EF8741}"/>
                </a:ext>
              </a:extLst>
            </p:cNvPr>
            <p:cNvSpPr/>
            <p:nvPr/>
          </p:nvSpPr>
          <p:spPr>
            <a:xfrm rot="4989226">
              <a:off x="9949371" y="5536873"/>
              <a:ext cx="101779" cy="10177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66" name="Oval 165">
              <a:extLst>
                <a:ext uri="{FF2B5EF4-FFF2-40B4-BE49-F238E27FC236}">
                  <a16:creationId xmlns:a16="http://schemas.microsoft.com/office/drawing/2014/main" id="{41DF8B3E-34FC-4022-AA77-D7ABB00C89E5}"/>
                </a:ext>
              </a:extLst>
            </p:cNvPr>
            <p:cNvSpPr/>
            <p:nvPr/>
          </p:nvSpPr>
          <p:spPr>
            <a:xfrm rot="4989226">
              <a:off x="10032861" y="5572329"/>
              <a:ext cx="101779" cy="10177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grpSp>
      <p:grpSp>
        <p:nvGrpSpPr>
          <p:cNvPr id="174" name="Group 173">
            <a:extLst>
              <a:ext uri="{FF2B5EF4-FFF2-40B4-BE49-F238E27FC236}">
                <a16:creationId xmlns:a16="http://schemas.microsoft.com/office/drawing/2014/main" id="{0FF824B9-9F8F-4EB5-8529-E1217501A1A0}"/>
              </a:ext>
            </a:extLst>
          </p:cNvPr>
          <p:cNvGrpSpPr/>
          <p:nvPr userDrawn="1"/>
        </p:nvGrpSpPr>
        <p:grpSpPr>
          <a:xfrm>
            <a:off x="4658472" y="1569897"/>
            <a:ext cx="522749" cy="492437"/>
            <a:chOff x="3104114" y="3888294"/>
            <a:chExt cx="239962" cy="239962"/>
          </a:xfrm>
        </p:grpSpPr>
        <p:sp>
          <p:nvSpPr>
            <p:cNvPr id="175" name="Oval 174">
              <a:extLst>
                <a:ext uri="{FF2B5EF4-FFF2-40B4-BE49-F238E27FC236}">
                  <a16:creationId xmlns:a16="http://schemas.microsoft.com/office/drawing/2014/main" id="{D986FF5F-AAE3-48F9-82D7-D634D679CFB3}"/>
                </a:ext>
              </a:extLst>
            </p:cNvPr>
            <p:cNvSpPr/>
            <p:nvPr/>
          </p:nvSpPr>
          <p:spPr>
            <a:xfrm>
              <a:off x="3104114" y="3888294"/>
              <a:ext cx="239962" cy="239962"/>
            </a:xfrm>
            <a:prstGeom prst="ellipse">
              <a:avLst/>
            </a:prstGeom>
            <a:solidFill>
              <a:schemeClr val="bg1">
                <a:lumMod val="65000"/>
              </a:schemeClr>
            </a:solidFill>
            <a:ln>
              <a:noFill/>
            </a:ln>
            <a:effectLst>
              <a:outerShdw blurRad="215900" dir="5400000" sx="133000" sy="133000" algn="ctr" rotWithShape="0">
                <a:schemeClr val="accent4">
                  <a:alpha val="6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6" name="Oval 175">
              <a:extLst>
                <a:ext uri="{FF2B5EF4-FFF2-40B4-BE49-F238E27FC236}">
                  <a16:creationId xmlns:a16="http://schemas.microsoft.com/office/drawing/2014/main" id="{F05E10C7-BDA4-48AC-9DEA-D7C6956FDF11}"/>
                </a:ext>
              </a:extLst>
            </p:cNvPr>
            <p:cNvSpPr/>
            <p:nvPr/>
          </p:nvSpPr>
          <p:spPr>
            <a:xfrm>
              <a:off x="3143797" y="3926578"/>
              <a:ext cx="163766" cy="16376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7" name="Rectangle 176">
              <a:extLst>
                <a:ext uri="{FF2B5EF4-FFF2-40B4-BE49-F238E27FC236}">
                  <a16:creationId xmlns:a16="http://schemas.microsoft.com/office/drawing/2014/main" id="{C49F48C5-5BD4-4254-9679-C1DDDE4D5F69}"/>
                </a:ext>
              </a:extLst>
            </p:cNvPr>
            <p:cNvSpPr/>
            <p:nvPr/>
          </p:nvSpPr>
          <p:spPr>
            <a:xfrm>
              <a:off x="3139552" y="3958274"/>
              <a:ext cx="168331" cy="95611"/>
            </a:xfrm>
            <a:prstGeom prst="rect">
              <a:avLst/>
            </a:prstGeom>
          </p:spPr>
          <p:txBody>
            <a:bodyPr wrap="none">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3" normalizeH="0" baseline="0" noProof="0">
                  <a:ln>
                    <a:noFill/>
                  </a:ln>
                  <a:solidFill>
                    <a:srgbClr val="FFFFFF"/>
                  </a:solidFill>
                  <a:effectLst/>
                  <a:uLnTx/>
                  <a:uFillTx/>
                  <a:ea typeface="+mn-ea"/>
                  <a:cs typeface="Arial"/>
                </a:rPr>
                <a:t>T cell</a:t>
              </a:r>
              <a:endParaRPr kumimoji="0" lang="en-US" sz="675" b="0" i="0" u="none" strike="noStrike" kern="1200" cap="none" spc="0" normalizeH="0" baseline="0" noProof="0">
                <a:ln>
                  <a:noFill/>
                </a:ln>
                <a:solidFill>
                  <a:srgbClr val="FFFFFF"/>
                </a:solidFill>
                <a:effectLst/>
                <a:uLnTx/>
                <a:uFillTx/>
                <a:ea typeface="+mn-ea"/>
                <a:cs typeface="+mn-cs"/>
              </a:endParaRPr>
            </a:p>
          </p:txBody>
        </p:sp>
      </p:grpSp>
      <p:grpSp>
        <p:nvGrpSpPr>
          <p:cNvPr id="178" name="Group 177">
            <a:extLst>
              <a:ext uri="{FF2B5EF4-FFF2-40B4-BE49-F238E27FC236}">
                <a16:creationId xmlns:a16="http://schemas.microsoft.com/office/drawing/2014/main" id="{55BC4229-526D-4BAA-939A-2D0B8EAB94C9}"/>
              </a:ext>
            </a:extLst>
          </p:cNvPr>
          <p:cNvGrpSpPr/>
          <p:nvPr userDrawn="1"/>
        </p:nvGrpSpPr>
        <p:grpSpPr>
          <a:xfrm rot="509246">
            <a:off x="4485933" y="2352077"/>
            <a:ext cx="644531" cy="114621"/>
            <a:chOff x="9275266" y="5525643"/>
            <a:chExt cx="859374" cy="152828"/>
          </a:xfrm>
        </p:grpSpPr>
        <p:grpSp>
          <p:nvGrpSpPr>
            <p:cNvPr id="179" name="Group 178">
              <a:extLst>
                <a:ext uri="{FF2B5EF4-FFF2-40B4-BE49-F238E27FC236}">
                  <a16:creationId xmlns:a16="http://schemas.microsoft.com/office/drawing/2014/main" id="{F75F5E4D-16C7-49E1-AFB3-E7B3A17A800C}"/>
                </a:ext>
              </a:extLst>
            </p:cNvPr>
            <p:cNvGrpSpPr/>
            <p:nvPr/>
          </p:nvGrpSpPr>
          <p:grpSpPr>
            <a:xfrm rot="21189226">
              <a:off x="9275266" y="5525643"/>
              <a:ext cx="685153" cy="152828"/>
              <a:chOff x="9275266" y="5525643"/>
              <a:chExt cx="685153" cy="152828"/>
            </a:xfrm>
          </p:grpSpPr>
          <p:sp>
            <p:nvSpPr>
              <p:cNvPr id="182" name="Oval 181">
                <a:extLst>
                  <a:ext uri="{FF2B5EF4-FFF2-40B4-BE49-F238E27FC236}">
                    <a16:creationId xmlns:a16="http://schemas.microsoft.com/office/drawing/2014/main" id="{06481472-5B44-42B7-B7D8-9888F1BB7377}"/>
                  </a:ext>
                </a:extLst>
              </p:cNvPr>
              <p:cNvSpPr/>
              <p:nvPr/>
            </p:nvSpPr>
            <p:spPr>
              <a:xfrm rot="5400000">
                <a:off x="9275266" y="5538272"/>
                <a:ext cx="101779" cy="10177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83" name="Oval 182">
                <a:extLst>
                  <a:ext uri="{FF2B5EF4-FFF2-40B4-BE49-F238E27FC236}">
                    <a16:creationId xmlns:a16="http://schemas.microsoft.com/office/drawing/2014/main" id="{3ADBC401-2317-4AC9-B4A7-A8D6B60BD64B}"/>
                  </a:ext>
                </a:extLst>
              </p:cNvPr>
              <p:cNvSpPr/>
              <p:nvPr/>
            </p:nvSpPr>
            <p:spPr>
              <a:xfrm rot="5400000">
                <a:off x="9374770" y="5525643"/>
                <a:ext cx="101779" cy="10177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84" name="Oval 183">
                <a:extLst>
                  <a:ext uri="{FF2B5EF4-FFF2-40B4-BE49-F238E27FC236}">
                    <a16:creationId xmlns:a16="http://schemas.microsoft.com/office/drawing/2014/main" id="{7C2571CF-5AD4-4399-BA24-E30FB1996119}"/>
                  </a:ext>
                </a:extLst>
              </p:cNvPr>
              <p:cNvSpPr/>
              <p:nvPr/>
            </p:nvSpPr>
            <p:spPr>
              <a:xfrm rot="5400000">
                <a:off x="9474274" y="5525643"/>
                <a:ext cx="101779" cy="10177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85" name="Oval 184">
                <a:extLst>
                  <a:ext uri="{FF2B5EF4-FFF2-40B4-BE49-F238E27FC236}">
                    <a16:creationId xmlns:a16="http://schemas.microsoft.com/office/drawing/2014/main" id="{20EF9897-6DFC-4991-8374-C961010856FF}"/>
                  </a:ext>
                </a:extLst>
              </p:cNvPr>
              <p:cNvSpPr/>
              <p:nvPr/>
            </p:nvSpPr>
            <p:spPr>
              <a:xfrm rot="5400000">
                <a:off x="9571503" y="5529174"/>
                <a:ext cx="101779" cy="10177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86" name="Oval 185">
                <a:extLst>
                  <a:ext uri="{FF2B5EF4-FFF2-40B4-BE49-F238E27FC236}">
                    <a16:creationId xmlns:a16="http://schemas.microsoft.com/office/drawing/2014/main" id="{C70E0973-5916-4C86-9E36-3A454294BAE4}"/>
                  </a:ext>
                </a:extLst>
              </p:cNvPr>
              <p:cNvSpPr/>
              <p:nvPr/>
            </p:nvSpPr>
            <p:spPr>
              <a:xfrm rot="5400000">
                <a:off x="9671007" y="5554029"/>
                <a:ext cx="101779" cy="10177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87" name="Oval 186">
                <a:extLst>
                  <a:ext uri="{FF2B5EF4-FFF2-40B4-BE49-F238E27FC236}">
                    <a16:creationId xmlns:a16="http://schemas.microsoft.com/office/drawing/2014/main" id="{BFB65784-998E-483C-9FF4-51AE3AE2A631}"/>
                  </a:ext>
                </a:extLst>
              </p:cNvPr>
              <p:cNvSpPr/>
              <p:nvPr/>
            </p:nvSpPr>
            <p:spPr>
              <a:xfrm rot="5400000">
                <a:off x="9765961" y="5576692"/>
                <a:ext cx="101779" cy="10177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88" name="Oval 187">
                <a:extLst>
                  <a:ext uri="{FF2B5EF4-FFF2-40B4-BE49-F238E27FC236}">
                    <a16:creationId xmlns:a16="http://schemas.microsoft.com/office/drawing/2014/main" id="{38F78C4A-B6A2-4522-8166-EA3C1B1B00D3}"/>
                  </a:ext>
                </a:extLst>
              </p:cNvPr>
              <p:cNvSpPr/>
              <p:nvPr/>
            </p:nvSpPr>
            <p:spPr>
              <a:xfrm rot="5400000">
                <a:off x="9858640" y="5557347"/>
                <a:ext cx="101779" cy="10177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grpSp>
        <p:sp>
          <p:nvSpPr>
            <p:cNvPr id="180" name="Oval 179">
              <a:extLst>
                <a:ext uri="{FF2B5EF4-FFF2-40B4-BE49-F238E27FC236}">
                  <a16:creationId xmlns:a16="http://schemas.microsoft.com/office/drawing/2014/main" id="{0769AE72-8D06-4658-89E0-6BDDA4159216}"/>
                </a:ext>
              </a:extLst>
            </p:cNvPr>
            <p:cNvSpPr/>
            <p:nvPr/>
          </p:nvSpPr>
          <p:spPr>
            <a:xfrm rot="4989226">
              <a:off x="9949371" y="5536873"/>
              <a:ext cx="101779" cy="10177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81" name="Oval 180">
              <a:extLst>
                <a:ext uri="{FF2B5EF4-FFF2-40B4-BE49-F238E27FC236}">
                  <a16:creationId xmlns:a16="http://schemas.microsoft.com/office/drawing/2014/main" id="{99F7E9A6-15A6-4027-8C54-25C42323B7D8}"/>
                </a:ext>
              </a:extLst>
            </p:cNvPr>
            <p:cNvSpPr/>
            <p:nvPr/>
          </p:nvSpPr>
          <p:spPr>
            <a:xfrm rot="4989226">
              <a:off x="10032861" y="5572329"/>
              <a:ext cx="101779" cy="10177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grpSp>
      <p:sp>
        <p:nvSpPr>
          <p:cNvPr id="189" name="Oval 188">
            <a:extLst>
              <a:ext uri="{FF2B5EF4-FFF2-40B4-BE49-F238E27FC236}">
                <a16:creationId xmlns:a16="http://schemas.microsoft.com/office/drawing/2014/main" id="{BB07D068-4DFF-4448-B5B5-5DDB333D14E1}"/>
              </a:ext>
            </a:extLst>
          </p:cNvPr>
          <p:cNvSpPr/>
          <p:nvPr userDrawn="1"/>
        </p:nvSpPr>
        <p:spPr>
          <a:xfrm rot="4989226">
            <a:off x="4854224" y="2383610"/>
            <a:ext cx="76334" cy="7633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grpSp>
        <p:nvGrpSpPr>
          <p:cNvPr id="190" name="Group 189">
            <a:extLst>
              <a:ext uri="{FF2B5EF4-FFF2-40B4-BE49-F238E27FC236}">
                <a16:creationId xmlns:a16="http://schemas.microsoft.com/office/drawing/2014/main" id="{7B7FE8A4-35CA-4167-82D7-65C9A1750652}"/>
              </a:ext>
            </a:extLst>
          </p:cNvPr>
          <p:cNvGrpSpPr/>
          <p:nvPr userDrawn="1"/>
        </p:nvGrpSpPr>
        <p:grpSpPr>
          <a:xfrm>
            <a:off x="4600576" y="3838577"/>
            <a:ext cx="644531" cy="114621"/>
            <a:chOff x="9275266" y="5525643"/>
            <a:chExt cx="859374" cy="152828"/>
          </a:xfrm>
        </p:grpSpPr>
        <p:grpSp>
          <p:nvGrpSpPr>
            <p:cNvPr id="191" name="Group 190">
              <a:extLst>
                <a:ext uri="{FF2B5EF4-FFF2-40B4-BE49-F238E27FC236}">
                  <a16:creationId xmlns:a16="http://schemas.microsoft.com/office/drawing/2014/main" id="{64700957-FD0E-4D1C-8115-5D40DED4A7ED}"/>
                </a:ext>
              </a:extLst>
            </p:cNvPr>
            <p:cNvGrpSpPr/>
            <p:nvPr/>
          </p:nvGrpSpPr>
          <p:grpSpPr>
            <a:xfrm rot="21189226">
              <a:off x="9275266" y="5525643"/>
              <a:ext cx="685153" cy="152828"/>
              <a:chOff x="9275266" y="5525643"/>
              <a:chExt cx="685153" cy="152828"/>
            </a:xfrm>
          </p:grpSpPr>
          <p:sp>
            <p:nvSpPr>
              <p:cNvPr id="194" name="Oval 193">
                <a:extLst>
                  <a:ext uri="{FF2B5EF4-FFF2-40B4-BE49-F238E27FC236}">
                    <a16:creationId xmlns:a16="http://schemas.microsoft.com/office/drawing/2014/main" id="{99063663-E41A-4675-A620-6B80E326A717}"/>
                  </a:ext>
                </a:extLst>
              </p:cNvPr>
              <p:cNvSpPr/>
              <p:nvPr/>
            </p:nvSpPr>
            <p:spPr>
              <a:xfrm rot="5400000">
                <a:off x="9275266" y="5538272"/>
                <a:ext cx="101779" cy="10177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95" name="Oval 194">
                <a:extLst>
                  <a:ext uri="{FF2B5EF4-FFF2-40B4-BE49-F238E27FC236}">
                    <a16:creationId xmlns:a16="http://schemas.microsoft.com/office/drawing/2014/main" id="{51496DA7-4492-4A5A-978D-5285EEA15231}"/>
                  </a:ext>
                </a:extLst>
              </p:cNvPr>
              <p:cNvSpPr/>
              <p:nvPr/>
            </p:nvSpPr>
            <p:spPr>
              <a:xfrm rot="5400000">
                <a:off x="9374770" y="5525643"/>
                <a:ext cx="101779" cy="10177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96" name="Oval 195">
                <a:extLst>
                  <a:ext uri="{FF2B5EF4-FFF2-40B4-BE49-F238E27FC236}">
                    <a16:creationId xmlns:a16="http://schemas.microsoft.com/office/drawing/2014/main" id="{0D67CBAA-71DD-49FC-B168-2E53F118F66B}"/>
                  </a:ext>
                </a:extLst>
              </p:cNvPr>
              <p:cNvSpPr/>
              <p:nvPr/>
            </p:nvSpPr>
            <p:spPr>
              <a:xfrm rot="5400000">
                <a:off x="9474274" y="5525643"/>
                <a:ext cx="101779" cy="10177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97" name="Oval 196">
                <a:extLst>
                  <a:ext uri="{FF2B5EF4-FFF2-40B4-BE49-F238E27FC236}">
                    <a16:creationId xmlns:a16="http://schemas.microsoft.com/office/drawing/2014/main" id="{C697B9B2-7BC3-4B7B-9401-CDB44DD4229C}"/>
                  </a:ext>
                </a:extLst>
              </p:cNvPr>
              <p:cNvSpPr/>
              <p:nvPr/>
            </p:nvSpPr>
            <p:spPr>
              <a:xfrm rot="5400000">
                <a:off x="9571503" y="5529174"/>
                <a:ext cx="101779" cy="10177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98" name="Oval 197">
                <a:extLst>
                  <a:ext uri="{FF2B5EF4-FFF2-40B4-BE49-F238E27FC236}">
                    <a16:creationId xmlns:a16="http://schemas.microsoft.com/office/drawing/2014/main" id="{CBDD4969-EF0C-467C-B54A-BB59F4324AC3}"/>
                  </a:ext>
                </a:extLst>
              </p:cNvPr>
              <p:cNvSpPr/>
              <p:nvPr/>
            </p:nvSpPr>
            <p:spPr>
              <a:xfrm rot="5400000">
                <a:off x="9671007" y="5554029"/>
                <a:ext cx="101779" cy="10177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99" name="Oval 198">
                <a:extLst>
                  <a:ext uri="{FF2B5EF4-FFF2-40B4-BE49-F238E27FC236}">
                    <a16:creationId xmlns:a16="http://schemas.microsoft.com/office/drawing/2014/main" id="{008996A7-D464-42D2-B900-1DD270AED2E4}"/>
                  </a:ext>
                </a:extLst>
              </p:cNvPr>
              <p:cNvSpPr/>
              <p:nvPr/>
            </p:nvSpPr>
            <p:spPr>
              <a:xfrm rot="5400000">
                <a:off x="9765961" y="5576692"/>
                <a:ext cx="101779" cy="10177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200" name="Oval 199">
                <a:extLst>
                  <a:ext uri="{FF2B5EF4-FFF2-40B4-BE49-F238E27FC236}">
                    <a16:creationId xmlns:a16="http://schemas.microsoft.com/office/drawing/2014/main" id="{AB831544-9BA6-4932-BA59-CB7683E2EF90}"/>
                  </a:ext>
                </a:extLst>
              </p:cNvPr>
              <p:cNvSpPr/>
              <p:nvPr/>
            </p:nvSpPr>
            <p:spPr>
              <a:xfrm rot="5400000">
                <a:off x="9858640" y="5557347"/>
                <a:ext cx="101779" cy="10177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grpSp>
        <p:sp>
          <p:nvSpPr>
            <p:cNvPr id="192" name="Oval 191">
              <a:extLst>
                <a:ext uri="{FF2B5EF4-FFF2-40B4-BE49-F238E27FC236}">
                  <a16:creationId xmlns:a16="http://schemas.microsoft.com/office/drawing/2014/main" id="{204E43B2-D438-4970-A23E-3FEF61E018F6}"/>
                </a:ext>
              </a:extLst>
            </p:cNvPr>
            <p:cNvSpPr/>
            <p:nvPr/>
          </p:nvSpPr>
          <p:spPr>
            <a:xfrm rot="4989226">
              <a:off x="9949371" y="5536873"/>
              <a:ext cx="101779" cy="10177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93" name="Oval 192">
              <a:extLst>
                <a:ext uri="{FF2B5EF4-FFF2-40B4-BE49-F238E27FC236}">
                  <a16:creationId xmlns:a16="http://schemas.microsoft.com/office/drawing/2014/main" id="{86CC43F9-470A-469F-A810-01008C0D6FC1}"/>
                </a:ext>
              </a:extLst>
            </p:cNvPr>
            <p:cNvSpPr/>
            <p:nvPr/>
          </p:nvSpPr>
          <p:spPr>
            <a:xfrm rot="4989226">
              <a:off x="10032861" y="5572329"/>
              <a:ext cx="101779" cy="101779"/>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grpSp>
      <p:sp>
        <p:nvSpPr>
          <p:cNvPr id="201" name="Oval 200">
            <a:extLst>
              <a:ext uri="{FF2B5EF4-FFF2-40B4-BE49-F238E27FC236}">
                <a16:creationId xmlns:a16="http://schemas.microsoft.com/office/drawing/2014/main" id="{9D780767-DB2B-46E3-BBD5-1E80367F7899}"/>
              </a:ext>
            </a:extLst>
          </p:cNvPr>
          <p:cNvSpPr/>
          <p:nvPr userDrawn="1"/>
        </p:nvSpPr>
        <p:spPr>
          <a:xfrm rot="4989226">
            <a:off x="4966137" y="3858067"/>
            <a:ext cx="76334" cy="7633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chemeClr val="tx1"/>
              </a:solidFill>
              <a:effectLst/>
              <a:uLnTx/>
              <a:uFillTx/>
              <a:latin typeface="Arial" panose="020B0604020202020204"/>
              <a:ea typeface="+mn-ea"/>
              <a:cs typeface="+mn-cs"/>
            </a:endParaRPr>
          </a:p>
        </p:txBody>
      </p:sp>
      <p:pic>
        <p:nvPicPr>
          <p:cNvPr id="203" name="Picture 202">
            <a:extLst>
              <a:ext uri="{FF2B5EF4-FFF2-40B4-BE49-F238E27FC236}">
                <a16:creationId xmlns:a16="http://schemas.microsoft.com/office/drawing/2014/main" id="{3448DCF8-5A8D-4DC0-8E6E-F5D172106957}"/>
              </a:ext>
            </a:extLst>
          </p:cNvPr>
          <p:cNvPicPr>
            <a:picLocks noChangeAspect="1"/>
          </p:cNvPicPr>
          <p:nvPr userDrawn="1"/>
        </p:nvPicPr>
        <p:blipFill>
          <a:blip r:embed="rId13"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6011321" y="1902398"/>
            <a:ext cx="1240707" cy="2389514"/>
          </a:xfrm>
          <a:prstGeom prst="rect">
            <a:avLst/>
          </a:prstGeom>
        </p:spPr>
      </p:pic>
      <p:pic>
        <p:nvPicPr>
          <p:cNvPr id="204" name="Picture 203">
            <a:extLst>
              <a:ext uri="{FF2B5EF4-FFF2-40B4-BE49-F238E27FC236}">
                <a16:creationId xmlns:a16="http://schemas.microsoft.com/office/drawing/2014/main" id="{A863DBDE-AF32-414A-BC4B-2DE843DAD357}"/>
              </a:ext>
            </a:extLst>
          </p:cNvPr>
          <p:cNvPicPr>
            <a:picLocks noChangeAspect="1"/>
          </p:cNvPicPr>
          <p:nvPr userDrawn="1"/>
        </p:nvPicPr>
        <p:blipFill>
          <a:blip r:embed="rId14">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6429447">
            <a:off x="5751914" y="1773638"/>
            <a:ext cx="600743" cy="701661"/>
          </a:xfrm>
          <a:prstGeom prst="rect">
            <a:avLst/>
          </a:prstGeom>
        </p:spPr>
      </p:pic>
      <p:pic>
        <p:nvPicPr>
          <p:cNvPr id="205" name="Picture 204">
            <a:extLst>
              <a:ext uri="{FF2B5EF4-FFF2-40B4-BE49-F238E27FC236}">
                <a16:creationId xmlns:a16="http://schemas.microsoft.com/office/drawing/2014/main" id="{A6376102-FBFF-403B-9CBA-D469B5519AB4}"/>
              </a:ext>
            </a:extLst>
          </p:cNvPr>
          <p:cNvPicPr>
            <a:picLocks noChangeAspect="1"/>
          </p:cNvPicPr>
          <p:nvPr userDrawn="1"/>
        </p:nvPicPr>
        <p:blipFill rotWithShape="1">
          <a:blip r:embed="rId15"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650065" y="1239967"/>
            <a:ext cx="3243619" cy="3529998"/>
          </a:xfrm>
          <a:prstGeom prst="rect">
            <a:avLst/>
          </a:prstGeom>
        </p:spPr>
      </p:pic>
      <p:pic>
        <p:nvPicPr>
          <p:cNvPr id="206" name="Picture 205">
            <a:extLst>
              <a:ext uri="{FF2B5EF4-FFF2-40B4-BE49-F238E27FC236}">
                <a16:creationId xmlns:a16="http://schemas.microsoft.com/office/drawing/2014/main" id="{52631DBF-C5F8-4D35-9505-12C2EAB0090F}"/>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7000826" y="3112056"/>
            <a:ext cx="199249" cy="169719"/>
          </a:xfrm>
          <a:prstGeom prst="rect">
            <a:avLst/>
          </a:prstGeom>
        </p:spPr>
      </p:pic>
      <p:sp>
        <p:nvSpPr>
          <p:cNvPr id="207" name="TextBox 206">
            <a:extLst>
              <a:ext uri="{FF2B5EF4-FFF2-40B4-BE49-F238E27FC236}">
                <a16:creationId xmlns:a16="http://schemas.microsoft.com/office/drawing/2014/main" id="{7945C172-3DC1-4035-920C-B489B99D460E}"/>
              </a:ext>
            </a:extLst>
          </p:cNvPr>
          <p:cNvSpPr txBox="1"/>
          <p:nvPr userDrawn="1"/>
        </p:nvSpPr>
        <p:spPr>
          <a:xfrm>
            <a:off x="6836710" y="3289592"/>
            <a:ext cx="515140" cy="304507"/>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591" b="1" i="0" u="none" strike="noStrike" kern="1200" cap="none" spc="-3" normalizeH="0" baseline="0" noProof="0">
                <a:ln>
                  <a:noFill/>
                </a:ln>
                <a:solidFill>
                  <a:srgbClr val="FFFFFF"/>
                </a:solidFill>
                <a:effectLst/>
                <a:uLnTx/>
                <a:uFillTx/>
                <a:latin typeface="Arial" panose="020B0604020202020204" pitchFamily="34" charset="0"/>
                <a:cs typeface="Arial" panose="020B0604020202020204" pitchFamily="34" charset="0"/>
              </a:rPr>
              <a:t>Tumor</a:t>
            </a:r>
            <a:endParaRPr kumimoji="0" lang="en-US" sz="591"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788" b="1" i="0" u="none" strike="noStrike" kern="1200" cap="none" spc="0" normalizeH="0" baseline="0" noProof="0">
              <a:ln>
                <a:noFill/>
              </a:ln>
              <a:solidFill>
                <a:srgbClr val="2BD598"/>
              </a:solidFill>
              <a:effectLst/>
              <a:uLnTx/>
              <a:uFillTx/>
              <a:latin typeface="Arial" panose="020B0604020202020204" pitchFamily="34" charset="0"/>
              <a:cs typeface="Arial" panose="020B0604020202020204" pitchFamily="34" charset="0"/>
            </a:endParaRPr>
          </a:p>
        </p:txBody>
      </p:sp>
      <p:sp>
        <p:nvSpPr>
          <p:cNvPr id="209" name="Arc 208">
            <a:extLst>
              <a:ext uri="{FF2B5EF4-FFF2-40B4-BE49-F238E27FC236}">
                <a16:creationId xmlns:a16="http://schemas.microsoft.com/office/drawing/2014/main" id="{351DBF30-3DDF-44F6-A962-B0A74C214749}"/>
              </a:ext>
            </a:extLst>
          </p:cNvPr>
          <p:cNvSpPr/>
          <p:nvPr userDrawn="1"/>
        </p:nvSpPr>
        <p:spPr>
          <a:xfrm rot="2591101">
            <a:off x="6576942" y="2358092"/>
            <a:ext cx="699767" cy="1146969"/>
          </a:xfrm>
          <a:prstGeom prst="arc">
            <a:avLst>
              <a:gd name="adj1" fmla="val 16200000"/>
              <a:gd name="adj2" fmla="val 21220379"/>
            </a:avLst>
          </a:prstGeom>
          <a:ln w="15875">
            <a:solidFill>
              <a:schemeClr val="bg1"/>
            </a:solidFill>
            <a:prstDash val="sysDot"/>
            <a:headEnd type="ova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10" name="Picture 209">
            <a:extLst>
              <a:ext uri="{FF2B5EF4-FFF2-40B4-BE49-F238E27FC236}">
                <a16:creationId xmlns:a16="http://schemas.microsoft.com/office/drawing/2014/main" id="{01CC0701-29B9-4CE8-AB5F-54A0CDA0CEFE}"/>
              </a:ext>
            </a:extLst>
          </p:cNvPr>
          <p:cNvPicPr>
            <a:picLocks noChangeAspect="1"/>
          </p:cNvPicPr>
          <p:nvPr userDrawn="1"/>
        </p:nvPicPr>
        <p:blipFill>
          <a:blip r:embed="rId13"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6039764" y="1901414"/>
            <a:ext cx="1240707" cy="2389514"/>
          </a:xfrm>
          <a:prstGeom prst="rect">
            <a:avLst/>
          </a:prstGeom>
        </p:spPr>
      </p:pic>
      <p:pic>
        <p:nvPicPr>
          <p:cNvPr id="211" name="Picture 210">
            <a:extLst>
              <a:ext uri="{FF2B5EF4-FFF2-40B4-BE49-F238E27FC236}">
                <a16:creationId xmlns:a16="http://schemas.microsoft.com/office/drawing/2014/main" id="{87F981CA-BA65-40A9-87A7-8B680979D2F1}"/>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6502237" y="2402520"/>
            <a:ext cx="635452" cy="658595"/>
          </a:xfrm>
          <a:prstGeom prst="rect">
            <a:avLst/>
          </a:prstGeom>
          <a:effectLst>
            <a:outerShdw blurRad="50800" dist="38100" dir="2700000" algn="tl" rotWithShape="0">
              <a:prstClr val="black">
                <a:alpha val="40000"/>
              </a:prstClr>
            </a:outerShdw>
          </a:effectLst>
        </p:spPr>
      </p:pic>
      <p:sp>
        <p:nvSpPr>
          <p:cNvPr id="212" name="TextBox 211">
            <a:extLst>
              <a:ext uri="{FF2B5EF4-FFF2-40B4-BE49-F238E27FC236}">
                <a16:creationId xmlns:a16="http://schemas.microsoft.com/office/drawing/2014/main" id="{F64691EF-EBC3-4104-BA3A-481584BB22AE}"/>
              </a:ext>
            </a:extLst>
          </p:cNvPr>
          <p:cNvSpPr txBox="1"/>
          <p:nvPr userDrawn="1"/>
        </p:nvSpPr>
        <p:spPr>
          <a:xfrm>
            <a:off x="6846039" y="2387548"/>
            <a:ext cx="497503" cy="369460"/>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563" b="1" i="0" u="none" strike="noStrike" kern="1200" cap="none" spc="-3" normalizeH="0" baseline="0" noProof="0">
                <a:ln>
                  <a:noFill/>
                </a:ln>
                <a:solidFill>
                  <a:srgbClr val="FFFFFF"/>
                </a:solidFill>
                <a:effectLst/>
                <a:uLnTx/>
                <a:uFillTx/>
                <a:latin typeface="Arial" panose="020B0604020202020204" pitchFamily="34" charset="0"/>
                <a:cs typeface="Arial" panose="020B0604020202020204" pitchFamily="34" charset="0"/>
              </a:rPr>
              <a:t>Lymph node</a:t>
            </a:r>
            <a:endParaRPr kumimoji="0" lang="en-US" sz="563"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675" b="1" i="0" u="none" strike="noStrike" kern="1200" cap="none" spc="0" normalizeH="0" baseline="0" noProof="0">
              <a:ln>
                <a:noFill/>
              </a:ln>
              <a:solidFill>
                <a:srgbClr val="2BD598"/>
              </a:solidFill>
              <a:effectLst/>
              <a:uLnTx/>
              <a:uFillTx/>
              <a:latin typeface="Arial" panose="020B0604020202020204" pitchFamily="34" charset="0"/>
              <a:cs typeface="Arial" panose="020B0604020202020204" pitchFamily="34" charset="0"/>
            </a:endParaRPr>
          </a:p>
        </p:txBody>
      </p:sp>
      <p:sp>
        <p:nvSpPr>
          <p:cNvPr id="132" name="Title 10">
            <a:extLst>
              <a:ext uri="{FF2B5EF4-FFF2-40B4-BE49-F238E27FC236}">
                <a16:creationId xmlns:a16="http://schemas.microsoft.com/office/drawing/2014/main" id="{391E6CA4-DBA3-B649-AA7F-FEF33F4372E8}"/>
              </a:ext>
            </a:extLst>
          </p:cNvPr>
          <p:cNvSpPr>
            <a:spLocks noGrp="1"/>
          </p:cNvSpPr>
          <p:nvPr>
            <p:ph type="title" hasCustomPrompt="1"/>
          </p:nvPr>
        </p:nvSpPr>
        <p:spPr>
          <a:xfrm>
            <a:off x="317499" y="228602"/>
            <a:ext cx="8458200" cy="302243"/>
          </a:xfrm>
          <a:prstGeom prst="rect">
            <a:avLst/>
          </a:prstGeom>
        </p:spPr>
        <p:txBody>
          <a:bodyPr anchor="ctr"/>
          <a:lstStyle>
            <a:lvl1pPr>
              <a:defRPr>
                <a:solidFill>
                  <a:schemeClr val="tx1"/>
                </a:solidFill>
              </a:defRPr>
            </a:lvl1pPr>
          </a:lstStyle>
          <a:p>
            <a:r>
              <a:rPr lang="en-US"/>
              <a:t>Graphics Library Cont.</a:t>
            </a:r>
          </a:p>
        </p:txBody>
      </p:sp>
    </p:spTree>
    <p:extLst>
      <p:ext uri="{BB962C8B-B14F-4D97-AF65-F5344CB8AC3E}">
        <p14:creationId xmlns:p14="http://schemas.microsoft.com/office/powerpoint/2010/main" val="3076236542"/>
      </p:ext>
    </p:extLst>
  </p:cSld>
  <p:clrMapOvr>
    <a:masterClrMapping/>
  </p:clrMapOvr>
  <p:transition spd="med">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_Color Palette">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id="{6320FE60-D5FA-4BD6-A567-73C6AB23B63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34772" y="4837133"/>
            <a:ext cx="960077" cy="24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0066CB3B-0E41-455C-8CC9-5BCBAC702CB9}"/>
              </a:ext>
            </a:extLst>
          </p:cNvPr>
          <p:cNvGrpSpPr/>
          <p:nvPr userDrawn="1"/>
        </p:nvGrpSpPr>
        <p:grpSpPr>
          <a:xfrm>
            <a:off x="1023937" y="2246347"/>
            <a:ext cx="7103339" cy="806053"/>
            <a:chOff x="2150123" y="3055059"/>
            <a:chExt cx="8058148" cy="914400"/>
          </a:xfrm>
        </p:grpSpPr>
        <p:sp>
          <p:nvSpPr>
            <p:cNvPr id="4" name="Rectangle 3"/>
            <p:cNvSpPr/>
            <p:nvPr userDrawn="1"/>
          </p:nvSpPr>
          <p:spPr>
            <a:xfrm>
              <a:off x="2150123" y="3055059"/>
              <a:ext cx="914400" cy="914400"/>
            </a:xfrm>
            <a:prstGeom prst="rect">
              <a:avLst/>
            </a:prstGeom>
            <a:solidFill>
              <a:srgbClr val="373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3340746" y="3055059"/>
              <a:ext cx="914400" cy="914400"/>
            </a:xfrm>
            <a:prstGeom prst="rect">
              <a:avLst/>
            </a:prstGeom>
            <a:solidFill>
              <a:srgbClr val="26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531371" y="3055059"/>
              <a:ext cx="914400" cy="914400"/>
            </a:xfrm>
            <a:prstGeom prst="rect">
              <a:avLst/>
            </a:prstGeom>
            <a:solidFill>
              <a:srgbClr val="15C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721996" y="3055059"/>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6912621" y="3055059"/>
              <a:ext cx="914400" cy="914400"/>
            </a:xfrm>
            <a:prstGeom prst="rect">
              <a:avLst/>
            </a:prstGeom>
            <a:solidFill>
              <a:srgbClr val="2BD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8103246" y="3055059"/>
              <a:ext cx="914400" cy="914400"/>
            </a:xfrm>
            <a:prstGeom prst="rect">
              <a:avLst/>
            </a:prstGeom>
            <a:solidFill>
              <a:srgbClr val="FF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A06AC3-8EBB-4E4E-9526-1431B1A4F367}"/>
                </a:ext>
              </a:extLst>
            </p:cNvPr>
            <p:cNvSpPr/>
            <p:nvPr userDrawn="1"/>
          </p:nvSpPr>
          <p:spPr>
            <a:xfrm>
              <a:off x="9293871" y="3055059"/>
              <a:ext cx="914400" cy="914400"/>
            </a:xfrm>
            <a:prstGeom prst="rect">
              <a:avLst/>
            </a:prstGeom>
            <a:solidFill>
              <a:srgbClr val="F1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 Placeholder 2">
            <a:extLst>
              <a:ext uri="{FF2B5EF4-FFF2-40B4-BE49-F238E27FC236}">
                <a16:creationId xmlns:a16="http://schemas.microsoft.com/office/drawing/2014/main" id="{C63E6DF2-81F9-4606-AFFF-EA0C20AD9FC4}"/>
              </a:ext>
            </a:extLst>
          </p:cNvPr>
          <p:cNvSpPr>
            <a:spLocks noGrp="1"/>
          </p:cNvSpPr>
          <p:nvPr>
            <p:ph idx="1" hasCustomPrompt="1"/>
          </p:nvPr>
        </p:nvSpPr>
        <p:spPr bwMode="auto">
          <a:xfrm>
            <a:off x="316571" y="1060219"/>
            <a:ext cx="8499116" cy="9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a:lvl1pPr>
            <a:lvl2pPr>
              <a:defRPr/>
            </a:lvl2pPr>
          </a:lstStyle>
          <a:p>
            <a:pPr lvl="0"/>
            <a:r>
              <a:rPr lang="en-US" altLang="x-none"/>
              <a:t>Arial 20 </a:t>
            </a:r>
          </a:p>
          <a:p>
            <a:pPr lvl="1"/>
            <a:r>
              <a:rPr lang="en-US" altLang="x-none"/>
              <a:t>Arial 18</a:t>
            </a:r>
          </a:p>
        </p:txBody>
      </p:sp>
      <p:pic>
        <p:nvPicPr>
          <p:cNvPr id="5" name="Picture 4">
            <a:extLst>
              <a:ext uri="{FF2B5EF4-FFF2-40B4-BE49-F238E27FC236}">
                <a16:creationId xmlns:a16="http://schemas.microsoft.com/office/drawing/2014/main" id="{B3DC1A58-C74B-DE40-A840-FC337CE777D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992527"/>
            <a:ext cx="9144000" cy="3103262"/>
          </a:xfrm>
          <a:prstGeom prst="rect">
            <a:avLst/>
          </a:prstGeom>
        </p:spPr>
      </p:pic>
      <p:sp>
        <p:nvSpPr>
          <p:cNvPr id="21" name="Title 10">
            <a:extLst>
              <a:ext uri="{FF2B5EF4-FFF2-40B4-BE49-F238E27FC236}">
                <a16:creationId xmlns:a16="http://schemas.microsoft.com/office/drawing/2014/main" id="{B9AA6E12-AB81-C946-956F-7146ABEE48BA}"/>
              </a:ext>
            </a:extLst>
          </p:cNvPr>
          <p:cNvSpPr>
            <a:spLocks noGrp="1"/>
          </p:cNvSpPr>
          <p:nvPr>
            <p:ph type="title" hasCustomPrompt="1"/>
          </p:nvPr>
        </p:nvSpPr>
        <p:spPr>
          <a:xfrm>
            <a:off x="317499" y="228602"/>
            <a:ext cx="2857501" cy="302243"/>
          </a:xfrm>
          <a:prstGeom prst="rect">
            <a:avLst/>
          </a:prstGeom>
        </p:spPr>
        <p:txBody>
          <a:bodyPr anchor="ctr"/>
          <a:lstStyle>
            <a:lvl1pPr>
              <a:defRPr>
                <a:solidFill>
                  <a:schemeClr val="tx1"/>
                </a:solidFill>
              </a:defRPr>
            </a:lvl1pPr>
          </a:lstStyle>
          <a:p>
            <a:r>
              <a:rPr lang="en-US"/>
              <a:t>Trebuchet MS 26pt</a:t>
            </a:r>
          </a:p>
        </p:txBody>
      </p:sp>
      <p:sp>
        <p:nvSpPr>
          <p:cNvPr id="22" name="Text Placeholder 8">
            <a:extLst>
              <a:ext uri="{FF2B5EF4-FFF2-40B4-BE49-F238E27FC236}">
                <a16:creationId xmlns:a16="http://schemas.microsoft.com/office/drawing/2014/main" id="{4EB20728-8D81-0E42-84FC-21F2C4685C7B}"/>
              </a:ext>
            </a:extLst>
          </p:cNvPr>
          <p:cNvSpPr>
            <a:spLocks noGrp="1"/>
          </p:cNvSpPr>
          <p:nvPr>
            <p:ph type="body" sz="quarter" idx="13" hasCustomPrompt="1"/>
          </p:nvPr>
        </p:nvSpPr>
        <p:spPr>
          <a:xfrm>
            <a:off x="316572" y="542000"/>
            <a:ext cx="2857501" cy="214299"/>
          </a:xfrm>
          <a:prstGeom prst="rect">
            <a:avLst/>
          </a:prstGeom>
        </p:spPr>
        <p:txBody>
          <a:bodyPr/>
          <a:lstStyle>
            <a:lvl1pPr marL="0" indent="0">
              <a:buFontTx/>
              <a:buNone/>
              <a:defRPr sz="900" i="1">
                <a:latin typeface="Trebuchet MS" panose="020B0703020202090204" pitchFamily="34" charset="0"/>
              </a:defRPr>
            </a:lvl1pPr>
          </a:lstStyle>
          <a:p>
            <a:pPr lvl="0"/>
            <a:r>
              <a:rPr lang="en-US"/>
              <a:t>Trebuchet MS Italic 16</a:t>
            </a:r>
          </a:p>
        </p:txBody>
      </p:sp>
      <p:sp>
        <p:nvSpPr>
          <p:cNvPr id="23" name="Title 10">
            <a:extLst>
              <a:ext uri="{FF2B5EF4-FFF2-40B4-BE49-F238E27FC236}">
                <a16:creationId xmlns:a16="http://schemas.microsoft.com/office/drawing/2014/main" id="{9B034A44-1BE9-3340-915C-E8E64AA96983}"/>
              </a:ext>
            </a:extLst>
          </p:cNvPr>
          <p:cNvSpPr txBox="1">
            <a:spLocks/>
          </p:cNvSpPr>
          <p:nvPr userDrawn="1"/>
        </p:nvSpPr>
        <p:spPr>
          <a:xfrm>
            <a:off x="3283183" y="228602"/>
            <a:ext cx="1695451" cy="302243"/>
          </a:xfrm>
          <a:prstGeom prst="rect">
            <a:avLst/>
          </a:prstGeom>
        </p:spPr>
        <p:txBody>
          <a:bodyPr anchor="ctr"/>
          <a:lstStyle>
            <a:lvl1pPr algn="l" rtl="0" eaLnBrk="1" fontAlgn="base" hangingPunct="1">
              <a:lnSpc>
                <a:spcPct val="90000"/>
              </a:lnSpc>
              <a:spcBef>
                <a:spcPct val="0"/>
              </a:spcBef>
              <a:spcAft>
                <a:spcPct val="0"/>
              </a:spcAft>
              <a:defRPr sz="2600" b="1" kern="1200">
                <a:solidFill>
                  <a:schemeClr val="tx1"/>
                </a:solidFill>
                <a:latin typeface="Trebuchet MS" charset="0"/>
                <a:ea typeface="Trebuchet MS" charset="0"/>
                <a:cs typeface="Trebuchet MS" charset="0"/>
              </a:defRPr>
            </a:lvl1pPr>
            <a:lvl2pPr algn="l" rtl="0" eaLnBrk="1" fontAlgn="base" hangingPunct="1">
              <a:lnSpc>
                <a:spcPct val="90000"/>
              </a:lnSpc>
              <a:spcBef>
                <a:spcPct val="0"/>
              </a:spcBef>
              <a:spcAft>
                <a:spcPct val="0"/>
              </a:spcAft>
              <a:defRPr sz="3200">
                <a:solidFill>
                  <a:schemeClr val="bg1"/>
                </a:solidFill>
                <a:latin typeface="Arial" charset="0"/>
              </a:defRPr>
            </a:lvl2pPr>
            <a:lvl3pPr algn="l" rtl="0" eaLnBrk="1" fontAlgn="base" hangingPunct="1">
              <a:lnSpc>
                <a:spcPct val="90000"/>
              </a:lnSpc>
              <a:spcBef>
                <a:spcPct val="0"/>
              </a:spcBef>
              <a:spcAft>
                <a:spcPct val="0"/>
              </a:spcAft>
              <a:defRPr sz="3200">
                <a:solidFill>
                  <a:schemeClr val="bg1"/>
                </a:solidFill>
                <a:latin typeface="Arial" charset="0"/>
              </a:defRPr>
            </a:lvl3pPr>
            <a:lvl4pPr algn="l" rtl="0" eaLnBrk="1" fontAlgn="base" hangingPunct="1">
              <a:lnSpc>
                <a:spcPct val="90000"/>
              </a:lnSpc>
              <a:spcBef>
                <a:spcPct val="0"/>
              </a:spcBef>
              <a:spcAft>
                <a:spcPct val="0"/>
              </a:spcAft>
              <a:defRPr sz="3200">
                <a:solidFill>
                  <a:schemeClr val="bg1"/>
                </a:solidFill>
                <a:latin typeface="Arial" charset="0"/>
              </a:defRPr>
            </a:lvl4pPr>
            <a:lvl5pPr algn="l" rtl="0" eaLnBrk="1" fontAlgn="base" hangingPunct="1">
              <a:lnSpc>
                <a:spcPct val="90000"/>
              </a:lnSpc>
              <a:spcBef>
                <a:spcPct val="0"/>
              </a:spcBef>
              <a:spcAft>
                <a:spcPct val="0"/>
              </a:spcAft>
              <a:defRPr sz="3200">
                <a:solidFill>
                  <a:schemeClr val="bg1"/>
                </a:solidFill>
                <a:latin typeface="Arial" charset="0"/>
              </a:defRPr>
            </a:lvl5pPr>
            <a:lvl6pPr marL="457200" algn="l" rtl="0" eaLnBrk="1" fontAlgn="base" hangingPunct="1">
              <a:lnSpc>
                <a:spcPct val="90000"/>
              </a:lnSpc>
              <a:spcBef>
                <a:spcPct val="0"/>
              </a:spcBef>
              <a:spcAft>
                <a:spcPct val="0"/>
              </a:spcAft>
              <a:defRPr sz="3200">
                <a:solidFill>
                  <a:schemeClr val="bg1"/>
                </a:solidFill>
                <a:latin typeface="Arial" charset="0"/>
              </a:defRPr>
            </a:lvl6pPr>
            <a:lvl7pPr marL="914400" algn="l" rtl="0" eaLnBrk="1" fontAlgn="base" hangingPunct="1">
              <a:lnSpc>
                <a:spcPct val="90000"/>
              </a:lnSpc>
              <a:spcBef>
                <a:spcPct val="0"/>
              </a:spcBef>
              <a:spcAft>
                <a:spcPct val="0"/>
              </a:spcAft>
              <a:defRPr sz="3200">
                <a:solidFill>
                  <a:schemeClr val="bg1"/>
                </a:solidFill>
                <a:latin typeface="Arial" charset="0"/>
              </a:defRPr>
            </a:lvl7pPr>
            <a:lvl8pPr marL="1371600" algn="l" rtl="0" eaLnBrk="1" fontAlgn="base" hangingPunct="1">
              <a:lnSpc>
                <a:spcPct val="90000"/>
              </a:lnSpc>
              <a:spcBef>
                <a:spcPct val="0"/>
              </a:spcBef>
              <a:spcAft>
                <a:spcPct val="0"/>
              </a:spcAft>
              <a:defRPr sz="3200">
                <a:solidFill>
                  <a:schemeClr val="bg1"/>
                </a:solidFill>
                <a:latin typeface="Arial" charset="0"/>
              </a:defRPr>
            </a:lvl8pPr>
            <a:lvl9pPr marL="1828800" algn="l" rtl="0" eaLnBrk="1" fontAlgn="base" hangingPunct="1">
              <a:lnSpc>
                <a:spcPct val="90000"/>
              </a:lnSpc>
              <a:spcBef>
                <a:spcPct val="0"/>
              </a:spcBef>
              <a:spcAft>
                <a:spcPct val="0"/>
              </a:spcAft>
              <a:defRPr sz="3200">
                <a:solidFill>
                  <a:schemeClr val="bg1"/>
                </a:solidFill>
                <a:latin typeface="Arial" charset="0"/>
              </a:defRPr>
            </a:lvl9pPr>
          </a:lstStyle>
          <a:p>
            <a:r>
              <a:rPr lang="en-US" sz="675" spc="169"/>
              <a:t>TITLE FONT &amp; SIZE</a:t>
            </a:r>
          </a:p>
        </p:txBody>
      </p:sp>
      <p:sp>
        <p:nvSpPr>
          <p:cNvPr id="24" name="Title 10">
            <a:extLst>
              <a:ext uri="{FF2B5EF4-FFF2-40B4-BE49-F238E27FC236}">
                <a16:creationId xmlns:a16="http://schemas.microsoft.com/office/drawing/2014/main" id="{1B0F14B9-DE7C-1D49-8B4B-94E7679B91CA}"/>
              </a:ext>
            </a:extLst>
          </p:cNvPr>
          <p:cNvSpPr txBox="1">
            <a:spLocks/>
          </p:cNvSpPr>
          <p:nvPr userDrawn="1"/>
        </p:nvSpPr>
        <p:spPr>
          <a:xfrm>
            <a:off x="3283181" y="501651"/>
            <a:ext cx="2025419" cy="302243"/>
          </a:xfrm>
          <a:prstGeom prst="rect">
            <a:avLst/>
          </a:prstGeom>
        </p:spPr>
        <p:txBody>
          <a:bodyPr anchor="ctr"/>
          <a:lstStyle>
            <a:lvl1pPr algn="l" rtl="0" eaLnBrk="1" fontAlgn="base" hangingPunct="1">
              <a:lnSpc>
                <a:spcPct val="90000"/>
              </a:lnSpc>
              <a:spcBef>
                <a:spcPct val="0"/>
              </a:spcBef>
              <a:spcAft>
                <a:spcPct val="0"/>
              </a:spcAft>
              <a:defRPr sz="2600" b="1" kern="1200">
                <a:solidFill>
                  <a:schemeClr val="tx1"/>
                </a:solidFill>
                <a:latin typeface="Trebuchet MS" charset="0"/>
                <a:ea typeface="Trebuchet MS" charset="0"/>
                <a:cs typeface="Trebuchet MS" charset="0"/>
              </a:defRPr>
            </a:lvl1pPr>
            <a:lvl2pPr algn="l" rtl="0" eaLnBrk="1" fontAlgn="base" hangingPunct="1">
              <a:lnSpc>
                <a:spcPct val="90000"/>
              </a:lnSpc>
              <a:spcBef>
                <a:spcPct val="0"/>
              </a:spcBef>
              <a:spcAft>
                <a:spcPct val="0"/>
              </a:spcAft>
              <a:defRPr sz="3200">
                <a:solidFill>
                  <a:schemeClr val="bg1"/>
                </a:solidFill>
                <a:latin typeface="Arial" charset="0"/>
              </a:defRPr>
            </a:lvl2pPr>
            <a:lvl3pPr algn="l" rtl="0" eaLnBrk="1" fontAlgn="base" hangingPunct="1">
              <a:lnSpc>
                <a:spcPct val="90000"/>
              </a:lnSpc>
              <a:spcBef>
                <a:spcPct val="0"/>
              </a:spcBef>
              <a:spcAft>
                <a:spcPct val="0"/>
              </a:spcAft>
              <a:defRPr sz="3200">
                <a:solidFill>
                  <a:schemeClr val="bg1"/>
                </a:solidFill>
                <a:latin typeface="Arial" charset="0"/>
              </a:defRPr>
            </a:lvl3pPr>
            <a:lvl4pPr algn="l" rtl="0" eaLnBrk="1" fontAlgn="base" hangingPunct="1">
              <a:lnSpc>
                <a:spcPct val="90000"/>
              </a:lnSpc>
              <a:spcBef>
                <a:spcPct val="0"/>
              </a:spcBef>
              <a:spcAft>
                <a:spcPct val="0"/>
              </a:spcAft>
              <a:defRPr sz="3200">
                <a:solidFill>
                  <a:schemeClr val="bg1"/>
                </a:solidFill>
                <a:latin typeface="Arial" charset="0"/>
              </a:defRPr>
            </a:lvl4pPr>
            <a:lvl5pPr algn="l" rtl="0" eaLnBrk="1" fontAlgn="base" hangingPunct="1">
              <a:lnSpc>
                <a:spcPct val="90000"/>
              </a:lnSpc>
              <a:spcBef>
                <a:spcPct val="0"/>
              </a:spcBef>
              <a:spcAft>
                <a:spcPct val="0"/>
              </a:spcAft>
              <a:defRPr sz="3200">
                <a:solidFill>
                  <a:schemeClr val="bg1"/>
                </a:solidFill>
                <a:latin typeface="Arial" charset="0"/>
              </a:defRPr>
            </a:lvl5pPr>
            <a:lvl6pPr marL="457200" algn="l" rtl="0" eaLnBrk="1" fontAlgn="base" hangingPunct="1">
              <a:lnSpc>
                <a:spcPct val="90000"/>
              </a:lnSpc>
              <a:spcBef>
                <a:spcPct val="0"/>
              </a:spcBef>
              <a:spcAft>
                <a:spcPct val="0"/>
              </a:spcAft>
              <a:defRPr sz="3200">
                <a:solidFill>
                  <a:schemeClr val="bg1"/>
                </a:solidFill>
                <a:latin typeface="Arial" charset="0"/>
              </a:defRPr>
            </a:lvl6pPr>
            <a:lvl7pPr marL="914400" algn="l" rtl="0" eaLnBrk="1" fontAlgn="base" hangingPunct="1">
              <a:lnSpc>
                <a:spcPct val="90000"/>
              </a:lnSpc>
              <a:spcBef>
                <a:spcPct val="0"/>
              </a:spcBef>
              <a:spcAft>
                <a:spcPct val="0"/>
              </a:spcAft>
              <a:defRPr sz="3200">
                <a:solidFill>
                  <a:schemeClr val="bg1"/>
                </a:solidFill>
                <a:latin typeface="Arial" charset="0"/>
              </a:defRPr>
            </a:lvl7pPr>
            <a:lvl8pPr marL="1371600" algn="l" rtl="0" eaLnBrk="1" fontAlgn="base" hangingPunct="1">
              <a:lnSpc>
                <a:spcPct val="90000"/>
              </a:lnSpc>
              <a:spcBef>
                <a:spcPct val="0"/>
              </a:spcBef>
              <a:spcAft>
                <a:spcPct val="0"/>
              </a:spcAft>
              <a:defRPr sz="3200">
                <a:solidFill>
                  <a:schemeClr val="bg1"/>
                </a:solidFill>
                <a:latin typeface="Arial" charset="0"/>
              </a:defRPr>
            </a:lvl8pPr>
            <a:lvl9pPr marL="1828800" algn="l" rtl="0" eaLnBrk="1" fontAlgn="base" hangingPunct="1">
              <a:lnSpc>
                <a:spcPct val="90000"/>
              </a:lnSpc>
              <a:spcBef>
                <a:spcPct val="0"/>
              </a:spcBef>
              <a:spcAft>
                <a:spcPct val="0"/>
              </a:spcAft>
              <a:defRPr sz="3200">
                <a:solidFill>
                  <a:schemeClr val="bg1"/>
                </a:solidFill>
                <a:latin typeface="Arial" charset="0"/>
              </a:defRPr>
            </a:lvl9pPr>
          </a:lstStyle>
          <a:p>
            <a:r>
              <a:rPr lang="en-US" sz="675" spc="169"/>
              <a:t>SUBTITLE FONT &amp; SIZE</a:t>
            </a:r>
          </a:p>
        </p:txBody>
      </p:sp>
      <p:sp>
        <p:nvSpPr>
          <p:cNvPr id="25" name="Title 10">
            <a:extLst>
              <a:ext uri="{FF2B5EF4-FFF2-40B4-BE49-F238E27FC236}">
                <a16:creationId xmlns:a16="http://schemas.microsoft.com/office/drawing/2014/main" id="{99662CDC-F3EE-1340-A87A-882C43F6F064}"/>
              </a:ext>
            </a:extLst>
          </p:cNvPr>
          <p:cNvSpPr txBox="1">
            <a:spLocks/>
          </p:cNvSpPr>
          <p:nvPr userDrawn="1"/>
        </p:nvSpPr>
        <p:spPr>
          <a:xfrm>
            <a:off x="3283182" y="990602"/>
            <a:ext cx="2241319" cy="302243"/>
          </a:xfrm>
          <a:prstGeom prst="rect">
            <a:avLst/>
          </a:prstGeom>
        </p:spPr>
        <p:txBody>
          <a:bodyPr anchor="ctr"/>
          <a:lstStyle>
            <a:lvl1pPr algn="l" rtl="0" eaLnBrk="1" fontAlgn="base" hangingPunct="1">
              <a:lnSpc>
                <a:spcPct val="90000"/>
              </a:lnSpc>
              <a:spcBef>
                <a:spcPct val="0"/>
              </a:spcBef>
              <a:spcAft>
                <a:spcPct val="0"/>
              </a:spcAft>
              <a:defRPr sz="2600" b="1" kern="1200">
                <a:solidFill>
                  <a:schemeClr val="tx1"/>
                </a:solidFill>
                <a:latin typeface="Trebuchet MS" charset="0"/>
                <a:ea typeface="Trebuchet MS" charset="0"/>
                <a:cs typeface="Trebuchet MS" charset="0"/>
              </a:defRPr>
            </a:lvl1pPr>
            <a:lvl2pPr algn="l" rtl="0" eaLnBrk="1" fontAlgn="base" hangingPunct="1">
              <a:lnSpc>
                <a:spcPct val="90000"/>
              </a:lnSpc>
              <a:spcBef>
                <a:spcPct val="0"/>
              </a:spcBef>
              <a:spcAft>
                <a:spcPct val="0"/>
              </a:spcAft>
              <a:defRPr sz="3200">
                <a:solidFill>
                  <a:schemeClr val="bg1"/>
                </a:solidFill>
                <a:latin typeface="Arial" charset="0"/>
              </a:defRPr>
            </a:lvl2pPr>
            <a:lvl3pPr algn="l" rtl="0" eaLnBrk="1" fontAlgn="base" hangingPunct="1">
              <a:lnSpc>
                <a:spcPct val="90000"/>
              </a:lnSpc>
              <a:spcBef>
                <a:spcPct val="0"/>
              </a:spcBef>
              <a:spcAft>
                <a:spcPct val="0"/>
              </a:spcAft>
              <a:defRPr sz="3200">
                <a:solidFill>
                  <a:schemeClr val="bg1"/>
                </a:solidFill>
                <a:latin typeface="Arial" charset="0"/>
              </a:defRPr>
            </a:lvl3pPr>
            <a:lvl4pPr algn="l" rtl="0" eaLnBrk="1" fontAlgn="base" hangingPunct="1">
              <a:lnSpc>
                <a:spcPct val="90000"/>
              </a:lnSpc>
              <a:spcBef>
                <a:spcPct val="0"/>
              </a:spcBef>
              <a:spcAft>
                <a:spcPct val="0"/>
              </a:spcAft>
              <a:defRPr sz="3200">
                <a:solidFill>
                  <a:schemeClr val="bg1"/>
                </a:solidFill>
                <a:latin typeface="Arial" charset="0"/>
              </a:defRPr>
            </a:lvl4pPr>
            <a:lvl5pPr algn="l" rtl="0" eaLnBrk="1" fontAlgn="base" hangingPunct="1">
              <a:lnSpc>
                <a:spcPct val="90000"/>
              </a:lnSpc>
              <a:spcBef>
                <a:spcPct val="0"/>
              </a:spcBef>
              <a:spcAft>
                <a:spcPct val="0"/>
              </a:spcAft>
              <a:defRPr sz="3200">
                <a:solidFill>
                  <a:schemeClr val="bg1"/>
                </a:solidFill>
                <a:latin typeface="Arial" charset="0"/>
              </a:defRPr>
            </a:lvl5pPr>
            <a:lvl6pPr marL="457200" algn="l" rtl="0" eaLnBrk="1" fontAlgn="base" hangingPunct="1">
              <a:lnSpc>
                <a:spcPct val="90000"/>
              </a:lnSpc>
              <a:spcBef>
                <a:spcPct val="0"/>
              </a:spcBef>
              <a:spcAft>
                <a:spcPct val="0"/>
              </a:spcAft>
              <a:defRPr sz="3200">
                <a:solidFill>
                  <a:schemeClr val="bg1"/>
                </a:solidFill>
                <a:latin typeface="Arial" charset="0"/>
              </a:defRPr>
            </a:lvl6pPr>
            <a:lvl7pPr marL="914400" algn="l" rtl="0" eaLnBrk="1" fontAlgn="base" hangingPunct="1">
              <a:lnSpc>
                <a:spcPct val="90000"/>
              </a:lnSpc>
              <a:spcBef>
                <a:spcPct val="0"/>
              </a:spcBef>
              <a:spcAft>
                <a:spcPct val="0"/>
              </a:spcAft>
              <a:defRPr sz="3200">
                <a:solidFill>
                  <a:schemeClr val="bg1"/>
                </a:solidFill>
                <a:latin typeface="Arial" charset="0"/>
              </a:defRPr>
            </a:lvl7pPr>
            <a:lvl8pPr marL="1371600" algn="l" rtl="0" eaLnBrk="1" fontAlgn="base" hangingPunct="1">
              <a:lnSpc>
                <a:spcPct val="90000"/>
              </a:lnSpc>
              <a:spcBef>
                <a:spcPct val="0"/>
              </a:spcBef>
              <a:spcAft>
                <a:spcPct val="0"/>
              </a:spcAft>
              <a:defRPr sz="3200">
                <a:solidFill>
                  <a:schemeClr val="bg1"/>
                </a:solidFill>
                <a:latin typeface="Arial" charset="0"/>
              </a:defRPr>
            </a:lvl8pPr>
            <a:lvl9pPr marL="1828800" algn="l" rtl="0" eaLnBrk="1" fontAlgn="base" hangingPunct="1">
              <a:lnSpc>
                <a:spcPct val="90000"/>
              </a:lnSpc>
              <a:spcBef>
                <a:spcPct val="0"/>
              </a:spcBef>
              <a:spcAft>
                <a:spcPct val="0"/>
              </a:spcAft>
              <a:defRPr sz="3200">
                <a:solidFill>
                  <a:schemeClr val="bg1"/>
                </a:solidFill>
                <a:latin typeface="Arial" charset="0"/>
              </a:defRPr>
            </a:lvl9pPr>
          </a:lstStyle>
          <a:p>
            <a:r>
              <a:rPr lang="en-US" sz="675" spc="169"/>
              <a:t>BODY COPY FONT &amp; SIZE</a:t>
            </a:r>
          </a:p>
        </p:txBody>
      </p:sp>
      <p:sp>
        <p:nvSpPr>
          <p:cNvPr id="26" name="Title 10">
            <a:extLst>
              <a:ext uri="{FF2B5EF4-FFF2-40B4-BE49-F238E27FC236}">
                <a16:creationId xmlns:a16="http://schemas.microsoft.com/office/drawing/2014/main" id="{0F2D21F6-96E3-AD40-92ED-69391F14C115}"/>
              </a:ext>
            </a:extLst>
          </p:cNvPr>
          <p:cNvSpPr txBox="1">
            <a:spLocks/>
          </p:cNvSpPr>
          <p:nvPr userDrawn="1"/>
        </p:nvSpPr>
        <p:spPr>
          <a:xfrm>
            <a:off x="3283182" y="1270003"/>
            <a:ext cx="2241319" cy="302243"/>
          </a:xfrm>
          <a:prstGeom prst="rect">
            <a:avLst/>
          </a:prstGeom>
        </p:spPr>
        <p:txBody>
          <a:bodyPr anchor="ctr"/>
          <a:lstStyle>
            <a:lvl1pPr algn="l" rtl="0" eaLnBrk="1" fontAlgn="base" hangingPunct="1">
              <a:lnSpc>
                <a:spcPct val="90000"/>
              </a:lnSpc>
              <a:spcBef>
                <a:spcPct val="0"/>
              </a:spcBef>
              <a:spcAft>
                <a:spcPct val="0"/>
              </a:spcAft>
              <a:defRPr sz="2600" b="1" kern="1200">
                <a:solidFill>
                  <a:schemeClr val="tx1"/>
                </a:solidFill>
                <a:latin typeface="Trebuchet MS" charset="0"/>
                <a:ea typeface="Trebuchet MS" charset="0"/>
                <a:cs typeface="Trebuchet MS" charset="0"/>
              </a:defRPr>
            </a:lvl1pPr>
            <a:lvl2pPr algn="l" rtl="0" eaLnBrk="1" fontAlgn="base" hangingPunct="1">
              <a:lnSpc>
                <a:spcPct val="90000"/>
              </a:lnSpc>
              <a:spcBef>
                <a:spcPct val="0"/>
              </a:spcBef>
              <a:spcAft>
                <a:spcPct val="0"/>
              </a:spcAft>
              <a:defRPr sz="3200">
                <a:solidFill>
                  <a:schemeClr val="bg1"/>
                </a:solidFill>
                <a:latin typeface="Arial" charset="0"/>
              </a:defRPr>
            </a:lvl2pPr>
            <a:lvl3pPr algn="l" rtl="0" eaLnBrk="1" fontAlgn="base" hangingPunct="1">
              <a:lnSpc>
                <a:spcPct val="90000"/>
              </a:lnSpc>
              <a:spcBef>
                <a:spcPct val="0"/>
              </a:spcBef>
              <a:spcAft>
                <a:spcPct val="0"/>
              </a:spcAft>
              <a:defRPr sz="3200">
                <a:solidFill>
                  <a:schemeClr val="bg1"/>
                </a:solidFill>
                <a:latin typeface="Arial" charset="0"/>
              </a:defRPr>
            </a:lvl3pPr>
            <a:lvl4pPr algn="l" rtl="0" eaLnBrk="1" fontAlgn="base" hangingPunct="1">
              <a:lnSpc>
                <a:spcPct val="90000"/>
              </a:lnSpc>
              <a:spcBef>
                <a:spcPct val="0"/>
              </a:spcBef>
              <a:spcAft>
                <a:spcPct val="0"/>
              </a:spcAft>
              <a:defRPr sz="3200">
                <a:solidFill>
                  <a:schemeClr val="bg1"/>
                </a:solidFill>
                <a:latin typeface="Arial" charset="0"/>
              </a:defRPr>
            </a:lvl4pPr>
            <a:lvl5pPr algn="l" rtl="0" eaLnBrk="1" fontAlgn="base" hangingPunct="1">
              <a:lnSpc>
                <a:spcPct val="90000"/>
              </a:lnSpc>
              <a:spcBef>
                <a:spcPct val="0"/>
              </a:spcBef>
              <a:spcAft>
                <a:spcPct val="0"/>
              </a:spcAft>
              <a:defRPr sz="3200">
                <a:solidFill>
                  <a:schemeClr val="bg1"/>
                </a:solidFill>
                <a:latin typeface="Arial" charset="0"/>
              </a:defRPr>
            </a:lvl5pPr>
            <a:lvl6pPr marL="457200" algn="l" rtl="0" eaLnBrk="1" fontAlgn="base" hangingPunct="1">
              <a:lnSpc>
                <a:spcPct val="90000"/>
              </a:lnSpc>
              <a:spcBef>
                <a:spcPct val="0"/>
              </a:spcBef>
              <a:spcAft>
                <a:spcPct val="0"/>
              </a:spcAft>
              <a:defRPr sz="3200">
                <a:solidFill>
                  <a:schemeClr val="bg1"/>
                </a:solidFill>
                <a:latin typeface="Arial" charset="0"/>
              </a:defRPr>
            </a:lvl6pPr>
            <a:lvl7pPr marL="914400" algn="l" rtl="0" eaLnBrk="1" fontAlgn="base" hangingPunct="1">
              <a:lnSpc>
                <a:spcPct val="90000"/>
              </a:lnSpc>
              <a:spcBef>
                <a:spcPct val="0"/>
              </a:spcBef>
              <a:spcAft>
                <a:spcPct val="0"/>
              </a:spcAft>
              <a:defRPr sz="3200">
                <a:solidFill>
                  <a:schemeClr val="bg1"/>
                </a:solidFill>
                <a:latin typeface="Arial" charset="0"/>
              </a:defRPr>
            </a:lvl7pPr>
            <a:lvl8pPr marL="1371600" algn="l" rtl="0" eaLnBrk="1" fontAlgn="base" hangingPunct="1">
              <a:lnSpc>
                <a:spcPct val="90000"/>
              </a:lnSpc>
              <a:spcBef>
                <a:spcPct val="0"/>
              </a:spcBef>
              <a:spcAft>
                <a:spcPct val="0"/>
              </a:spcAft>
              <a:defRPr sz="3200">
                <a:solidFill>
                  <a:schemeClr val="bg1"/>
                </a:solidFill>
                <a:latin typeface="Arial" charset="0"/>
              </a:defRPr>
            </a:lvl8pPr>
            <a:lvl9pPr marL="1828800" algn="l" rtl="0" eaLnBrk="1" fontAlgn="base" hangingPunct="1">
              <a:lnSpc>
                <a:spcPct val="90000"/>
              </a:lnSpc>
              <a:spcBef>
                <a:spcPct val="0"/>
              </a:spcBef>
              <a:spcAft>
                <a:spcPct val="0"/>
              </a:spcAft>
              <a:defRPr sz="3200">
                <a:solidFill>
                  <a:schemeClr val="bg1"/>
                </a:solidFill>
                <a:latin typeface="Arial" charset="0"/>
              </a:defRPr>
            </a:lvl9pPr>
          </a:lstStyle>
          <a:p>
            <a:r>
              <a:rPr lang="en-US" sz="675" spc="169"/>
              <a:t>BULLET COPY FONT &amp; SIZE</a:t>
            </a:r>
          </a:p>
        </p:txBody>
      </p:sp>
      <p:cxnSp>
        <p:nvCxnSpPr>
          <p:cNvPr id="11" name="Straight Arrow Connector 10">
            <a:extLst>
              <a:ext uri="{FF2B5EF4-FFF2-40B4-BE49-F238E27FC236}">
                <a16:creationId xmlns:a16="http://schemas.microsoft.com/office/drawing/2014/main" id="{07E0784D-BE29-F242-9281-AB11092EFF3F}"/>
              </a:ext>
            </a:extLst>
          </p:cNvPr>
          <p:cNvCxnSpPr>
            <a:cxnSpLocks/>
          </p:cNvCxnSpPr>
          <p:nvPr userDrawn="1"/>
        </p:nvCxnSpPr>
        <p:spPr>
          <a:xfrm flipH="1">
            <a:off x="2875856" y="374650"/>
            <a:ext cx="3680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E7F1D54-9149-0546-8FB1-2D658C775601}"/>
              </a:ext>
            </a:extLst>
          </p:cNvPr>
          <p:cNvCxnSpPr>
            <a:cxnSpLocks/>
          </p:cNvCxnSpPr>
          <p:nvPr userDrawn="1"/>
        </p:nvCxnSpPr>
        <p:spPr>
          <a:xfrm flipH="1">
            <a:off x="2184400" y="647700"/>
            <a:ext cx="10595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4E7A667-33A8-E249-BA4C-ED43D672558C}"/>
              </a:ext>
            </a:extLst>
          </p:cNvPr>
          <p:cNvCxnSpPr>
            <a:cxnSpLocks/>
          </p:cNvCxnSpPr>
          <p:nvPr userDrawn="1"/>
        </p:nvCxnSpPr>
        <p:spPr>
          <a:xfrm flipH="1">
            <a:off x="1358901" y="1149350"/>
            <a:ext cx="18850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3BB5C4F-5DD2-3A45-92F8-C0AF4AA6C843}"/>
              </a:ext>
            </a:extLst>
          </p:cNvPr>
          <p:cNvCxnSpPr>
            <a:cxnSpLocks/>
          </p:cNvCxnSpPr>
          <p:nvPr userDrawn="1"/>
        </p:nvCxnSpPr>
        <p:spPr>
          <a:xfrm flipH="1">
            <a:off x="1600200" y="1397000"/>
            <a:ext cx="16437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1937416"/>
      </p:ext>
    </p:extLst>
  </p:cSld>
  <p:clrMapOvr>
    <a:masterClrMapping/>
  </p:clrMapOvr>
  <p:transition spd="med">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3_Color Palette">
    <p:spTree>
      <p:nvGrpSpPr>
        <p:cNvPr id="1" name=""/>
        <p:cNvGrpSpPr/>
        <p:nvPr/>
      </p:nvGrpSpPr>
      <p:grpSpPr>
        <a:xfrm>
          <a:off x="0" y="0"/>
          <a:ext cx="0" cy="0"/>
          <a:chOff x="0" y="0"/>
          <a:chExt cx="0" cy="0"/>
        </a:xfrm>
      </p:grpSpPr>
      <p:sp>
        <p:nvSpPr>
          <p:cNvPr id="21" name="Title 10">
            <a:extLst>
              <a:ext uri="{FF2B5EF4-FFF2-40B4-BE49-F238E27FC236}">
                <a16:creationId xmlns:a16="http://schemas.microsoft.com/office/drawing/2014/main" id="{B9AA6E12-AB81-C946-956F-7146ABEE48BA}"/>
              </a:ext>
            </a:extLst>
          </p:cNvPr>
          <p:cNvSpPr>
            <a:spLocks noGrp="1"/>
          </p:cNvSpPr>
          <p:nvPr>
            <p:ph type="title" hasCustomPrompt="1"/>
          </p:nvPr>
        </p:nvSpPr>
        <p:spPr>
          <a:xfrm>
            <a:off x="317499" y="228602"/>
            <a:ext cx="8458200" cy="302243"/>
          </a:xfrm>
          <a:prstGeom prst="rect">
            <a:avLst/>
          </a:prstGeom>
        </p:spPr>
        <p:txBody>
          <a:bodyPr anchor="ctr"/>
          <a:lstStyle>
            <a:lvl1pPr>
              <a:defRPr>
                <a:solidFill>
                  <a:schemeClr val="tx1"/>
                </a:solidFill>
              </a:defRPr>
            </a:lvl1pPr>
          </a:lstStyle>
          <a:p>
            <a:r>
              <a:rPr lang="en-US"/>
              <a:t>Additional Colors</a:t>
            </a:r>
          </a:p>
        </p:txBody>
      </p:sp>
      <p:pic>
        <p:nvPicPr>
          <p:cNvPr id="11" name="Picture 10">
            <a:extLst>
              <a:ext uri="{FF2B5EF4-FFF2-40B4-BE49-F238E27FC236}">
                <a16:creationId xmlns:a16="http://schemas.microsoft.com/office/drawing/2014/main" id="{6D1197B7-B8C3-2246-A93A-F879E48E0B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17501" y="2974976"/>
            <a:ext cx="2209801" cy="1663190"/>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DCD2F4D2-B2BC-7746-95DB-E46B44C6E3E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17500" y="752051"/>
            <a:ext cx="3441701" cy="2001716"/>
          </a:xfrm>
          <a:prstGeom prst="rect">
            <a:avLst/>
          </a:prstGeom>
        </p:spPr>
      </p:pic>
      <p:sp>
        <p:nvSpPr>
          <p:cNvPr id="14" name="Rectangle 13">
            <a:extLst>
              <a:ext uri="{FF2B5EF4-FFF2-40B4-BE49-F238E27FC236}">
                <a16:creationId xmlns:a16="http://schemas.microsoft.com/office/drawing/2014/main" id="{A5F446B6-FBEE-4045-BF5A-EA9A6E9AF1A1}"/>
              </a:ext>
            </a:extLst>
          </p:cNvPr>
          <p:cNvSpPr/>
          <p:nvPr userDrawn="1"/>
        </p:nvSpPr>
        <p:spPr>
          <a:xfrm>
            <a:off x="914401" y="2203452"/>
            <a:ext cx="1270001" cy="550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7C5DEF-C816-A246-A07F-5535601903DB}"/>
              </a:ext>
            </a:extLst>
          </p:cNvPr>
          <p:cNvSpPr/>
          <p:nvPr userDrawn="1"/>
        </p:nvSpPr>
        <p:spPr>
          <a:xfrm>
            <a:off x="3054352" y="2203452"/>
            <a:ext cx="1270001" cy="550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DCD3081-D898-A944-9410-268557A3045B}"/>
              </a:ext>
            </a:extLst>
          </p:cNvPr>
          <p:cNvSpPr/>
          <p:nvPr userDrawn="1"/>
        </p:nvSpPr>
        <p:spPr>
          <a:xfrm>
            <a:off x="1974852" y="2552702"/>
            <a:ext cx="1270001" cy="201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2EFF29C-8A1A-304B-A71D-5385400E394D}"/>
              </a:ext>
            </a:extLst>
          </p:cNvPr>
          <p:cNvSpPr txBox="1"/>
          <p:nvPr userDrawn="1"/>
        </p:nvSpPr>
        <p:spPr>
          <a:xfrm>
            <a:off x="4813299" y="2240743"/>
            <a:ext cx="2343151" cy="611706"/>
          </a:xfrm>
          <a:prstGeom prst="rect">
            <a:avLst/>
          </a:prstGeom>
          <a:noFill/>
        </p:spPr>
        <p:txBody>
          <a:bodyPr wrap="square" rtlCol="0">
            <a:spAutoFit/>
          </a:bodyPr>
          <a:lstStyle/>
          <a:p>
            <a:r>
              <a:rPr lang="en-US" sz="675" spc="169">
                <a:latin typeface="Trebuchet MS" panose="020B0703020202090204" pitchFamily="34" charset="0"/>
              </a:rPr>
              <a:t>IN ANY OF THE DROP DOWN COLOR MENUS THERE IS A WHOLE PALETTE OF </a:t>
            </a:r>
            <a:r>
              <a:rPr lang="en-US" sz="675" spc="169">
                <a:solidFill>
                  <a:schemeClr val="accent3"/>
                </a:solidFill>
                <a:latin typeface="Trebuchet MS" panose="020B0703020202090204" pitchFamily="34" charset="0"/>
              </a:rPr>
              <a:t>“THEME COLORS”</a:t>
            </a:r>
            <a:r>
              <a:rPr lang="en-US" sz="675" spc="169">
                <a:latin typeface="Trebuchet MS" panose="020B0703020202090204" pitchFamily="34" charset="0"/>
              </a:rPr>
              <a:t> FEEL FREE TO USE ANY AND ALL OF THESE COLORS THROUGHOUT YOUR POWERPOINT. </a:t>
            </a:r>
          </a:p>
        </p:txBody>
      </p:sp>
      <p:cxnSp>
        <p:nvCxnSpPr>
          <p:cNvPr id="25" name="Straight Arrow Connector 24">
            <a:extLst>
              <a:ext uri="{FF2B5EF4-FFF2-40B4-BE49-F238E27FC236}">
                <a16:creationId xmlns:a16="http://schemas.microsoft.com/office/drawing/2014/main" id="{836ACEA9-7F2A-554D-A381-171B2CD6A60E}"/>
              </a:ext>
            </a:extLst>
          </p:cNvPr>
          <p:cNvCxnSpPr>
            <a:cxnSpLocks/>
          </p:cNvCxnSpPr>
          <p:nvPr userDrawn="1"/>
        </p:nvCxnSpPr>
        <p:spPr>
          <a:xfrm flipH="1" flipV="1">
            <a:off x="2374900" y="1276353"/>
            <a:ext cx="2387600" cy="1003299"/>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descr="A screenshot of a cell phone&#10;&#10;Description automatically generated">
            <a:extLst>
              <a:ext uri="{FF2B5EF4-FFF2-40B4-BE49-F238E27FC236}">
                <a16:creationId xmlns:a16="http://schemas.microsoft.com/office/drawing/2014/main" id="{A33F8D53-ED1C-5E43-B4D3-7CF14FAFD52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49699" y="752052"/>
            <a:ext cx="3304040" cy="1228178"/>
          </a:xfrm>
          <a:prstGeom prst="rect">
            <a:avLst/>
          </a:prstGeom>
        </p:spPr>
      </p:pic>
      <p:cxnSp>
        <p:nvCxnSpPr>
          <p:cNvPr id="31" name="Straight Arrow Connector 30">
            <a:extLst>
              <a:ext uri="{FF2B5EF4-FFF2-40B4-BE49-F238E27FC236}">
                <a16:creationId xmlns:a16="http://schemas.microsoft.com/office/drawing/2014/main" id="{4217803A-1749-0D4D-BD5B-939C9ADA6354}"/>
              </a:ext>
            </a:extLst>
          </p:cNvPr>
          <p:cNvCxnSpPr>
            <a:cxnSpLocks/>
          </p:cNvCxnSpPr>
          <p:nvPr userDrawn="1"/>
        </p:nvCxnSpPr>
        <p:spPr>
          <a:xfrm flipV="1">
            <a:off x="5003802" y="1123950"/>
            <a:ext cx="685799" cy="111044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16E223A-6C06-6047-B72D-FC51CD536A8F}"/>
              </a:ext>
            </a:extLst>
          </p:cNvPr>
          <p:cNvCxnSpPr>
            <a:cxnSpLocks/>
          </p:cNvCxnSpPr>
          <p:nvPr userDrawn="1"/>
        </p:nvCxnSpPr>
        <p:spPr>
          <a:xfrm flipV="1">
            <a:off x="5346702" y="1048073"/>
            <a:ext cx="533399" cy="1155379"/>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6120E2C-829D-2C49-9046-ADC6C52AE5CF}"/>
              </a:ext>
            </a:extLst>
          </p:cNvPr>
          <p:cNvCxnSpPr>
            <a:cxnSpLocks/>
            <a:stCxn id="17" idx="1"/>
          </p:cNvCxnSpPr>
          <p:nvPr userDrawn="1"/>
        </p:nvCxnSpPr>
        <p:spPr>
          <a:xfrm flipH="1">
            <a:off x="1460502" y="2546596"/>
            <a:ext cx="3352797" cy="616676"/>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3211176"/>
      </p:ext>
    </p:extLst>
  </p:cSld>
  <p:clrMapOvr>
    <a:masterClrMapping/>
  </p:clrMapOvr>
  <p:transition spd="med">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B6FAAECD-634C-1E40-B3C1-EBAF1CB008B2}"/>
              </a:ext>
            </a:extLst>
          </p:cNvPr>
          <p:cNvSpPr>
            <a:spLocks noGrp="1"/>
          </p:cNvSpPr>
          <p:nvPr>
            <p:ph type="title" hasCustomPrompt="1"/>
          </p:nvPr>
        </p:nvSpPr>
        <p:spPr>
          <a:xfrm>
            <a:off x="317499" y="228602"/>
            <a:ext cx="8458200" cy="302243"/>
          </a:xfrm>
          <a:prstGeom prst="rect">
            <a:avLst/>
          </a:prstGeom>
        </p:spPr>
        <p:txBody>
          <a:bodyPr anchor="ctr"/>
          <a:lstStyle>
            <a:lvl1pPr>
              <a:defRPr>
                <a:solidFill>
                  <a:schemeClr val="tx1"/>
                </a:solidFill>
              </a:defRPr>
            </a:lvl1pPr>
          </a:lstStyle>
          <a:p>
            <a:r>
              <a:rPr lang="en-US"/>
              <a:t>Confidential Tag</a:t>
            </a:r>
          </a:p>
        </p:txBody>
      </p:sp>
      <p:sp>
        <p:nvSpPr>
          <p:cNvPr id="5" name="TextBox 4">
            <a:extLst>
              <a:ext uri="{FF2B5EF4-FFF2-40B4-BE49-F238E27FC236}">
                <a16:creationId xmlns:a16="http://schemas.microsoft.com/office/drawing/2014/main" id="{D6C168E8-5ADA-4A45-AB20-A0DBDFE859BD}"/>
              </a:ext>
            </a:extLst>
          </p:cNvPr>
          <p:cNvSpPr txBox="1"/>
          <p:nvPr userDrawn="1"/>
        </p:nvSpPr>
        <p:spPr>
          <a:xfrm>
            <a:off x="317499" y="722218"/>
            <a:ext cx="2343151" cy="196208"/>
          </a:xfrm>
          <a:prstGeom prst="rect">
            <a:avLst/>
          </a:prstGeom>
          <a:noFill/>
        </p:spPr>
        <p:txBody>
          <a:bodyPr wrap="square" rtlCol="0">
            <a:spAutoFit/>
          </a:bodyPr>
          <a:lstStyle/>
          <a:p>
            <a:r>
              <a:rPr lang="en-US" sz="675" spc="169">
                <a:latin typeface="Trebuchet MS" panose="020B0703020202090204" pitchFamily="34" charset="0"/>
              </a:rPr>
              <a:t>ADDING CONFIDENTIAL TAG</a:t>
            </a:r>
          </a:p>
        </p:txBody>
      </p:sp>
      <p:pic>
        <p:nvPicPr>
          <p:cNvPr id="7" name="Picture 6" descr="A close up of a screen&#10;&#10;Description automatically generated">
            <a:extLst>
              <a:ext uri="{FF2B5EF4-FFF2-40B4-BE49-F238E27FC236}">
                <a16:creationId xmlns:a16="http://schemas.microsoft.com/office/drawing/2014/main" id="{AAC34B9C-3969-4046-B7A4-D6E0256B27C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17500" y="1121342"/>
            <a:ext cx="1779551" cy="1355158"/>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051C5675-17DE-8D41-A416-B341396C4D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975100" y="1121342"/>
            <a:ext cx="1998819" cy="3398798"/>
          </a:xfrm>
          <a:prstGeom prst="rect">
            <a:avLst/>
          </a:prstGeom>
        </p:spPr>
      </p:pic>
      <p:sp>
        <p:nvSpPr>
          <p:cNvPr id="10" name="TextBox 9">
            <a:extLst>
              <a:ext uri="{FF2B5EF4-FFF2-40B4-BE49-F238E27FC236}">
                <a16:creationId xmlns:a16="http://schemas.microsoft.com/office/drawing/2014/main" id="{7C40841B-534C-894F-95EB-6A29340E1920}"/>
              </a:ext>
            </a:extLst>
          </p:cNvPr>
          <p:cNvSpPr txBox="1"/>
          <p:nvPr userDrawn="1"/>
        </p:nvSpPr>
        <p:spPr>
          <a:xfrm>
            <a:off x="2400700" y="1267356"/>
            <a:ext cx="1174353" cy="403957"/>
          </a:xfrm>
          <a:prstGeom prst="rect">
            <a:avLst/>
          </a:prstGeom>
          <a:noFill/>
        </p:spPr>
        <p:txBody>
          <a:bodyPr wrap="square" rtlCol="0">
            <a:spAutoFit/>
          </a:bodyPr>
          <a:lstStyle/>
          <a:p>
            <a:r>
              <a:rPr lang="en-US" sz="675" spc="169">
                <a:latin typeface="Trebuchet MS" panose="020B0703020202090204" pitchFamily="34" charset="0"/>
              </a:rPr>
              <a:t>1. SELECT </a:t>
            </a:r>
            <a:r>
              <a:rPr lang="en-US" sz="675" spc="169">
                <a:solidFill>
                  <a:schemeClr val="accent3"/>
                </a:solidFill>
                <a:latin typeface="Trebuchet MS" panose="020B0703020202090204" pitchFamily="34" charset="0"/>
              </a:rPr>
              <a:t>“INSERT” </a:t>
            </a:r>
            <a:r>
              <a:rPr lang="en-US" sz="675" spc="169">
                <a:latin typeface="Trebuchet MS" panose="020B0703020202090204" pitchFamily="34" charset="0"/>
              </a:rPr>
              <a:t>FROM TOOLBAR</a:t>
            </a:r>
          </a:p>
        </p:txBody>
      </p:sp>
      <p:sp>
        <p:nvSpPr>
          <p:cNvPr id="11" name="TextBox 10">
            <a:extLst>
              <a:ext uri="{FF2B5EF4-FFF2-40B4-BE49-F238E27FC236}">
                <a16:creationId xmlns:a16="http://schemas.microsoft.com/office/drawing/2014/main" id="{5EF4D19A-2491-CC4C-989D-CB5E24084018}"/>
              </a:ext>
            </a:extLst>
          </p:cNvPr>
          <p:cNvSpPr txBox="1"/>
          <p:nvPr userDrawn="1"/>
        </p:nvSpPr>
        <p:spPr>
          <a:xfrm>
            <a:off x="6277566" y="1246455"/>
            <a:ext cx="1760129" cy="403957"/>
          </a:xfrm>
          <a:prstGeom prst="rect">
            <a:avLst/>
          </a:prstGeom>
          <a:noFill/>
        </p:spPr>
        <p:txBody>
          <a:bodyPr wrap="square" rtlCol="0">
            <a:spAutoFit/>
          </a:bodyPr>
          <a:lstStyle/>
          <a:p>
            <a:r>
              <a:rPr lang="en-US" sz="675" spc="169">
                <a:latin typeface="Trebuchet MS" panose="020B0703020202090204" pitchFamily="34" charset="0"/>
              </a:rPr>
              <a:t>2. SELECT </a:t>
            </a:r>
            <a:r>
              <a:rPr lang="en-US" sz="675" spc="169">
                <a:solidFill>
                  <a:schemeClr val="accent3"/>
                </a:solidFill>
                <a:latin typeface="Trebuchet MS" panose="020B0703020202090204" pitchFamily="34" charset="0"/>
              </a:rPr>
              <a:t>“HEADER &amp; FOOTER” </a:t>
            </a:r>
            <a:r>
              <a:rPr lang="en-US" sz="675" spc="169">
                <a:latin typeface="Trebuchet MS" panose="020B0703020202090204" pitchFamily="34" charset="0"/>
              </a:rPr>
              <a:t>FROM DROPDOWN MENU </a:t>
            </a:r>
          </a:p>
        </p:txBody>
      </p:sp>
      <p:sp>
        <p:nvSpPr>
          <p:cNvPr id="12" name="TextBox 11">
            <a:extLst>
              <a:ext uri="{FF2B5EF4-FFF2-40B4-BE49-F238E27FC236}">
                <a16:creationId xmlns:a16="http://schemas.microsoft.com/office/drawing/2014/main" id="{6EBA9ABB-9D9D-704F-9C34-F400F6654F15}"/>
              </a:ext>
            </a:extLst>
          </p:cNvPr>
          <p:cNvSpPr txBox="1"/>
          <p:nvPr userDrawn="1"/>
        </p:nvSpPr>
        <p:spPr>
          <a:xfrm>
            <a:off x="6277566" y="2059253"/>
            <a:ext cx="1760129" cy="196208"/>
          </a:xfrm>
          <a:prstGeom prst="rect">
            <a:avLst/>
          </a:prstGeom>
          <a:noFill/>
        </p:spPr>
        <p:txBody>
          <a:bodyPr wrap="square" rtlCol="0">
            <a:spAutoFit/>
          </a:bodyPr>
          <a:lstStyle/>
          <a:p>
            <a:r>
              <a:rPr lang="en-US" sz="675" spc="169">
                <a:latin typeface="Trebuchet MS" panose="020B0703020202090204" pitchFamily="34" charset="0"/>
              </a:rPr>
              <a:t>3. CHECK </a:t>
            </a:r>
            <a:r>
              <a:rPr lang="en-US" sz="675" spc="169">
                <a:solidFill>
                  <a:schemeClr val="accent3"/>
                </a:solidFill>
                <a:latin typeface="Trebuchet MS" panose="020B0703020202090204" pitchFamily="34" charset="0"/>
              </a:rPr>
              <a:t>“FOOTER”</a:t>
            </a:r>
          </a:p>
        </p:txBody>
      </p:sp>
      <p:sp>
        <p:nvSpPr>
          <p:cNvPr id="13" name="TextBox 12">
            <a:extLst>
              <a:ext uri="{FF2B5EF4-FFF2-40B4-BE49-F238E27FC236}">
                <a16:creationId xmlns:a16="http://schemas.microsoft.com/office/drawing/2014/main" id="{C27FBC0B-0A42-4140-9425-CB7CAD22FA34}"/>
              </a:ext>
            </a:extLst>
          </p:cNvPr>
          <p:cNvSpPr txBox="1"/>
          <p:nvPr userDrawn="1"/>
        </p:nvSpPr>
        <p:spPr>
          <a:xfrm>
            <a:off x="6277565" y="2635903"/>
            <a:ext cx="2661831" cy="507831"/>
          </a:xfrm>
          <a:prstGeom prst="rect">
            <a:avLst/>
          </a:prstGeom>
          <a:noFill/>
        </p:spPr>
        <p:txBody>
          <a:bodyPr wrap="square" rtlCol="0">
            <a:spAutoFit/>
          </a:bodyPr>
          <a:lstStyle/>
          <a:p>
            <a:r>
              <a:rPr lang="en-US" sz="675" spc="169">
                <a:latin typeface="Trebuchet MS" panose="020B0703020202090204" pitchFamily="34" charset="0"/>
              </a:rPr>
              <a:t>4. YOU CAN THEN SELECT </a:t>
            </a:r>
            <a:r>
              <a:rPr lang="en-US" sz="675" spc="169">
                <a:solidFill>
                  <a:schemeClr val="accent3"/>
                </a:solidFill>
                <a:latin typeface="Trebuchet MS" panose="020B0703020202090204" pitchFamily="34" charset="0"/>
              </a:rPr>
              <a:t>“APPLY” </a:t>
            </a:r>
            <a:r>
              <a:rPr lang="en-US" sz="675" spc="169">
                <a:latin typeface="Trebuchet MS" panose="020B0703020202090204" pitchFamily="34" charset="0"/>
              </a:rPr>
              <a:t>(TO ONLY APPLY TO THE SLIDE YOU ARE CURRENTLY ON) OR </a:t>
            </a:r>
            <a:r>
              <a:rPr lang="en-US" sz="675" spc="169">
                <a:solidFill>
                  <a:schemeClr val="accent3"/>
                </a:solidFill>
                <a:latin typeface="Trebuchet MS" panose="020B0703020202090204" pitchFamily="34" charset="0"/>
              </a:rPr>
              <a:t>“APPLY TO ALL” </a:t>
            </a:r>
            <a:r>
              <a:rPr lang="en-US" sz="675" spc="169">
                <a:latin typeface="Trebuchet MS" panose="020B0703020202090204" pitchFamily="34" charset="0"/>
              </a:rPr>
              <a:t>(TO APPLY TO ALL SLIDES IN DECK)</a:t>
            </a:r>
          </a:p>
        </p:txBody>
      </p:sp>
      <p:cxnSp>
        <p:nvCxnSpPr>
          <p:cNvPr id="14" name="Straight Arrow Connector 13">
            <a:extLst>
              <a:ext uri="{FF2B5EF4-FFF2-40B4-BE49-F238E27FC236}">
                <a16:creationId xmlns:a16="http://schemas.microsoft.com/office/drawing/2014/main" id="{0FD50136-E7F0-984E-AC91-FC1D0A0798E9}"/>
              </a:ext>
            </a:extLst>
          </p:cNvPr>
          <p:cNvCxnSpPr>
            <a:cxnSpLocks/>
          </p:cNvCxnSpPr>
          <p:nvPr userDrawn="1"/>
        </p:nvCxnSpPr>
        <p:spPr>
          <a:xfrm flipH="1">
            <a:off x="1387478" y="1360770"/>
            <a:ext cx="1013221" cy="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E68A76B-CD47-F64A-A7AA-02268A451A1E}"/>
              </a:ext>
            </a:extLst>
          </p:cNvPr>
          <p:cNvCxnSpPr>
            <a:cxnSpLocks/>
          </p:cNvCxnSpPr>
          <p:nvPr userDrawn="1"/>
        </p:nvCxnSpPr>
        <p:spPr>
          <a:xfrm flipH="1" flipV="1">
            <a:off x="5083179" y="1259170"/>
            <a:ext cx="1194387" cy="10160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C7AD8BF-3CD2-A642-83FA-0CAE9D069C3E}"/>
              </a:ext>
            </a:extLst>
          </p:cNvPr>
          <p:cNvCxnSpPr>
            <a:cxnSpLocks/>
          </p:cNvCxnSpPr>
          <p:nvPr userDrawn="1"/>
        </p:nvCxnSpPr>
        <p:spPr>
          <a:xfrm flipH="1">
            <a:off x="4356101" y="2167221"/>
            <a:ext cx="1927815" cy="1536946"/>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21" name="Graphic 20" descr="Checkmark">
            <a:extLst>
              <a:ext uri="{FF2B5EF4-FFF2-40B4-BE49-F238E27FC236}">
                <a16:creationId xmlns:a16="http://schemas.microsoft.com/office/drawing/2014/main" id="{C7917EC6-6860-5145-8AA4-D1BBDE50BDC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75129" y="3657600"/>
            <a:ext cx="142875" cy="142874"/>
          </a:xfrm>
          <a:prstGeom prst="rect">
            <a:avLst/>
          </a:prstGeom>
        </p:spPr>
      </p:pic>
      <p:cxnSp>
        <p:nvCxnSpPr>
          <p:cNvPr id="23" name="Straight Arrow Connector 22">
            <a:extLst>
              <a:ext uri="{FF2B5EF4-FFF2-40B4-BE49-F238E27FC236}">
                <a16:creationId xmlns:a16="http://schemas.microsoft.com/office/drawing/2014/main" id="{93D6DE20-4A2D-D240-8AB5-244843593F2D}"/>
              </a:ext>
            </a:extLst>
          </p:cNvPr>
          <p:cNvCxnSpPr>
            <a:cxnSpLocks/>
          </p:cNvCxnSpPr>
          <p:nvPr userDrawn="1"/>
        </p:nvCxnSpPr>
        <p:spPr>
          <a:xfrm flipH="1">
            <a:off x="5346701" y="2777080"/>
            <a:ext cx="937215" cy="1455938"/>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953243"/>
      </p:ext>
    </p:extLst>
  </p:cSld>
  <p:clrMapOvr>
    <a:masterClrMapping/>
  </p:clrMapOvr>
  <p:transition spd="med">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1_orange">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7D9258FA-5572-445D-B783-10EFE342573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5307706">
            <a:off x="8597520" y="4667444"/>
            <a:ext cx="371888" cy="368328"/>
          </a:xfrm>
          <a:prstGeom prst="rect">
            <a:avLst/>
          </a:prstGeom>
        </p:spPr>
      </p:pic>
      <p:pic>
        <p:nvPicPr>
          <p:cNvPr id="14" name="Graphic 13">
            <a:extLst>
              <a:ext uri="{FF2B5EF4-FFF2-40B4-BE49-F238E27FC236}">
                <a16:creationId xmlns:a16="http://schemas.microsoft.com/office/drawing/2014/main" id="{C9A84F95-BA96-4E06-89FA-987A4BBB4FF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5307706">
            <a:off x="8623124" y="4685460"/>
            <a:ext cx="320325" cy="317259"/>
          </a:xfrm>
          <a:prstGeom prst="rect">
            <a:avLst/>
          </a:prstGeom>
        </p:spPr>
      </p:pic>
      <p:pic>
        <p:nvPicPr>
          <p:cNvPr id="13" name="Picture 12" descr="Diagram&#10;&#10;Description automatically generated">
            <a:extLst>
              <a:ext uri="{FF2B5EF4-FFF2-40B4-BE49-F238E27FC236}">
                <a16:creationId xmlns:a16="http://schemas.microsoft.com/office/drawing/2014/main" id="{807A804E-CCFC-43FB-8921-8866BAE81390}"/>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6200000" flipV="1">
            <a:off x="-438397" y="4293890"/>
            <a:ext cx="1307740" cy="381616"/>
          </a:xfrm>
          <a:prstGeom prst="rect">
            <a:avLst/>
          </a:prstGeom>
        </p:spPr>
      </p:pic>
      <p:sp>
        <p:nvSpPr>
          <p:cNvPr id="7" name="Slide Number Placeholder 5">
            <a:extLst>
              <a:ext uri="{FF2B5EF4-FFF2-40B4-BE49-F238E27FC236}">
                <a16:creationId xmlns:a16="http://schemas.microsoft.com/office/drawing/2014/main" id="{696A5226-2B04-F64F-A441-E2C36F58BB3E}"/>
              </a:ext>
            </a:extLst>
          </p:cNvPr>
          <p:cNvSpPr txBox="1">
            <a:spLocks/>
          </p:cNvSpPr>
          <p:nvPr userDrawn="1"/>
        </p:nvSpPr>
        <p:spPr>
          <a:xfrm>
            <a:off x="6855680" y="4753913"/>
            <a:ext cx="2057400" cy="198834"/>
          </a:xfrm>
          <a:prstGeom prst="rect">
            <a:avLst/>
          </a:prstGeom>
        </p:spPr>
        <p:txBody>
          <a:bodyPr vert="horz" wrap="square" lIns="51435" tIns="25718" rIns="51435" bIns="25718" numCol="1" anchor="ctr" anchorCtr="0" compatLnSpc="1">
            <a:prstTxWarp prst="textNoShape">
              <a:avLst/>
            </a:prstTxWarp>
          </a:bodyPr>
          <a:lstStyle>
            <a:defPPr>
              <a:defRPr lang="en-US"/>
            </a:defPPr>
            <a:lvl1pPr algn="l" defTabSz="457200" rtl="0" eaLnBrk="1" fontAlgn="base" hangingPunct="1">
              <a:spcBef>
                <a:spcPct val="0"/>
              </a:spcBef>
              <a:spcAft>
                <a:spcPct val="0"/>
              </a:spcAft>
              <a:defRPr sz="1000" kern="1200">
                <a:solidFill>
                  <a:schemeClr val="bg2">
                    <a:lumMod val="50000"/>
                  </a:schemeClr>
                </a:solidFill>
                <a:latin typeface="Arial" charset="0"/>
                <a:ea typeface="Arial" charset="0"/>
                <a:cs typeface="Arial" charset="0"/>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B6A0BCC9-0C55-B244-AF48-082896EFC593}" type="slidenum">
              <a:rPr lang="en-US" altLang="x-none" sz="563" b="1" smtClean="0">
                <a:solidFill>
                  <a:schemeClr val="bg1"/>
                </a:solidFill>
              </a:rPr>
              <a:pPr algn="r"/>
              <a:t>‹#›</a:t>
            </a:fld>
            <a:r>
              <a:rPr lang="en-US" altLang="x-none" sz="563">
                <a:solidFill>
                  <a:schemeClr val="bg1"/>
                </a:solidFill>
              </a:rPr>
              <a:t> </a:t>
            </a:r>
          </a:p>
        </p:txBody>
      </p:sp>
      <p:sp>
        <p:nvSpPr>
          <p:cNvPr id="8" name="Title 10">
            <a:extLst>
              <a:ext uri="{FF2B5EF4-FFF2-40B4-BE49-F238E27FC236}">
                <a16:creationId xmlns:a16="http://schemas.microsoft.com/office/drawing/2014/main" id="{1F1C769C-2F82-FC41-A38E-767306B61583}"/>
              </a:ext>
            </a:extLst>
          </p:cNvPr>
          <p:cNvSpPr>
            <a:spLocks noGrp="1"/>
          </p:cNvSpPr>
          <p:nvPr>
            <p:ph type="title"/>
          </p:nvPr>
        </p:nvSpPr>
        <p:spPr>
          <a:xfrm>
            <a:off x="324562" y="385515"/>
            <a:ext cx="8496997" cy="302243"/>
          </a:xfrm>
          <a:prstGeom prst="rect">
            <a:avLst/>
          </a:prstGeom>
        </p:spPr>
        <p:txBody>
          <a:bodyPr anchor="ctr"/>
          <a:lstStyle>
            <a:lvl1pPr>
              <a:defRPr>
                <a:solidFill>
                  <a:schemeClr val="tx1"/>
                </a:solidFill>
                <a:latin typeface="Arial" panose="020B0604020202020204" pitchFamily="34" charset="0"/>
                <a:cs typeface="Arial" panose="020B0604020202020204" pitchFamily="34" charset="0"/>
              </a:defRPr>
            </a:lvl1pPr>
          </a:lstStyle>
          <a:p>
            <a:endParaRPr lang="en-US"/>
          </a:p>
        </p:txBody>
      </p:sp>
      <p:sp>
        <p:nvSpPr>
          <p:cNvPr id="11" name="Text Placeholder 8">
            <a:extLst>
              <a:ext uri="{FF2B5EF4-FFF2-40B4-BE49-F238E27FC236}">
                <a16:creationId xmlns:a16="http://schemas.microsoft.com/office/drawing/2014/main" id="{CD1CABD3-7FCB-0B4A-8F24-0357CE6C01A2}"/>
              </a:ext>
            </a:extLst>
          </p:cNvPr>
          <p:cNvSpPr>
            <a:spLocks noGrp="1"/>
          </p:cNvSpPr>
          <p:nvPr>
            <p:ph type="body" sz="quarter" idx="10" hasCustomPrompt="1"/>
          </p:nvPr>
        </p:nvSpPr>
        <p:spPr>
          <a:xfrm>
            <a:off x="323633" y="732365"/>
            <a:ext cx="8496997" cy="214299"/>
          </a:xfrm>
          <a:prstGeom prst="rect">
            <a:avLst/>
          </a:prstGeom>
        </p:spPr>
        <p:txBody>
          <a:bodyPr/>
          <a:lstStyle>
            <a:lvl1pPr marL="0" indent="0">
              <a:buFontTx/>
              <a:buNone/>
              <a:defRPr sz="900" i="0">
                <a:solidFill>
                  <a:schemeClr val="accent4"/>
                </a:solidFill>
                <a:latin typeface="Arial" panose="020B0604020202020204" pitchFamily="34" charset="0"/>
                <a:cs typeface="Arial" panose="020B0604020202020204" pitchFamily="34" charset="0"/>
              </a:defRPr>
            </a:lvl1pPr>
          </a:lstStyle>
          <a:p>
            <a:pPr lvl="0"/>
            <a:r>
              <a:rPr lang="en-US"/>
              <a:t>Subtitle</a:t>
            </a:r>
          </a:p>
        </p:txBody>
      </p:sp>
      <p:sp>
        <p:nvSpPr>
          <p:cNvPr id="12" name="Text Placeholder 2">
            <a:extLst>
              <a:ext uri="{FF2B5EF4-FFF2-40B4-BE49-F238E27FC236}">
                <a16:creationId xmlns:a16="http://schemas.microsoft.com/office/drawing/2014/main" id="{BB858A58-8127-394C-A750-0BAA1AA81EBB}"/>
              </a:ext>
            </a:extLst>
          </p:cNvPr>
          <p:cNvSpPr>
            <a:spLocks noGrp="1"/>
          </p:cNvSpPr>
          <p:nvPr>
            <p:ph idx="1"/>
          </p:nvPr>
        </p:nvSpPr>
        <p:spPr bwMode="auto">
          <a:xfrm>
            <a:off x="322443" y="1183709"/>
            <a:ext cx="8499116" cy="342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x-none"/>
              <a:t>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5" name="Rectangle 4">
            <a:extLst>
              <a:ext uri="{FF2B5EF4-FFF2-40B4-BE49-F238E27FC236}">
                <a16:creationId xmlns:a16="http://schemas.microsoft.com/office/drawing/2014/main" id="{8BEBD3B7-E5A5-2B4E-94FA-B0515FFB3F87}"/>
              </a:ext>
            </a:extLst>
          </p:cNvPr>
          <p:cNvSpPr/>
          <p:nvPr userDrawn="1"/>
        </p:nvSpPr>
        <p:spPr>
          <a:xfrm>
            <a:off x="2" y="0"/>
            <a:ext cx="75271"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759425"/>
      </p:ext>
    </p:extLst>
  </p:cSld>
  <p:clrMapOvr>
    <a:masterClrMapping/>
  </p:clrMapOvr>
  <p:transition spd="med">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4_Color Palette">
    <p:spTree>
      <p:nvGrpSpPr>
        <p:cNvPr id="1" name=""/>
        <p:cNvGrpSpPr/>
        <p:nvPr/>
      </p:nvGrpSpPr>
      <p:grpSpPr>
        <a:xfrm>
          <a:off x="0" y="0"/>
          <a:ext cx="0" cy="0"/>
          <a:chOff x="0" y="0"/>
          <a:chExt cx="0" cy="0"/>
        </a:xfrm>
      </p:grpSpPr>
      <p:pic>
        <p:nvPicPr>
          <p:cNvPr id="4" name="Picture 3" descr="A picture containing food&#10;&#10;Description automatically generated">
            <a:extLst>
              <a:ext uri="{FF2B5EF4-FFF2-40B4-BE49-F238E27FC236}">
                <a16:creationId xmlns:a16="http://schemas.microsoft.com/office/drawing/2014/main" id="{4BF31E52-D9E9-6146-A4BF-6F24037BC4C7}"/>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 y="3148"/>
            <a:ext cx="9144001" cy="5145287"/>
          </a:xfrm>
          <a:prstGeom prst="rect">
            <a:avLst/>
          </a:prstGeom>
        </p:spPr>
      </p:pic>
      <p:sp>
        <p:nvSpPr>
          <p:cNvPr id="6" name="Title 10">
            <a:extLst>
              <a:ext uri="{FF2B5EF4-FFF2-40B4-BE49-F238E27FC236}">
                <a16:creationId xmlns:a16="http://schemas.microsoft.com/office/drawing/2014/main" id="{A0432598-67B1-6C4B-B100-766925039AA3}"/>
              </a:ext>
            </a:extLst>
          </p:cNvPr>
          <p:cNvSpPr>
            <a:spLocks noGrp="1"/>
          </p:cNvSpPr>
          <p:nvPr>
            <p:ph type="title"/>
          </p:nvPr>
        </p:nvSpPr>
        <p:spPr>
          <a:xfrm>
            <a:off x="317499" y="228602"/>
            <a:ext cx="8457272" cy="302243"/>
          </a:xfrm>
          <a:prstGeom prst="rect">
            <a:avLst/>
          </a:prstGeom>
        </p:spPr>
        <p:txBody>
          <a:bodyPr anchor="ctr"/>
          <a:lstStyle>
            <a:lvl1pPr>
              <a:defRPr>
                <a:solidFill>
                  <a:schemeClr val="tx1"/>
                </a:solidFill>
              </a:defRPr>
            </a:lvl1pPr>
          </a:lstStyle>
          <a:p>
            <a:endParaRPr lang="en-US"/>
          </a:p>
        </p:txBody>
      </p:sp>
      <p:sp>
        <p:nvSpPr>
          <p:cNvPr id="7" name="Slide Number Placeholder 5">
            <a:extLst>
              <a:ext uri="{FF2B5EF4-FFF2-40B4-BE49-F238E27FC236}">
                <a16:creationId xmlns:a16="http://schemas.microsoft.com/office/drawing/2014/main" id="{696A5226-2B04-F64F-A441-E2C36F58BB3E}"/>
              </a:ext>
            </a:extLst>
          </p:cNvPr>
          <p:cNvSpPr txBox="1">
            <a:spLocks/>
          </p:cNvSpPr>
          <p:nvPr userDrawn="1"/>
        </p:nvSpPr>
        <p:spPr>
          <a:xfrm>
            <a:off x="161925" y="4895759"/>
            <a:ext cx="2057400" cy="198834"/>
          </a:xfrm>
          <a:prstGeom prst="rect">
            <a:avLst/>
          </a:prstGeom>
        </p:spPr>
        <p:txBody>
          <a:bodyPr vert="horz" wrap="square" lIns="51435" tIns="25718" rIns="51435" bIns="25718" numCol="1" anchor="ctr" anchorCtr="0" compatLnSpc="1">
            <a:prstTxWarp prst="textNoShape">
              <a:avLst/>
            </a:prstTxWarp>
          </a:bodyPr>
          <a:lstStyle>
            <a:defPPr>
              <a:defRPr lang="en-US"/>
            </a:defPPr>
            <a:lvl1pPr algn="l" defTabSz="457200" rtl="0" eaLnBrk="1" fontAlgn="base" hangingPunct="1">
              <a:spcBef>
                <a:spcPct val="0"/>
              </a:spcBef>
              <a:spcAft>
                <a:spcPct val="0"/>
              </a:spcAft>
              <a:defRPr sz="1000" kern="1200">
                <a:solidFill>
                  <a:schemeClr val="bg2">
                    <a:lumMod val="50000"/>
                  </a:schemeClr>
                </a:solidFill>
                <a:latin typeface="Arial" charset="0"/>
                <a:ea typeface="Arial" charset="0"/>
                <a:cs typeface="Arial" charset="0"/>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B6A0BCC9-0C55-B244-AF48-082896EFC593}" type="slidenum">
              <a:rPr lang="en-US" altLang="x-none" sz="563" b="1" smtClean="0">
                <a:solidFill>
                  <a:schemeClr val="bg1"/>
                </a:solidFill>
              </a:rPr>
              <a:pPr/>
              <a:t>‹#›</a:t>
            </a:fld>
            <a:r>
              <a:rPr lang="en-US" altLang="x-none" sz="563" b="1">
                <a:solidFill>
                  <a:schemeClr val="bg1"/>
                </a:solidFill>
              </a:rPr>
              <a:t> </a:t>
            </a:r>
          </a:p>
        </p:txBody>
      </p:sp>
      <p:sp>
        <p:nvSpPr>
          <p:cNvPr id="9" name="Text Placeholder 8">
            <a:extLst>
              <a:ext uri="{FF2B5EF4-FFF2-40B4-BE49-F238E27FC236}">
                <a16:creationId xmlns:a16="http://schemas.microsoft.com/office/drawing/2014/main" id="{D7856A0A-7049-474B-87A1-732BD136125E}"/>
              </a:ext>
            </a:extLst>
          </p:cNvPr>
          <p:cNvSpPr>
            <a:spLocks noGrp="1"/>
          </p:cNvSpPr>
          <p:nvPr>
            <p:ph type="body" sz="quarter" idx="10" hasCustomPrompt="1"/>
          </p:nvPr>
        </p:nvSpPr>
        <p:spPr>
          <a:xfrm>
            <a:off x="316571" y="542000"/>
            <a:ext cx="8458200" cy="214299"/>
          </a:xfrm>
          <a:prstGeom prst="rect">
            <a:avLst/>
          </a:prstGeom>
        </p:spPr>
        <p:txBody>
          <a:bodyPr/>
          <a:lstStyle>
            <a:lvl1pPr marL="0" indent="0">
              <a:buFontTx/>
              <a:buNone/>
              <a:defRPr sz="900" i="1">
                <a:latin typeface="Trebuchet MS" panose="020B0703020202090204" pitchFamily="34" charset="0"/>
              </a:defRPr>
            </a:lvl1pPr>
          </a:lstStyle>
          <a:p>
            <a:pPr lvl="0"/>
            <a:r>
              <a:rPr lang="en-US"/>
              <a:t>Subtitle</a:t>
            </a:r>
          </a:p>
        </p:txBody>
      </p:sp>
      <p:sp>
        <p:nvSpPr>
          <p:cNvPr id="8" name="Text Placeholder 2">
            <a:extLst>
              <a:ext uri="{FF2B5EF4-FFF2-40B4-BE49-F238E27FC236}">
                <a16:creationId xmlns:a16="http://schemas.microsoft.com/office/drawing/2014/main" id="{60AB5D81-9EAC-4BE3-AA5D-62ACC7ACA759}"/>
              </a:ext>
            </a:extLst>
          </p:cNvPr>
          <p:cNvSpPr>
            <a:spLocks noGrp="1"/>
          </p:cNvSpPr>
          <p:nvPr>
            <p:ph idx="1"/>
          </p:nvPr>
        </p:nvSpPr>
        <p:spPr bwMode="auto">
          <a:xfrm>
            <a:off x="323634" y="882651"/>
            <a:ext cx="8499116" cy="392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x-none"/>
              <a:t>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2" name="Footer Placeholder 2">
            <a:extLst>
              <a:ext uri="{FF2B5EF4-FFF2-40B4-BE49-F238E27FC236}">
                <a16:creationId xmlns:a16="http://schemas.microsoft.com/office/drawing/2014/main" id="{2F7E6BA9-3322-924A-A7E5-CAA82885A027}"/>
              </a:ext>
            </a:extLst>
          </p:cNvPr>
          <p:cNvSpPr>
            <a:spLocks noGrp="1"/>
          </p:cNvSpPr>
          <p:nvPr>
            <p:ph type="ftr" sz="quarter" idx="3"/>
          </p:nvPr>
        </p:nvSpPr>
        <p:spPr>
          <a:xfrm>
            <a:off x="8406807" y="0"/>
            <a:ext cx="737195" cy="273844"/>
          </a:xfrm>
          <a:prstGeom prst="rect">
            <a:avLst/>
          </a:prstGeom>
        </p:spPr>
        <p:txBody>
          <a:bodyPr vert="horz" lIns="91440" tIns="45720" rIns="91440" bIns="45720" rtlCol="0" anchor="ctr"/>
          <a:lstStyle>
            <a:lvl1pPr algn="r">
              <a:defRPr sz="450">
                <a:solidFill>
                  <a:schemeClr val="tx1">
                    <a:tint val="75000"/>
                  </a:schemeClr>
                </a:solidFill>
              </a:defRPr>
            </a:lvl1pPr>
          </a:lstStyle>
          <a:p>
            <a:r>
              <a:rPr lang="en-US" b="1">
                <a:solidFill>
                  <a:schemeClr val="tx1"/>
                </a:solidFill>
              </a:rPr>
              <a:t>CONFIDENTIAL</a:t>
            </a:r>
            <a:endParaRPr lang="en-US"/>
          </a:p>
        </p:txBody>
      </p:sp>
      <p:pic>
        <p:nvPicPr>
          <p:cNvPr id="10" name="Picture 9">
            <a:extLst>
              <a:ext uri="{FF2B5EF4-FFF2-40B4-BE49-F238E27FC236}">
                <a16:creationId xmlns:a16="http://schemas.microsoft.com/office/drawing/2014/main" id="{DED56C7C-39B8-F944-B467-BD2117641F1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40344" y="4788422"/>
            <a:ext cx="1050557" cy="370785"/>
          </a:xfrm>
          <a:prstGeom prst="rect">
            <a:avLst/>
          </a:prstGeom>
        </p:spPr>
      </p:pic>
    </p:spTree>
    <p:extLst>
      <p:ext uri="{BB962C8B-B14F-4D97-AF65-F5344CB8AC3E}">
        <p14:creationId xmlns:p14="http://schemas.microsoft.com/office/powerpoint/2010/main" val="3946068415"/>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Use this">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A4FA75C8-9695-4EAC-B192-94009815180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5307706">
            <a:off x="8623124" y="4685460"/>
            <a:ext cx="320325" cy="317259"/>
          </a:xfrm>
          <a:prstGeom prst="rect">
            <a:avLst/>
          </a:prstGeom>
        </p:spPr>
      </p:pic>
      <p:pic>
        <p:nvPicPr>
          <p:cNvPr id="17" name="Graphic 16">
            <a:extLst>
              <a:ext uri="{FF2B5EF4-FFF2-40B4-BE49-F238E27FC236}">
                <a16:creationId xmlns:a16="http://schemas.microsoft.com/office/drawing/2014/main" id="{6ABAC954-9E76-4B0D-AA03-ADBFC2B9B1E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5307706">
            <a:off x="8597520" y="4667444"/>
            <a:ext cx="371888" cy="368328"/>
          </a:xfrm>
          <a:prstGeom prst="rect">
            <a:avLst/>
          </a:prstGeom>
        </p:spPr>
      </p:pic>
      <p:pic>
        <p:nvPicPr>
          <p:cNvPr id="14" name="Picture 13" descr="Diagram&#10;&#10;Description automatically generated">
            <a:extLst>
              <a:ext uri="{FF2B5EF4-FFF2-40B4-BE49-F238E27FC236}">
                <a16:creationId xmlns:a16="http://schemas.microsoft.com/office/drawing/2014/main" id="{3525908C-4F67-4417-B3D2-3FACCD698C8B}"/>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6200000" flipV="1">
            <a:off x="-438397" y="4293890"/>
            <a:ext cx="1307740" cy="381616"/>
          </a:xfrm>
          <a:prstGeom prst="rect">
            <a:avLst/>
          </a:prstGeom>
        </p:spPr>
      </p:pic>
      <p:sp>
        <p:nvSpPr>
          <p:cNvPr id="7" name="Slide Number Placeholder 5">
            <a:extLst>
              <a:ext uri="{FF2B5EF4-FFF2-40B4-BE49-F238E27FC236}">
                <a16:creationId xmlns:a16="http://schemas.microsoft.com/office/drawing/2014/main" id="{696A5226-2B04-F64F-A441-E2C36F58BB3E}"/>
              </a:ext>
            </a:extLst>
          </p:cNvPr>
          <p:cNvSpPr txBox="1">
            <a:spLocks/>
          </p:cNvSpPr>
          <p:nvPr userDrawn="1"/>
        </p:nvSpPr>
        <p:spPr>
          <a:xfrm>
            <a:off x="6855680" y="4753913"/>
            <a:ext cx="2057400" cy="198834"/>
          </a:xfrm>
          <a:prstGeom prst="rect">
            <a:avLst/>
          </a:prstGeom>
        </p:spPr>
        <p:txBody>
          <a:bodyPr vert="horz" wrap="square" lIns="51435" tIns="25718" rIns="51435" bIns="25718" numCol="1" anchor="ctr" anchorCtr="0" compatLnSpc="1">
            <a:prstTxWarp prst="textNoShape">
              <a:avLst/>
            </a:prstTxWarp>
          </a:bodyPr>
          <a:lstStyle>
            <a:defPPr>
              <a:defRPr lang="en-US"/>
            </a:defPPr>
            <a:lvl1pPr algn="l" defTabSz="457200" rtl="0" eaLnBrk="1" fontAlgn="base" hangingPunct="1">
              <a:spcBef>
                <a:spcPct val="0"/>
              </a:spcBef>
              <a:spcAft>
                <a:spcPct val="0"/>
              </a:spcAft>
              <a:defRPr sz="1000" kern="1200">
                <a:solidFill>
                  <a:schemeClr val="bg2">
                    <a:lumMod val="50000"/>
                  </a:schemeClr>
                </a:solidFill>
                <a:latin typeface="Arial" charset="0"/>
                <a:ea typeface="Arial" charset="0"/>
                <a:cs typeface="Arial" charset="0"/>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B6A0BCC9-0C55-B244-AF48-082896EFC593}" type="slidenum">
              <a:rPr lang="en-US" altLang="x-none" sz="563" b="1" smtClean="0">
                <a:solidFill>
                  <a:schemeClr val="bg1"/>
                </a:solidFill>
              </a:rPr>
              <a:pPr algn="r"/>
              <a:t>‹#›</a:t>
            </a:fld>
            <a:r>
              <a:rPr lang="en-US" altLang="x-none" sz="563">
                <a:solidFill>
                  <a:schemeClr val="bg1"/>
                </a:solidFill>
              </a:rPr>
              <a:t> </a:t>
            </a:r>
          </a:p>
        </p:txBody>
      </p:sp>
      <p:sp>
        <p:nvSpPr>
          <p:cNvPr id="8" name="Title 10">
            <a:extLst>
              <a:ext uri="{FF2B5EF4-FFF2-40B4-BE49-F238E27FC236}">
                <a16:creationId xmlns:a16="http://schemas.microsoft.com/office/drawing/2014/main" id="{1F1C769C-2F82-FC41-A38E-767306B61583}"/>
              </a:ext>
            </a:extLst>
          </p:cNvPr>
          <p:cNvSpPr>
            <a:spLocks noGrp="1"/>
          </p:cNvSpPr>
          <p:nvPr>
            <p:ph type="title"/>
          </p:nvPr>
        </p:nvSpPr>
        <p:spPr>
          <a:xfrm>
            <a:off x="324562" y="262795"/>
            <a:ext cx="8496997" cy="302243"/>
          </a:xfrm>
          <a:prstGeom prst="rect">
            <a:avLst/>
          </a:prstGeom>
        </p:spPr>
        <p:txBody>
          <a:bodyPr anchor="ctr"/>
          <a:lstStyle>
            <a:lvl1pPr>
              <a:defRPr>
                <a:solidFill>
                  <a:schemeClr val="tx1"/>
                </a:solidFill>
                <a:latin typeface="Trebuchet MS" panose="020B0603020202020204" pitchFamily="34" charset="0"/>
                <a:cs typeface="Arial" panose="020B0604020202020204" pitchFamily="34" charset="0"/>
              </a:defRPr>
            </a:lvl1pPr>
          </a:lstStyle>
          <a:p>
            <a:endParaRPr lang="en-US"/>
          </a:p>
        </p:txBody>
      </p:sp>
      <p:sp>
        <p:nvSpPr>
          <p:cNvPr id="11" name="Text Placeholder 8">
            <a:extLst>
              <a:ext uri="{FF2B5EF4-FFF2-40B4-BE49-F238E27FC236}">
                <a16:creationId xmlns:a16="http://schemas.microsoft.com/office/drawing/2014/main" id="{CD1CABD3-7FCB-0B4A-8F24-0357CE6C01A2}"/>
              </a:ext>
            </a:extLst>
          </p:cNvPr>
          <p:cNvSpPr>
            <a:spLocks noGrp="1"/>
          </p:cNvSpPr>
          <p:nvPr>
            <p:ph type="body" sz="quarter" idx="10" hasCustomPrompt="1"/>
          </p:nvPr>
        </p:nvSpPr>
        <p:spPr>
          <a:xfrm>
            <a:off x="323633" y="703489"/>
            <a:ext cx="8496997" cy="214299"/>
          </a:xfrm>
          <a:prstGeom prst="rect">
            <a:avLst/>
          </a:prstGeom>
        </p:spPr>
        <p:txBody>
          <a:bodyPr/>
          <a:lstStyle>
            <a:lvl1pPr marL="0" indent="0">
              <a:buFontTx/>
              <a:buNone/>
              <a:defRPr sz="1013" i="1">
                <a:solidFill>
                  <a:schemeClr val="accent6"/>
                </a:solidFill>
                <a:latin typeface="Arial" panose="020B0604020202020204" pitchFamily="34" charset="0"/>
                <a:cs typeface="Arial" panose="020B0604020202020204" pitchFamily="34" charset="0"/>
              </a:defRPr>
            </a:lvl1pPr>
          </a:lstStyle>
          <a:p>
            <a:pPr lvl="0"/>
            <a:r>
              <a:rPr lang="en-US"/>
              <a:t>Subtitle</a:t>
            </a:r>
          </a:p>
        </p:txBody>
      </p:sp>
      <p:sp>
        <p:nvSpPr>
          <p:cNvPr id="5" name="Rectangle 4">
            <a:extLst>
              <a:ext uri="{FF2B5EF4-FFF2-40B4-BE49-F238E27FC236}">
                <a16:creationId xmlns:a16="http://schemas.microsoft.com/office/drawing/2014/main" id="{8BEBD3B7-E5A5-2B4E-94FA-B0515FFB3F87}"/>
              </a:ext>
            </a:extLst>
          </p:cNvPr>
          <p:cNvSpPr/>
          <p:nvPr userDrawn="1"/>
        </p:nvSpPr>
        <p:spPr>
          <a:xfrm>
            <a:off x="2" y="0"/>
            <a:ext cx="75271"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10;&#10;Description automatically generated with medium confidence">
            <a:extLst>
              <a:ext uri="{FF2B5EF4-FFF2-40B4-BE49-F238E27FC236}">
                <a16:creationId xmlns:a16="http://schemas.microsoft.com/office/drawing/2014/main" id="{CE0A00FE-2C8C-7B44-9EDE-8812B6830A8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06283" y="4869323"/>
            <a:ext cx="880652" cy="269244"/>
          </a:xfrm>
          <a:prstGeom prst="rect">
            <a:avLst/>
          </a:prstGeom>
        </p:spPr>
      </p:pic>
    </p:spTree>
    <p:extLst>
      <p:ext uri="{BB962C8B-B14F-4D97-AF65-F5344CB8AC3E}">
        <p14:creationId xmlns:p14="http://schemas.microsoft.com/office/powerpoint/2010/main" val="1209026912"/>
      </p:ext>
    </p:extLst>
  </p:cSld>
  <p:clrMapOvr>
    <a:masterClrMapping/>
  </p:clrMapOvr>
  <p:transition spd="med">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taupe">
    <p:spTree>
      <p:nvGrpSpPr>
        <p:cNvPr id="1" name=""/>
        <p:cNvGrpSpPr/>
        <p:nvPr/>
      </p:nvGrpSpPr>
      <p:grpSpPr>
        <a:xfrm>
          <a:off x="0" y="0"/>
          <a:ext cx="0" cy="0"/>
          <a:chOff x="0" y="0"/>
          <a:chExt cx="0" cy="0"/>
        </a:xfrm>
      </p:grpSpPr>
      <p:sp>
        <p:nvSpPr>
          <p:cNvPr id="11" name="Freeform: Shape 6">
            <a:extLst>
              <a:ext uri="{FF2B5EF4-FFF2-40B4-BE49-F238E27FC236}">
                <a16:creationId xmlns:a16="http://schemas.microsoft.com/office/drawing/2014/main" id="{AEAC9615-2B1D-EB4F-BB8D-8C5D6574FA12}"/>
              </a:ext>
            </a:extLst>
          </p:cNvPr>
          <p:cNvSpPr/>
          <p:nvPr userDrawn="1"/>
        </p:nvSpPr>
        <p:spPr>
          <a:xfrm>
            <a:off x="8629649" y="4712235"/>
            <a:ext cx="322563" cy="295756"/>
          </a:xfrm>
          <a:custGeom>
            <a:avLst/>
            <a:gdLst>
              <a:gd name="connsiteX0" fmla="*/ 69136 w 339901"/>
              <a:gd name="connsiteY0" fmla="*/ -61 h 311655"/>
              <a:gd name="connsiteX1" fmla="*/ 180673 w 339901"/>
              <a:gd name="connsiteY1" fmla="*/ 25465 h 311655"/>
              <a:gd name="connsiteX2" fmla="*/ 302117 w 339901"/>
              <a:gd name="connsiteY2" fmla="*/ 107476 h 311655"/>
              <a:gd name="connsiteX3" fmla="*/ 337359 w 339901"/>
              <a:gd name="connsiteY3" fmla="*/ 158339 h 311655"/>
              <a:gd name="connsiteX4" fmla="*/ 334121 w 339901"/>
              <a:gd name="connsiteY4" fmla="*/ 206726 h 311655"/>
              <a:gd name="connsiteX5" fmla="*/ 276971 w 339901"/>
              <a:gd name="connsiteY5" fmla="*/ 265019 h 311655"/>
              <a:gd name="connsiteX6" fmla="*/ 176863 w 339901"/>
              <a:gd name="connsiteY6" fmla="*/ 309310 h 311655"/>
              <a:gd name="connsiteX7" fmla="*/ 129238 w 339901"/>
              <a:gd name="connsiteY7" fmla="*/ 310644 h 311655"/>
              <a:gd name="connsiteX8" fmla="*/ 53800 w 339901"/>
              <a:gd name="connsiteY8" fmla="*/ 278068 h 311655"/>
              <a:gd name="connsiteX9" fmla="*/ 11128 w 339901"/>
              <a:gd name="connsiteY9" fmla="*/ 216537 h 311655"/>
              <a:gd name="connsiteX10" fmla="*/ 1032 w 339901"/>
              <a:gd name="connsiteY10" fmla="*/ 125192 h 311655"/>
              <a:gd name="connsiteX11" fmla="*/ 4556 w 339901"/>
              <a:gd name="connsiteY11" fmla="*/ 45087 h 311655"/>
              <a:gd name="connsiteX12" fmla="*/ 26749 w 339901"/>
              <a:gd name="connsiteY12" fmla="*/ 10606 h 311655"/>
              <a:gd name="connsiteX13" fmla="*/ 69136 w 339901"/>
              <a:gd name="connsiteY13" fmla="*/ -61 h 31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901" h="311655">
                <a:moveTo>
                  <a:pt x="69136" y="-61"/>
                </a:moveTo>
                <a:cubicBezTo>
                  <a:pt x="107531" y="1796"/>
                  <a:pt x="145288" y="10445"/>
                  <a:pt x="180673" y="25465"/>
                </a:cubicBezTo>
                <a:cubicBezTo>
                  <a:pt x="225736" y="45315"/>
                  <a:pt x="266865" y="73100"/>
                  <a:pt x="302117" y="107476"/>
                </a:cubicBezTo>
                <a:cubicBezTo>
                  <a:pt x="318309" y="122049"/>
                  <a:pt x="332121" y="136051"/>
                  <a:pt x="337359" y="158339"/>
                </a:cubicBezTo>
                <a:cubicBezTo>
                  <a:pt x="341046" y="174436"/>
                  <a:pt x="339912" y="191267"/>
                  <a:pt x="334121" y="206726"/>
                </a:cubicBezTo>
                <a:cubicBezTo>
                  <a:pt x="325168" y="231015"/>
                  <a:pt x="308023" y="243207"/>
                  <a:pt x="276971" y="265019"/>
                </a:cubicBezTo>
                <a:cubicBezTo>
                  <a:pt x="249730" y="284069"/>
                  <a:pt x="219821" y="303881"/>
                  <a:pt x="176863" y="309310"/>
                </a:cubicBezTo>
                <a:cubicBezTo>
                  <a:pt x="161080" y="311454"/>
                  <a:pt x="145117" y="311901"/>
                  <a:pt x="129238" y="310644"/>
                </a:cubicBezTo>
                <a:cubicBezTo>
                  <a:pt x="101501" y="307206"/>
                  <a:pt x="75317" y="295909"/>
                  <a:pt x="53800" y="278068"/>
                </a:cubicBezTo>
                <a:cubicBezTo>
                  <a:pt x="34417" y="261666"/>
                  <a:pt x="19691" y="240445"/>
                  <a:pt x="11128" y="216537"/>
                </a:cubicBezTo>
                <a:cubicBezTo>
                  <a:pt x="3889" y="198630"/>
                  <a:pt x="4366" y="180056"/>
                  <a:pt x="1032" y="125192"/>
                </a:cubicBezTo>
                <a:cubicBezTo>
                  <a:pt x="-1730" y="98465"/>
                  <a:pt x="-540" y="71471"/>
                  <a:pt x="4556" y="45087"/>
                </a:cubicBezTo>
                <a:cubicBezTo>
                  <a:pt x="7433" y="31247"/>
                  <a:pt x="15338" y="18960"/>
                  <a:pt x="26749" y="10606"/>
                </a:cubicBezTo>
                <a:cubicBezTo>
                  <a:pt x="39275" y="2386"/>
                  <a:pt x="54210" y="-1366"/>
                  <a:pt x="69136" y="-61"/>
                </a:cubicBezTo>
                <a:close/>
              </a:path>
            </a:pathLst>
          </a:custGeom>
          <a:solidFill>
            <a:srgbClr val="7977A8"/>
          </a:solidFill>
          <a:ln w="9525" cap="flat">
            <a:noFill/>
            <a:prstDash val="solid"/>
            <a:miter/>
          </a:ln>
        </p:spPr>
        <p:txBody>
          <a:bodyPr rtlCol="0" anchor="ctr"/>
          <a:lstStyle/>
          <a:p>
            <a:pPr algn="ctr"/>
            <a:endParaRPr lang="en-US"/>
          </a:p>
        </p:txBody>
      </p:sp>
      <p:sp>
        <p:nvSpPr>
          <p:cNvPr id="12" name="Freeform: Shape 7">
            <a:extLst>
              <a:ext uri="{FF2B5EF4-FFF2-40B4-BE49-F238E27FC236}">
                <a16:creationId xmlns:a16="http://schemas.microsoft.com/office/drawing/2014/main" id="{63E50B03-C380-FA49-BBF6-7CC52B12E203}"/>
              </a:ext>
            </a:extLst>
          </p:cNvPr>
          <p:cNvSpPr/>
          <p:nvPr userDrawn="1"/>
        </p:nvSpPr>
        <p:spPr>
          <a:xfrm>
            <a:off x="8602319" y="4690991"/>
            <a:ext cx="384720" cy="354878"/>
          </a:xfrm>
          <a:custGeom>
            <a:avLst/>
            <a:gdLst>
              <a:gd name="connsiteX0" fmla="*/ 155818 w 364510"/>
              <a:gd name="connsiteY0" fmla="*/ 335915 h 336236"/>
              <a:gd name="connsiteX1" fmla="*/ 139720 w 364510"/>
              <a:gd name="connsiteY1" fmla="*/ 335153 h 336236"/>
              <a:gd name="connsiteX2" fmla="*/ 57996 w 364510"/>
              <a:gd name="connsiteY2" fmla="*/ 299911 h 336236"/>
              <a:gd name="connsiteX3" fmla="*/ 11704 w 364510"/>
              <a:gd name="connsiteY3" fmla="*/ 233236 h 336236"/>
              <a:gd name="connsiteX4" fmla="*/ 2179 w 364510"/>
              <a:gd name="connsiteY4" fmla="*/ 166561 h 336236"/>
              <a:gd name="connsiteX5" fmla="*/ 2179 w 364510"/>
              <a:gd name="connsiteY5" fmla="*/ 164465 h 336236"/>
              <a:gd name="connsiteX6" fmla="*/ 751 w 364510"/>
              <a:gd name="connsiteY6" fmla="*/ 138271 h 336236"/>
              <a:gd name="connsiteX7" fmla="*/ 4656 w 364510"/>
              <a:gd name="connsiteY7" fmla="*/ 54166 h 336236"/>
              <a:gd name="connsiteX8" fmla="*/ 30945 w 364510"/>
              <a:gd name="connsiteY8" fmla="*/ 13304 h 336236"/>
              <a:gd name="connsiteX9" fmla="*/ 81713 w 364510"/>
              <a:gd name="connsiteY9" fmla="*/ -31 h 336236"/>
              <a:gd name="connsiteX10" fmla="*/ 197918 w 364510"/>
              <a:gd name="connsiteY10" fmla="*/ 26448 h 336236"/>
              <a:gd name="connsiteX11" fmla="*/ 322600 w 364510"/>
              <a:gd name="connsiteY11" fmla="*/ 110649 h 336236"/>
              <a:gd name="connsiteX12" fmla="*/ 361653 w 364510"/>
              <a:gd name="connsiteY12" fmla="*/ 167799 h 336236"/>
              <a:gd name="connsiteX13" fmla="*/ 357938 w 364510"/>
              <a:gd name="connsiteY13" fmla="*/ 223330 h 336236"/>
              <a:gd name="connsiteX14" fmla="*/ 296026 w 364510"/>
              <a:gd name="connsiteY14" fmla="*/ 287433 h 336236"/>
              <a:gd name="connsiteX15" fmla="*/ 190393 w 364510"/>
              <a:gd name="connsiteY15" fmla="*/ 333820 h 336236"/>
              <a:gd name="connsiteX16" fmla="*/ 155818 w 364510"/>
              <a:gd name="connsiteY16" fmla="*/ 335915 h 336236"/>
              <a:gd name="connsiteX17" fmla="*/ 77427 w 364510"/>
              <a:gd name="connsiteY17" fmla="*/ 4731 h 336236"/>
              <a:gd name="connsiteX18" fmla="*/ 33707 w 364510"/>
              <a:gd name="connsiteY18" fmla="*/ 17209 h 336236"/>
              <a:gd name="connsiteX19" fmla="*/ 9228 w 364510"/>
              <a:gd name="connsiteY19" fmla="*/ 55309 h 336236"/>
              <a:gd name="connsiteX20" fmla="*/ 5418 w 364510"/>
              <a:gd name="connsiteY20" fmla="*/ 137890 h 336236"/>
              <a:gd name="connsiteX21" fmla="*/ 6942 w 364510"/>
              <a:gd name="connsiteY21" fmla="*/ 164084 h 336236"/>
              <a:gd name="connsiteX22" fmla="*/ 6942 w 364510"/>
              <a:gd name="connsiteY22" fmla="*/ 166180 h 336236"/>
              <a:gd name="connsiteX23" fmla="*/ 15990 w 364510"/>
              <a:gd name="connsiteY23" fmla="*/ 231616 h 336236"/>
              <a:gd name="connsiteX24" fmla="*/ 139815 w 364510"/>
              <a:gd name="connsiteY24" fmla="*/ 330200 h 336236"/>
              <a:gd name="connsiteX25" fmla="*/ 155246 w 364510"/>
              <a:gd name="connsiteY25" fmla="*/ 330962 h 336236"/>
              <a:gd name="connsiteX26" fmla="*/ 189250 w 364510"/>
              <a:gd name="connsiteY26" fmla="*/ 328867 h 336236"/>
              <a:gd name="connsiteX27" fmla="*/ 292596 w 364510"/>
              <a:gd name="connsiteY27" fmla="*/ 283242 h 336236"/>
              <a:gd name="connsiteX28" fmla="*/ 352794 w 364510"/>
              <a:gd name="connsiteY28" fmla="*/ 221520 h 336236"/>
              <a:gd name="connsiteX29" fmla="*/ 356319 w 364510"/>
              <a:gd name="connsiteY29" fmla="*/ 168847 h 336236"/>
              <a:gd name="connsiteX30" fmla="*/ 318790 w 364510"/>
              <a:gd name="connsiteY30" fmla="*/ 114173 h 336236"/>
              <a:gd name="connsiteX31" fmla="*/ 194965 w 364510"/>
              <a:gd name="connsiteY31" fmla="*/ 30829 h 336236"/>
              <a:gd name="connsiteX32" fmla="*/ 80665 w 364510"/>
              <a:gd name="connsiteY32" fmla="*/ 4826 h 33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4510" h="336236">
                <a:moveTo>
                  <a:pt x="155818" y="335915"/>
                </a:moveTo>
                <a:cubicBezTo>
                  <a:pt x="150445" y="335963"/>
                  <a:pt x="145064" y="335706"/>
                  <a:pt x="139720" y="335153"/>
                </a:cubicBezTo>
                <a:cubicBezTo>
                  <a:pt x="109688" y="331381"/>
                  <a:pt x="81351" y="319161"/>
                  <a:pt x="57996" y="299911"/>
                </a:cubicBezTo>
                <a:cubicBezTo>
                  <a:pt x="37031" y="282089"/>
                  <a:pt x="21067" y="259106"/>
                  <a:pt x="11704" y="233236"/>
                </a:cubicBezTo>
                <a:cubicBezTo>
                  <a:pt x="5132" y="216948"/>
                  <a:pt x="4275" y="201041"/>
                  <a:pt x="2179" y="166561"/>
                </a:cubicBezTo>
                <a:lnTo>
                  <a:pt x="2179" y="164465"/>
                </a:lnTo>
                <a:cubicBezTo>
                  <a:pt x="2179" y="156750"/>
                  <a:pt x="1322" y="148082"/>
                  <a:pt x="751" y="138271"/>
                </a:cubicBezTo>
                <a:cubicBezTo>
                  <a:pt x="-1631" y="100171"/>
                  <a:pt x="-393" y="72263"/>
                  <a:pt x="4656" y="54166"/>
                </a:cubicBezTo>
                <a:cubicBezTo>
                  <a:pt x="8189" y="37811"/>
                  <a:pt x="17524" y="23295"/>
                  <a:pt x="30945" y="13304"/>
                </a:cubicBezTo>
                <a:cubicBezTo>
                  <a:pt x="45832" y="3150"/>
                  <a:pt x="63758" y="-1565"/>
                  <a:pt x="81713" y="-31"/>
                </a:cubicBezTo>
                <a:cubicBezTo>
                  <a:pt x="121708" y="1826"/>
                  <a:pt x="161066" y="10798"/>
                  <a:pt x="197918" y="26448"/>
                </a:cubicBezTo>
                <a:cubicBezTo>
                  <a:pt x="244181" y="46822"/>
                  <a:pt x="286415" y="75349"/>
                  <a:pt x="322600" y="110649"/>
                </a:cubicBezTo>
                <a:cubicBezTo>
                  <a:pt x="338983" y="125318"/>
                  <a:pt x="355461" y="141796"/>
                  <a:pt x="361653" y="167799"/>
                </a:cubicBezTo>
                <a:cubicBezTo>
                  <a:pt x="365882" y="186278"/>
                  <a:pt x="364596" y="205585"/>
                  <a:pt x="357938" y="223330"/>
                </a:cubicBezTo>
                <a:cubicBezTo>
                  <a:pt x="347556" y="251905"/>
                  <a:pt x="326982" y="265906"/>
                  <a:pt x="296026" y="287433"/>
                </a:cubicBezTo>
                <a:cubicBezTo>
                  <a:pt x="270022" y="305435"/>
                  <a:pt x="237637" y="327914"/>
                  <a:pt x="190393" y="333820"/>
                </a:cubicBezTo>
                <a:cubicBezTo>
                  <a:pt x="178925" y="335230"/>
                  <a:pt x="167371" y="335934"/>
                  <a:pt x="155818" y="335915"/>
                </a:cubicBezTo>
                <a:close/>
                <a:moveTo>
                  <a:pt x="77427" y="4731"/>
                </a:moveTo>
                <a:cubicBezTo>
                  <a:pt x="61882" y="3969"/>
                  <a:pt x="46508" y="8351"/>
                  <a:pt x="33707" y="17209"/>
                </a:cubicBezTo>
                <a:cubicBezTo>
                  <a:pt x="21220" y="26543"/>
                  <a:pt x="12533" y="40078"/>
                  <a:pt x="9228" y="55309"/>
                </a:cubicBezTo>
                <a:cubicBezTo>
                  <a:pt x="3798" y="82484"/>
                  <a:pt x="2522" y="110325"/>
                  <a:pt x="5418" y="137890"/>
                </a:cubicBezTo>
                <a:cubicBezTo>
                  <a:pt x="6084" y="147415"/>
                  <a:pt x="6561" y="156369"/>
                  <a:pt x="6942" y="164084"/>
                </a:cubicBezTo>
                <a:lnTo>
                  <a:pt x="6942" y="166180"/>
                </a:lnTo>
                <a:cubicBezTo>
                  <a:pt x="8847" y="200374"/>
                  <a:pt x="9704" y="215996"/>
                  <a:pt x="15990" y="231616"/>
                </a:cubicBezTo>
                <a:cubicBezTo>
                  <a:pt x="35164" y="285347"/>
                  <a:pt x="83151" y="323561"/>
                  <a:pt x="139815" y="330200"/>
                </a:cubicBezTo>
                <a:cubicBezTo>
                  <a:pt x="144940" y="330762"/>
                  <a:pt x="150093" y="331019"/>
                  <a:pt x="155246" y="330962"/>
                </a:cubicBezTo>
                <a:cubicBezTo>
                  <a:pt x="166609" y="330924"/>
                  <a:pt x="177963" y="330229"/>
                  <a:pt x="189250" y="328867"/>
                </a:cubicBezTo>
                <a:cubicBezTo>
                  <a:pt x="235256" y="323056"/>
                  <a:pt x="267069" y="301054"/>
                  <a:pt x="292596" y="283242"/>
                </a:cubicBezTo>
                <a:cubicBezTo>
                  <a:pt x="322886" y="262287"/>
                  <a:pt x="342888" y="248476"/>
                  <a:pt x="352794" y="221520"/>
                </a:cubicBezTo>
                <a:cubicBezTo>
                  <a:pt x="359024" y="204670"/>
                  <a:pt x="360252" y="186373"/>
                  <a:pt x="356319" y="168847"/>
                </a:cubicBezTo>
                <a:cubicBezTo>
                  <a:pt x="350413" y="144272"/>
                  <a:pt x="334506" y="128365"/>
                  <a:pt x="318790" y="114173"/>
                </a:cubicBezTo>
                <a:cubicBezTo>
                  <a:pt x="282776" y="79283"/>
                  <a:pt x="240847" y="51061"/>
                  <a:pt x="194965" y="30829"/>
                </a:cubicBezTo>
                <a:cubicBezTo>
                  <a:pt x="158703" y="15475"/>
                  <a:pt x="120003" y="6674"/>
                  <a:pt x="80665" y="4826"/>
                </a:cubicBezTo>
                <a:close/>
              </a:path>
            </a:pathLst>
          </a:custGeom>
          <a:solidFill>
            <a:srgbClr val="7977A8"/>
          </a:solidFill>
          <a:ln w="9525" cap="flat">
            <a:noFill/>
            <a:prstDash val="solid"/>
            <a:miter/>
          </a:ln>
        </p:spPr>
        <p:txBody>
          <a:bodyPr rtlCol="0" anchor="ctr"/>
          <a:lstStyle/>
          <a:p>
            <a:pPr algn="ctr"/>
            <a:endParaRPr lang="en-US"/>
          </a:p>
        </p:txBody>
      </p:sp>
      <p:pic>
        <p:nvPicPr>
          <p:cNvPr id="14" name="Picture 13" descr="Diagram&#10;&#10;Description automatically generated">
            <a:extLst>
              <a:ext uri="{FF2B5EF4-FFF2-40B4-BE49-F238E27FC236}">
                <a16:creationId xmlns:a16="http://schemas.microsoft.com/office/drawing/2014/main" id="{695F29CE-89A9-45A0-B15F-56F4FA6BBA7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flipV="1">
            <a:off x="-438397" y="4293890"/>
            <a:ext cx="1307740" cy="381616"/>
          </a:xfrm>
          <a:prstGeom prst="rect">
            <a:avLst/>
          </a:prstGeom>
        </p:spPr>
      </p:pic>
      <p:sp>
        <p:nvSpPr>
          <p:cNvPr id="5" name="Rectangle 4">
            <a:extLst>
              <a:ext uri="{FF2B5EF4-FFF2-40B4-BE49-F238E27FC236}">
                <a16:creationId xmlns:a16="http://schemas.microsoft.com/office/drawing/2014/main" id="{8BEBD3B7-E5A5-2B4E-94FA-B0515FFB3F87}"/>
              </a:ext>
            </a:extLst>
          </p:cNvPr>
          <p:cNvSpPr/>
          <p:nvPr userDrawn="1"/>
        </p:nvSpPr>
        <p:spPr>
          <a:xfrm>
            <a:off x="2" y="0"/>
            <a:ext cx="75271" cy="51435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0">
            <a:extLst>
              <a:ext uri="{FF2B5EF4-FFF2-40B4-BE49-F238E27FC236}">
                <a16:creationId xmlns:a16="http://schemas.microsoft.com/office/drawing/2014/main" id="{417F8725-14C8-449A-A5C0-E8E603B58763}"/>
              </a:ext>
            </a:extLst>
          </p:cNvPr>
          <p:cNvSpPr>
            <a:spLocks noGrp="1"/>
          </p:cNvSpPr>
          <p:nvPr>
            <p:ph type="title"/>
          </p:nvPr>
        </p:nvSpPr>
        <p:spPr>
          <a:xfrm>
            <a:off x="324562" y="262795"/>
            <a:ext cx="8496997" cy="302243"/>
          </a:xfrm>
          <a:prstGeom prst="rect">
            <a:avLst/>
          </a:prstGeom>
        </p:spPr>
        <p:txBody>
          <a:bodyPr anchor="ctr"/>
          <a:lstStyle>
            <a:lvl1pPr>
              <a:defRPr>
                <a:solidFill>
                  <a:schemeClr val="tx1"/>
                </a:solidFill>
                <a:latin typeface="Trebuchet MS" panose="020B0603020202020204" pitchFamily="34" charset="0"/>
                <a:cs typeface="Arial" panose="020B0604020202020204" pitchFamily="34" charset="0"/>
              </a:defRPr>
            </a:lvl1pPr>
          </a:lstStyle>
          <a:p>
            <a:endParaRPr lang="en-US"/>
          </a:p>
        </p:txBody>
      </p:sp>
      <p:sp>
        <p:nvSpPr>
          <p:cNvPr id="18" name="Text Placeholder 8">
            <a:extLst>
              <a:ext uri="{FF2B5EF4-FFF2-40B4-BE49-F238E27FC236}">
                <a16:creationId xmlns:a16="http://schemas.microsoft.com/office/drawing/2014/main" id="{382B70D6-6887-4DB0-8115-331A59F188E1}"/>
              </a:ext>
            </a:extLst>
          </p:cNvPr>
          <p:cNvSpPr>
            <a:spLocks noGrp="1"/>
          </p:cNvSpPr>
          <p:nvPr>
            <p:ph type="body" sz="quarter" idx="10" hasCustomPrompt="1"/>
          </p:nvPr>
        </p:nvSpPr>
        <p:spPr>
          <a:xfrm>
            <a:off x="323633" y="703489"/>
            <a:ext cx="8496997" cy="214299"/>
          </a:xfrm>
          <a:prstGeom prst="rect">
            <a:avLst/>
          </a:prstGeom>
        </p:spPr>
        <p:txBody>
          <a:bodyPr/>
          <a:lstStyle>
            <a:lvl1pPr marL="0" indent="0">
              <a:buFontTx/>
              <a:buNone/>
              <a:defRPr sz="1013" i="1">
                <a:solidFill>
                  <a:schemeClr val="accent1">
                    <a:lumMod val="60000"/>
                    <a:lumOff val="40000"/>
                  </a:schemeClr>
                </a:solidFill>
                <a:latin typeface="Trebuchet MS" panose="020B0603020202020204" pitchFamily="34" charset="0"/>
                <a:cs typeface="Arial" panose="020B0604020202020204" pitchFamily="34" charset="0"/>
              </a:defRPr>
            </a:lvl1pPr>
          </a:lstStyle>
          <a:p>
            <a:pPr lvl="0"/>
            <a:r>
              <a:rPr lang="en-US"/>
              <a:t>Subtitle</a:t>
            </a:r>
          </a:p>
        </p:txBody>
      </p:sp>
      <p:pic>
        <p:nvPicPr>
          <p:cNvPr id="10" name="Picture 9" descr="Logo&#10;&#10;Description automatically generated with medium confidence">
            <a:extLst>
              <a:ext uri="{FF2B5EF4-FFF2-40B4-BE49-F238E27FC236}">
                <a16:creationId xmlns:a16="http://schemas.microsoft.com/office/drawing/2014/main" id="{62F32633-BA30-4BFA-9FF1-C06EC6FB2F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6283" y="4869323"/>
            <a:ext cx="880652" cy="269244"/>
          </a:xfrm>
          <a:prstGeom prst="rect">
            <a:avLst/>
          </a:prstGeom>
        </p:spPr>
      </p:pic>
      <p:sp>
        <p:nvSpPr>
          <p:cNvPr id="13" name="Slide Number Placeholder 5">
            <a:extLst>
              <a:ext uri="{FF2B5EF4-FFF2-40B4-BE49-F238E27FC236}">
                <a16:creationId xmlns:a16="http://schemas.microsoft.com/office/drawing/2014/main" id="{71991A3A-DF63-094D-8F2C-7AF41EC46A34}"/>
              </a:ext>
            </a:extLst>
          </p:cNvPr>
          <p:cNvSpPr txBox="1">
            <a:spLocks/>
          </p:cNvSpPr>
          <p:nvPr userDrawn="1"/>
        </p:nvSpPr>
        <p:spPr>
          <a:xfrm>
            <a:off x="8622856" y="4763504"/>
            <a:ext cx="285429" cy="198834"/>
          </a:xfrm>
          <a:prstGeom prst="rect">
            <a:avLst/>
          </a:prstGeom>
        </p:spPr>
        <p:txBody>
          <a:bodyPr vert="horz" wrap="square" lIns="51435" tIns="25718" rIns="51435" bIns="25718" numCol="1" anchor="ctr" anchorCtr="0" compatLnSpc="1">
            <a:prstTxWarp prst="textNoShape">
              <a:avLst/>
            </a:prstTxWarp>
          </a:bodyPr>
          <a:lstStyle>
            <a:defPPr>
              <a:defRPr lang="en-US"/>
            </a:defPPr>
            <a:lvl1pPr algn="l" defTabSz="457200" rtl="0" eaLnBrk="1" fontAlgn="base" hangingPunct="1">
              <a:spcBef>
                <a:spcPct val="0"/>
              </a:spcBef>
              <a:spcAft>
                <a:spcPct val="0"/>
              </a:spcAft>
              <a:defRPr sz="1000" kern="1200">
                <a:solidFill>
                  <a:schemeClr val="bg2">
                    <a:lumMod val="50000"/>
                  </a:schemeClr>
                </a:solidFill>
                <a:latin typeface="Arial" charset="0"/>
                <a:ea typeface="Arial" charset="0"/>
                <a:cs typeface="Arial" charset="0"/>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fld id="{B6A0BCC9-0C55-B244-AF48-082896EFC593}" type="slidenum">
              <a:rPr lang="en-US" altLang="x-none" sz="563" b="1" smtClean="0">
                <a:solidFill>
                  <a:schemeClr val="bg1"/>
                </a:solidFill>
              </a:rPr>
              <a:pPr algn="ctr"/>
              <a:t>‹#›</a:t>
            </a:fld>
            <a:r>
              <a:rPr lang="en-US" altLang="x-none" sz="563">
                <a:solidFill>
                  <a:schemeClr val="bg1"/>
                </a:solidFill>
              </a:rPr>
              <a:t> </a:t>
            </a:r>
          </a:p>
        </p:txBody>
      </p:sp>
    </p:spTree>
    <p:extLst>
      <p:ext uri="{BB962C8B-B14F-4D97-AF65-F5344CB8AC3E}">
        <p14:creationId xmlns:p14="http://schemas.microsoft.com/office/powerpoint/2010/main" val="2306743657"/>
      </p:ext>
    </p:extLst>
  </p:cSld>
  <p:clrMapOvr>
    <a:masterClrMapping/>
  </p:clrMapOvr>
  <p:transition spd="med">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gray">
    <p:spTree>
      <p:nvGrpSpPr>
        <p:cNvPr id="1" name=""/>
        <p:cNvGrpSpPr/>
        <p:nvPr/>
      </p:nvGrpSpPr>
      <p:grpSpPr>
        <a:xfrm>
          <a:off x="0" y="0"/>
          <a:ext cx="0" cy="0"/>
          <a:chOff x="0" y="0"/>
          <a:chExt cx="0" cy="0"/>
        </a:xfrm>
      </p:grpSpPr>
      <p:sp>
        <p:nvSpPr>
          <p:cNvPr id="10" name="Freeform: Shape 6">
            <a:extLst>
              <a:ext uri="{FF2B5EF4-FFF2-40B4-BE49-F238E27FC236}">
                <a16:creationId xmlns:a16="http://schemas.microsoft.com/office/drawing/2014/main" id="{FEC23239-3C08-9941-B793-2D4B9F47EE45}"/>
              </a:ext>
            </a:extLst>
          </p:cNvPr>
          <p:cNvSpPr/>
          <p:nvPr userDrawn="1"/>
        </p:nvSpPr>
        <p:spPr>
          <a:xfrm>
            <a:off x="8629649" y="4712235"/>
            <a:ext cx="322563" cy="295756"/>
          </a:xfrm>
          <a:custGeom>
            <a:avLst/>
            <a:gdLst>
              <a:gd name="connsiteX0" fmla="*/ 69136 w 339901"/>
              <a:gd name="connsiteY0" fmla="*/ -61 h 311655"/>
              <a:gd name="connsiteX1" fmla="*/ 180673 w 339901"/>
              <a:gd name="connsiteY1" fmla="*/ 25465 h 311655"/>
              <a:gd name="connsiteX2" fmla="*/ 302117 w 339901"/>
              <a:gd name="connsiteY2" fmla="*/ 107476 h 311655"/>
              <a:gd name="connsiteX3" fmla="*/ 337359 w 339901"/>
              <a:gd name="connsiteY3" fmla="*/ 158339 h 311655"/>
              <a:gd name="connsiteX4" fmla="*/ 334121 w 339901"/>
              <a:gd name="connsiteY4" fmla="*/ 206726 h 311655"/>
              <a:gd name="connsiteX5" fmla="*/ 276971 w 339901"/>
              <a:gd name="connsiteY5" fmla="*/ 265019 h 311655"/>
              <a:gd name="connsiteX6" fmla="*/ 176863 w 339901"/>
              <a:gd name="connsiteY6" fmla="*/ 309310 h 311655"/>
              <a:gd name="connsiteX7" fmla="*/ 129238 w 339901"/>
              <a:gd name="connsiteY7" fmla="*/ 310644 h 311655"/>
              <a:gd name="connsiteX8" fmla="*/ 53800 w 339901"/>
              <a:gd name="connsiteY8" fmla="*/ 278068 h 311655"/>
              <a:gd name="connsiteX9" fmla="*/ 11128 w 339901"/>
              <a:gd name="connsiteY9" fmla="*/ 216537 h 311655"/>
              <a:gd name="connsiteX10" fmla="*/ 1032 w 339901"/>
              <a:gd name="connsiteY10" fmla="*/ 125192 h 311655"/>
              <a:gd name="connsiteX11" fmla="*/ 4556 w 339901"/>
              <a:gd name="connsiteY11" fmla="*/ 45087 h 311655"/>
              <a:gd name="connsiteX12" fmla="*/ 26749 w 339901"/>
              <a:gd name="connsiteY12" fmla="*/ 10606 h 311655"/>
              <a:gd name="connsiteX13" fmla="*/ 69136 w 339901"/>
              <a:gd name="connsiteY13" fmla="*/ -61 h 31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901" h="311655">
                <a:moveTo>
                  <a:pt x="69136" y="-61"/>
                </a:moveTo>
                <a:cubicBezTo>
                  <a:pt x="107531" y="1796"/>
                  <a:pt x="145288" y="10445"/>
                  <a:pt x="180673" y="25465"/>
                </a:cubicBezTo>
                <a:cubicBezTo>
                  <a:pt x="225736" y="45315"/>
                  <a:pt x="266865" y="73100"/>
                  <a:pt x="302117" y="107476"/>
                </a:cubicBezTo>
                <a:cubicBezTo>
                  <a:pt x="318309" y="122049"/>
                  <a:pt x="332121" y="136051"/>
                  <a:pt x="337359" y="158339"/>
                </a:cubicBezTo>
                <a:cubicBezTo>
                  <a:pt x="341046" y="174436"/>
                  <a:pt x="339912" y="191267"/>
                  <a:pt x="334121" y="206726"/>
                </a:cubicBezTo>
                <a:cubicBezTo>
                  <a:pt x="325168" y="231015"/>
                  <a:pt x="308023" y="243207"/>
                  <a:pt x="276971" y="265019"/>
                </a:cubicBezTo>
                <a:cubicBezTo>
                  <a:pt x="249730" y="284069"/>
                  <a:pt x="219821" y="303881"/>
                  <a:pt x="176863" y="309310"/>
                </a:cubicBezTo>
                <a:cubicBezTo>
                  <a:pt x="161080" y="311454"/>
                  <a:pt x="145117" y="311901"/>
                  <a:pt x="129238" y="310644"/>
                </a:cubicBezTo>
                <a:cubicBezTo>
                  <a:pt x="101501" y="307206"/>
                  <a:pt x="75317" y="295909"/>
                  <a:pt x="53800" y="278068"/>
                </a:cubicBezTo>
                <a:cubicBezTo>
                  <a:pt x="34417" y="261666"/>
                  <a:pt x="19691" y="240445"/>
                  <a:pt x="11128" y="216537"/>
                </a:cubicBezTo>
                <a:cubicBezTo>
                  <a:pt x="3889" y="198630"/>
                  <a:pt x="4366" y="180056"/>
                  <a:pt x="1032" y="125192"/>
                </a:cubicBezTo>
                <a:cubicBezTo>
                  <a:pt x="-1730" y="98465"/>
                  <a:pt x="-540" y="71471"/>
                  <a:pt x="4556" y="45087"/>
                </a:cubicBezTo>
                <a:cubicBezTo>
                  <a:pt x="7433" y="31247"/>
                  <a:pt x="15338" y="18960"/>
                  <a:pt x="26749" y="10606"/>
                </a:cubicBezTo>
                <a:cubicBezTo>
                  <a:pt x="39275" y="2386"/>
                  <a:pt x="54210" y="-1366"/>
                  <a:pt x="69136" y="-61"/>
                </a:cubicBezTo>
                <a:close/>
              </a:path>
            </a:pathLst>
          </a:custGeom>
          <a:solidFill>
            <a:schemeClr val="tx1">
              <a:lumMod val="60000"/>
              <a:lumOff val="40000"/>
            </a:schemeClr>
          </a:solidFill>
          <a:ln w="9525" cap="flat">
            <a:noFill/>
            <a:prstDash val="solid"/>
            <a:miter/>
          </a:ln>
        </p:spPr>
        <p:txBody>
          <a:bodyPr rtlCol="0" anchor="ctr"/>
          <a:lstStyle/>
          <a:p>
            <a:endParaRPr lang="en-US"/>
          </a:p>
        </p:txBody>
      </p:sp>
      <p:sp>
        <p:nvSpPr>
          <p:cNvPr id="12" name="Freeform: Shape 7">
            <a:extLst>
              <a:ext uri="{FF2B5EF4-FFF2-40B4-BE49-F238E27FC236}">
                <a16:creationId xmlns:a16="http://schemas.microsoft.com/office/drawing/2014/main" id="{2CFA9555-C599-414B-A816-268FC12D43A5}"/>
              </a:ext>
            </a:extLst>
          </p:cNvPr>
          <p:cNvSpPr/>
          <p:nvPr userDrawn="1"/>
        </p:nvSpPr>
        <p:spPr>
          <a:xfrm>
            <a:off x="8602319" y="4690991"/>
            <a:ext cx="384720" cy="354878"/>
          </a:xfrm>
          <a:custGeom>
            <a:avLst/>
            <a:gdLst>
              <a:gd name="connsiteX0" fmla="*/ 155818 w 364510"/>
              <a:gd name="connsiteY0" fmla="*/ 335915 h 336236"/>
              <a:gd name="connsiteX1" fmla="*/ 139720 w 364510"/>
              <a:gd name="connsiteY1" fmla="*/ 335153 h 336236"/>
              <a:gd name="connsiteX2" fmla="*/ 57996 w 364510"/>
              <a:gd name="connsiteY2" fmla="*/ 299911 h 336236"/>
              <a:gd name="connsiteX3" fmla="*/ 11704 w 364510"/>
              <a:gd name="connsiteY3" fmla="*/ 233236 h 336236"/>
              <a:gd name="connsiteX4" fmla="*/ 2179 w 364510"/>
              <a:gd name="connsiteY4" fmla="*/ 166561 h 336236"/>
              <a:gd name="connsiteX5" fmla="*/ 2179 w 364510"/>
              <a:gd name="connsiteY5" fmla="*/ 164465 h 336236"/>
              <a:gd name="connsiteX6" fmla="*/ 751 w 364510"/>
              <a:gd name="connsiteY6" fmla="*/ 138271 h 336236"/>
              <a:gd name="connsiteX7" fmla="*/ 4656 w 364510"/>
              <a:gd name="connsiteY7" fmla="*/ 54166 h 336236"/>
              <a:gd name="connsiteX8" fmla="*/ 30945 w 364510"/>
              <a:gd name="connsiteY8" fmla="*/ 13304 h 336236"/>
              <a:gd name="connsiteX9" fmla="*/ 81713 w 364510"/>
              <a:gd name="connsiteY9" fmla="*/ -31 h 336236"/>
              <a:gd name="connsiteX10" fmla="*/ 197918 w 364510"/>
              <a:gd name="connsiteY10" fmla="*/ 26448 h 336236"/>
              <a:gd name="connsiteX11" fmla="*/ 322600 w 364510"/>
              <a:gd name="connsiteY11" fmla="*/ 110649 h 336236"/>
              <a:gd name="connsiteX12" fmla="*/ 361653 w 364510"/>
              <a:gd name="connsiteY12" fmla="*/ 167799 h 336236"/>
              <a:gd name="connsiteX13" fmla="*/ 357938 w 364510"/>
              <a:gd name="connsiteY13" fmla="*/ 223330 h 336236"/>
              <a:gd name="connsiteX14" fmla="*/ 296026 w 364510"/>
              <a:gd name="connsiteY14" fmla="*/ 287433 h 336236"/>
              <a:gd name="connsiteX15" fmla="*/ 190393 w 364510"/>
              <a:gd name="connsiteY15" fmla="*/ 333820 h 336236"/>
              <a:gd name="connsiteX16" fmla="*/ 155818 w 364510"/>
              <a:gd name="connsiteY16" fmla="*/ 335915 h 336236"/>
              <a:gd name="connsiteX17" fmla="*/ 77427 w 364510"/>
              <a:gd name="connsiteY17" fmla="*/ 4731 h 336236"/>
              <a:gd name="connsiteX18" fmla="*/ 33707 w 364510"/>
              <a:gd name="connsiteY18" fmla="*/ 17209 h 336236"/>
              <a:gd name="connsiteX19" fmla="*/ 9228 w 364510"/>
              <a:gd name="connsiteY19" fmla="*/ 55309 h 336236"/>
              <a:gd name="connsiteX20" fmla="*/ 5418 w 364510"/>
              <a:gd name="connsiteY20" fmla="*/ 137890 h 336236"/>
              <a:gd name="connsiteX21" fmla="*/ 6942 w 364510"/>
              <a:gd name="connsiteY21" fmla="*/ 164084 h 336236"/>
              <a:gd name="connsiteX22" fmla="*/ 6942 w 364510"/>
              <a:gd name="connsiteY22" fmla="*/ 166180 h 336236"/>
              <a:gd name="connsiteX23" fmla="*/ 15990 w 364510"/>
              <a:gd name="connsiteY23" fmla="*/ 231616 h 336236"/>
              <a:gd name="connsiteX24" fmla="*/ 139815 w 364510"/>
              <a:gd name="connsiteY24" fmla="*/ 330200 h 336236"/>
              <a:gd name="connsiteX25" fmla="*/ 155246 w 364510"/>
              <a:gd name="connsiteY25" fmla="*/ 330962 h 336236"/>
              <a:gd name="connsiteX26" fmla="*/ 189250 w 364510"/>
              <a:gd name="connsiteY26" fmla="*/ 328867 h 336236"/>
              <a:gd name="connsiteX27" fmla="*/ 292596 w 364510"/>
              <a:gd name="connsiteY27" fmla="*/ 283242 h 336236"/>
              <a:gd name="connsiteX28" fmla="*/ 352794 w 364510"/>
              <a:gd name="connsiteY28" fmla="*/ 221520 h 336236"/>
              <a:gd name="connsiteX29" fmla="*/ 356319 w 364510"/>
              <a:gd name="connsiteY29" fmla="*/ 168847 h 336236"/>
              <a:gd name="connsiteX30" fmla="*/ 318790 w 364510"/>
              <a:gd name="connsiteY30" fmla="*/ 114173 h 336236"/>
              <a:gd name="connsiteX31" fmla="*/ 194965 w 364510"/>
              <a:gd name="connsiteY31" fmla="*/ 30829 h 336236"/>
              <a:gd name="connsiteX32" fmla="*/ 80665 w 364510"/>
              <a:gd name="connsiteY32" fmla="*/ 4826 h 33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4510" h="336236">
                <a:moveTo>
                  <a:pt x="155818" y="335915"/>
                </a:moveTo>
                <a:cubicBezTo>
                  <a:pt x="150445" y="335963"/>
                  <a:pt x="145064" y="335706"/>
                  <a:pt x="139720" y="335153"/>
                </a:cubicBezTo>
                <a:cubicBezTo>
                  <a:pt x="109688" y="331381"/>
                  <a:pt x="81351" y="319161"/>
                  <a:pt x="57996" y="299911"/>
                </a:cubicBezTo>
                <a:cubicBezTo>
                  <a:pt x="37031" y="282089"/>
                  <a:pt x="21067" y="259106"/>
                  <a:pt x="11704" y="233236"/>
                </a:cubicBezTo>
                <a:cubicBezTo>
                  <a:pt x="5132" y="216948"/>
                  <a:pt x="4275" y="201041"/>
                  <a:pt x="2179" y="166561"/>
                </a:cubicBezTo>
                <a:lnTo>
                  <a:pt x="2179" y="164465"/>
                </a:lnTo>
                <a:cubicBezTo>
                  <a:pt x="2179" y="156750"/>
                  <a:pt x="1322" y="148082"/>
                  <a:pt x="751" y="138271"/>
                </a:cubicBezTo>
                <a:cubicBezTo>
                  <a:pt x="-1631" y="100171"/>
                  <a:pt x="-393" y="72263"/>
                  <a:pt x="4656" y="54166"/>
                </a:cubicBezTo>
                <a:cubicBezTo>
                  <a:pt x="8189" y="37811"/>
                  <a:pt x="17524" y="23295"/>
                  <a:pt x="30945" y="13304"/>
                </a:cubicBezTo>
                <a:cubicBezTo>
                  <a:pt x="45832" y="3150"/>
                  <a:pt x="63758" y="-1565"/>
                  <a:pt x="81713" y="-31"/>
                </a:cubicBezTo>
                <a:cubicBezTo>
                  <a:pt x="121708" y="1826"/>
                  <a:pt x="161066" y="10798"/>
                  <a:pt x="197918" y="26448"/>
                </a:cubicBezTo>
                <a:cubicBezTo>
                  <a:pt x="244181" y="46822"/>
                  <a:pt x="286415" y="75349"/>
                  <a:pt x="322600" y="110649"/>
                </a:cubicBezTo>
                <a:cubicBezTo>
                  <a:pt x="338983" y="125318"/>
                  <a:pt x="355461" y="141796"/>
                  <a:pt x="361653" y="167799"/>
                </a:cubicBezTo>
                <a:cubicBezTo>
                  <a:pt x="365882" y="186278"/>
                  <a:pt x="364596" y="205585"/>
                  <a:pt x="357938" y="223330"/>
                </a:cubicBezTo>
                <a:cubicBezTo>
                  <a:pt x="347556" y="251905"/>
                  <a:pt x="326982" y="265906"/>
                  <a:pt x="296026" y="287433"/>
                </a:cubicBezTo>
                <a:cubicBezTo>
                  <a:pt x="270022" y="305435"/>
                  <a:pt x="237637" y="327914"/>
                  <a:pt x="190393" y="333820"/>
                </a:cubicBezTo>
                <a:cubicBezTo>
                  <a:pt x="178925" y="335230"/>
                  <a:pt x="167371" y="335934"/>
                  <a:pt x="155818" y="335915"/>
                </a:cubicBezTo>
                <a:close/>
                <a:moveTo>
                  <a:pt x="77427" y="4731"/>
                </a:moveTo>
                <a:cubicBezTo>
                  <a:pt x="61882" y="3969"/>
                  <a:pt x="46508" y="8351"/>
                  <a:pt x="33707" y="17209"/>
                </a:cubicBezTo>
                <a:cubicBezTo>
                  <a:pt x="21220" y="26543"/>
                  <a:pt x="12533" y="40078"/>
                  <a:pt x="9228" y="55309"/>
                </a:cubicBezTo>
                <a:cubicBezTo>
                  <a:pt x="3798" y="82484"/>
                  <a:pt x="2522" y="110325"/>
                  <a:pt x="5418" y="137890"/>
                </a:cubicBezTo>
                <a:cubicBezTo>
                  <a:pt x="6084" y="147415"/>
                  <a:pt x="6561" y="156369"/>
                  <a:pt x="6942" y="164084"/>
                </a:cubicBezTo>
                <a:lnTo>
                  <a:pt x="6942" y="166180"/>
                </a:lnTo>
                <a:cubicBezTo>
                  <a:pt x="8847" y="200374"/>
                  <a:pt x="9704" y="215996"/>
                  <a:pt x="15990" y="231616"/>
                </a:cubicBezTo>
                <a:cubicBezTo>
                  <a:pt x="35164" y="285347"/>
                  <a:pt x="83151" y="323561"/>
                  <a:pt x="139815" y="330200"/>
                </a:cubicBezTo>
                <a:cubicBezTo>
                  <a:pt x="144940" y="330762"/>
                  <a:pt x="150093" y="331019"/>
                  <a:pt x="155246" y="330962"/>
                </a:cubicBezTo>
                <a:cubicBezTo>
                  <a:pt x="166609" y="330924"/>
                  <a:pt x="177963" y="330229"/>
                  <a:pt x="189250" y="328867"/>
                </a:cubicBezTo>
                <a:cubicBezTo>
                  <a:pt x="235256" y="323056"/>
                  <a:pt x="267069" y="301054"/>
                  <a:pt x="292596" y="283242"/>
                </a:cubicBezTo>
                <a:cubicBezTo>
                  <a:pt x="322886" y="262287"/>
                  <a:pt x="342888" y="248476"/>
                  <a:pt x="352794" y="221520"/>
                </a:cubicBezTo>
                <a:cubicBezTo>
                  <a:pt x="359024" y="204670"/>
                  <a:pt x="360252" y="186373"/>
                  <a:pt x="356319" y="168847"/>
                </a:cubicBezTo>
                <a:cubicBezTo>
                  <a:pt x="350413" y="144272"/>
                  <a:pt x="334506" y="128365"/>
                  <a:pt x="318790" y="114173"/>
                </a:cubicBezTo>
                <a:cubicBezTo>
                  <a:pt x="282776" y="79283"/>
                  <a:pt x="240847" y="51061"/>
                  <a:pt x="194965" y="30829"/>
                </a:cubicBezTo>
                <a:cubicBezTo>
                  <a:pt x="158703" y="15475"/>
                  <a:pt x="120003" y="6674"/>
                  <a:pt x="80665" y="4826"/>
                </a:cubicBezTo>
                <a:close/>
              </a:path>
            </a:pathLst>
          </a:custGeom>
          <a:solidFill>
            <a:schemeClr val="tx1">
              <a:lumMod val="60000"/>
              <a:lumOff val="40000"/>
            </a:schemeClr>
          </a:solidFill>
          <a:ln w="9525" cap="flat">
            <a:noFill/>
            <a:prstDash val="solid"/>
            <a:miter/>
          </a:ln>
        </p:spPr>
        <p:txBody>
          <a:bodyPr rtlCol="0" anchor="ctr"/>
          <a:lstStyle/>
          <a:p>
            <a:endParaRPr lang="en-US"/>
          </a:p>
        </p:txBody>
      </p:sp>
      <p:pic>
        <p:nvPicPr>
          <p:cNvPr id="17" name="Picture 16" descr="Diagram&#10;&#10;Description automatically generated">
            <a:extLst>
              <a:ext uri="{FF2B5EF4-FFF2-40B4-BE49-F238E27FC236}">
                <a16:creationId xmlns:a16="http://schemas.microsoft.com/office/drawing/2014/main" id="{83DEE9FB-2CB2-4CE4-9A97-AC787C521EF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flipV="1">
            <a:off x="-438397" y="4293890"/>
            <a:ext cx="1307740" cy="381616"/>
          </a:xfrm>
          <a:prstGeom prst="rect">
            <a:avLst/>
          </a:prstGeom>
        </p:spPr>
      </p:pic>
      <p:sp>
        <p:nvSpPr>
          <p:cNvPr id="8" name="Title 10">
            <a:extLst>
              <a:ext uri="{FF2B5EF4-FFF2-40B4-BE49-F238E27FC236}">
                <a16:creationId xmlns:a16="http://schemas.microsoft.com/office/drawing/2014/main" id="{1F1C769C-2F82-FC41-A38E-767306B61583}"/>
              </a:ext>
            </a:extLst>
          </p:cNvPr>
          <p:cNvSpPr>
            <a:spLocks noGrp="1"/>
          </p:cNvSpPr>
          <p:nvPr>
            <p:ph type="title"/>
          </p:nvPr>
        </p:nvSpPr>
        <p:spPr>
          <a:xfrm>
            <a:off x="324562" y="298890"/>
            <a:ext cx="8496997" cy="302243"/>
          </a:xfrm>
          <a:prstGeom prst="rect">
            <a:avLst/>
          </a:prstGeom>
        </p:spPr>
        <p:txBody>
          <a:bodyPr anchor="ctr"/>
          <a:lstStyle>
            <a:lvl1pPr>
              <a:defRPr>
                <a:solidFill>
                  <a:schemeClr val="tx1"/>
                </a:solidFill>
                <a:latin typeface="Trebuchet MS" panose="020B0603020202020204" pitchFamily="34" charset="0"/>
                <a:cs typeface="Arial" panose="020B0604020202020204" pitchFamily="34" charset="0"/>
              </a:defRPr>
            </a:lvl1pPr>
          </a:lstStyle>
          <a:p>
            <a:endParaRPr lang="en-US"/>
          </a:p>
        </p:txBody>
      </p:sp>
      <p:sp>
        <p:nvSpPr>
          <p:cNvPr id="11" name="Text Placeholder 8">
            <a:extLst>
              <a:ext uri="{FF2B5EF4-FFF2-40B4-BE49-F238E27FC236}">
                <a16:creationId xmlns:a16="http://schemas.microsoft.com/office/drawing/2014/main" id="{CD1CABD3-7FCB-0B4A-8F24-0357CE6C01A2}"/>
              </a:ext>
            </a:extLst>
          </p:cNvPr>
          <p:cNvSpPr>
            <a:spLocks noGrp="1"/>
          </p:cNvSpPr>
          <p:nvPr>
            <p:ph type="body" sz="quarter" idx="10" hasCustomPrompt="1"/>
          </p:nvPr>
        </p:nvSpPr>
        <p:spPr>
          <a:xfrm>
            <a:off x="323633" y="710709"/>
            <a:ext cx="8496997" cy="214299"/>
          </a:xfrm>
          <a:prstGeom prst="rect">
            <a:avLst/>
          </a:prstGeom>
        </p:spPr>
        <p:txBody>
          <a:bodyPr/>
          <a:lstStyle>
            <a:lvl1pPr marL="0" indent="0">
              <a:buFontTx/>
              <a:buNone/>
              <a:defRPr sz="1013" i="1">
                <a:solidFill>
                  <a:schemeClr val="tx1">
                    <a:lumMod val="60000"/>
                    <a:lumOff val="40000"/>
                  </a:schemeClr>
                </a:solidFill>
                <a:latin typeface="Trebuchet MS" panose="020B0603020202020204" pitchFamily="34" charset="0"/>
                <a:cs typeface="Arial" panose="020B0604020202020204" pitchFamily="34" charset="0"/>
              </a:defRPr>
            </a:lvl1pPr>
          </a:lstStyle>
          <a:p>
            <a:pPr lvl="0"/>
            <a:r>
              <a:rPr lang="en-US"/>
              <a:t>Subtitle</a:t>
            </a:r>
          </a:p>
        </p:txBody>
      </p:sp>
      <p:sp>
        <p:nvSpPr>
          <p:cNvPr id="5" name="Rectangle 4">
            <a:extLst>
              <a:ext uri="{FF2B5EF4-FFF2-40B4-BE49-F238E27FC236}">
                <a16:creationId xmlns:a16="http://schemas.microsoft.com/office/drawing/2014/main" id="{8BEBD3B7-E5A5-2B4E-94FA-B0515FFB3F87}"/>
              </a:ext>
            </a:extLst>
          </p:cNvPr>
          <p:cNvSpPr/>
          <p:nvPr userDrawn="1"/>
        </p:nvSpPr>
        <p:spPr>
          <a:xfrm>
            <a:off x="2" y="0"/>
            <a:ext cx="75271" cy="51435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with medium confidence">
            <a:extLst>
              <a:ext uri="{FF2B5EF4-FFF2-40B4-BE49-F238E27FC236}">
                <a16:creationId xmlns:a16="http://schemas.microsoft.com/office/drawing/2014/main" id="{91130A1F-26B9-5449-8E3B-628ED9C6FA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6283" y="4869323"/>
            <a:ext cx="880652" cy="269244"/>
          </a:xfrm>
          <a:prstGeom prst="rect">
            <a:avLst/>
          </a:prstGeom>
        </p:spPr>
      </p:pic>
      <p:sp>
        <p:nvSpPr>
          <p:cNvPr id="14" name="Slide Number Placeholder 5">
            <a:extLst>
              <a:ext uri="{FF2B5EF4-FFF2-40B4-BE49-F238E27FC236}">
                <a16:creationId xmlns:a16="http://schemas.microsoft.com/office/drawing/2014/main" id="{905F9431-D01B-CA49-83C2-6A09454B4291}"/>
              </a:ext>
            </a:extLst>
          </p:cNvPr>
          <p:cNvSpPr txBox="1">
            <a:spLocks/>
          </p:cNvSpPr>
          <p:nvPr userDrawn="1"/>
        </p:nvSpPr>
        <p:spPr>
          <a:xfrm>
            <a:off x="8622856" y="4763504"/>
            <a:ext cx="285429" cy="198834"/>
          </a:xfrm>
          <a:prstGeom prst="rect">
            <a:avLst/>
          </a:prstGeom>
        </p:spPr>
        <p:txBody>
          <a:bodyPr vert="horz" wrap="square" lIns="51435" tIns="25718" rIns="51435" bIns="25718" numCol="1" anchor="ctr" anchorCtr="0" compatLnSpc="1">
            <a:prstTxWarp prst="textNoShape">
              <a:avLst/>
            </a:prstTxWarp>
          </a:bodyPr>
          <a:lstStyle>
            <a:defPPr>
              <a:defRPr lang="en-US"/>
            </a:defPPr>
            <a:lvl1pPr algn="l" defTabSz="457200" rtl="0" eaLnBrk="1" fontAlgn="base" hangingPunct="1">
              <a:spcBef>
                <a:spcPct val="0"/>
              </a:spcBef>
              <a:spcAft>
                <a:spcPct val="0"/>
              </a:spcAft>
              <a:defRPr sz="1000" kern="1200">
                <a:solidFill>
                  <a:schemeClr val="bg2">
                    <a:lumMod val="50000"/>
                  </a:schemeClr>
                </a:solidFill>
                <a:latin typeface="Arial" charset="0"/>
                <a:ea typeface="Arial" charset="0"/>
                <a:cs typeface="Arial" charset="0"/>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fld id="{B6A0BCC9-0C55-B244-AF48-082896EFC593}" type="slidenum">
              <a:rPr lang="en-US" altLang="x-none" sz="563" b="1" smtClean="0">
                <a:solidFill>
                  <a:schemeClr val="bg1"/>
                </a:solidFill>
              </a:rPr>
              <a:pPr algn="ctr"/>
              <a:t>‹#›</a:t>
            </a:fld>
            <a:r>
              <a:rPr lang="en-US" altLang="x-none" sz="563">
                <a:solidFill>
                  <a:schemeClr val="bg1"/>
                </a:solidFill>
              </a:rPr>
              <a:t> </a:t>
            </a:r>
          </a:p>
        </p:txBody>
      </p:sp>
    </p:spTree>
    <p:extLst>
      <p:ext uri="{BB962C8B-B14F-4D97-AF65-F5344CB8AC3E}">
        <p14:creationId xmlns:p14="http://schemas.microsoft.com/office/powerpoint/2010/main" val="3640709199"/>
      </p:ext>
    </p:extLst>
  </p:cSld>
  <p:clrMapOvr>
    <a:masterClrMapping/>
  </p:clrMapOvr>
  <p:transition spd="med">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359999" y="917244"/>
            <a:ext cx="8409900" cy="4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300"/>
              </a:spcBef>
              <a:spcAft>
                <a:spcPts val="0"/>
              </a:spcAft>
              <a:buClr>
                <a:srgbClr val="05416B"/>
              </a:buClr>
              <a:buSzPts val="700"/>
              <a:buFont typeface="Noto Sans Symbols"/>
              <a:buNone/>
              <a:defRPr sz="15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240"/>
              </a:spcBef>
              <a:spcAft>
                <a:spcPts val="0"/>
              </a:spcAft>
              <a:buClr>
                <a:schemeClr val="dk1"/>
              </a:buClr>
              <a:buSzPts val="560"/>
              <a:buFont typeface="Noto Sans Symbols"/>
              <a:buNone/>
              <a:defRPr sz="12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240"/>
              </a:spcBef>
              <a:spcAft>
                <a:spcPts val="0"/>
              </a:spcAft>
              <a:buClr>
                <a:schemeClr val="dk1"/>
              </a:buClr>
              <a:buSzPts val="560"/>
              <a:buFont typeface="Noto Sans Symbols"/>
              <a:buNone/>
              <a:defRPr sz="12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4383715" y="4802040"/>
            <a:ext cx="4503871" cy="103875"/>
          </a:xfrm>
          <a:prstGeom prst="rect">
            <a:avLst/>
          </a:prstGeom>
          <a:noFill/>
        </p:spPr>
        <p:txBody>
          <a:bodyPr wrap="square" lIns="0" tIns="0" rIns="67500" bIns="0" rtlCol="0">
            <a:spAutoFit/>
          </a:bodyPr>
          <a:lstStyle/>
          <a:p>
            <a:pPr marL="0" marR="0" lvl="0" indent="0" algn="r" defTabSz="685784" rtl="0" eaLnBrk="1" fontAlgn="auto" latinLnBrk="0" hangingPunct="1">
              <a:lnSpc>
                <a:spcPct val="100000"/>
              </a:lnSpc>
              <a:spcBef>
                <a:spcPts val="0"/>
              </a:spcBef>
              <a:spcAft>
                <a:spcPts val="0"/>
              </a:spcAft>
              <a:buClr>
                <a:srgbClr val="000000"/>
              </a:buClr>
              <a:buSzTx/>
              <a:buFont typeface="Arial"/>
              <a:buNone/>
              <a:tabLst/>
              <a:defRPr/>
            </a:pPr>
            <a:r>
              <a:rPr lang="en-US" sz="675" b="0" i="0" dirty="0">
                <a:solidFill>
                  <a:srgbClr val="D79D41"/>
                </a:solidFill>
                <a:effectLst/>
                <a:latin typeface="Arial Narrow" panose="020B0606020202030204" pitchFamily="34" charset="0"/>
              </a:rPr>
              <a:t>Content of this presentation is copyright</a:t>
            </a:r>
            <a:r>
              <a:rPr lang="en-CH" sz="675" b="0" i="0" dirty="0">
                <a:solidFill>
                  <a:srgbClr val="D79D41"/>
                </a:solidFill>
                <a:effectLst/>
                <a:latin typeface="Arial Narrow" panose="020B0606020202030204" pitchFamily="34" charset="0"/>
              </a:rPr>
              <a:t> </a:t>
            </a:r>
            <a:r>
              <a:rPr lang="en-US" sz="675" b="0" i="0" dirty="0">
                <a:solidFill>
                  <a:srgbClr val="D79D41"/>
                </a:solidFill>
                <a:effectLst/>
                <a:latin typeface="Arial Narrow" panose="020B0606020202030204" pitchFamily="34" charset="0"/>
              </a:rPr>
              <a:t>and responsibility of the author. Permission is required for re-use</a:t>
            </a:r>
            <a:r>
              <a:rPr lang="en-CH" sz="675" b="0" i="0" dirty="0">
                <a:solidFill>
                  <a:srgbClr val="D79D41"/>
                </a:solidFill>
                <a:effectLst/>
                <a:latin typeface="Arial Narrow" panose="020B0606020202030204" pitchFamily="34" charset="0"/>
              </a:rPr>
              <a:t>.</a:t>
            </a:r>
            <a:endParaRPr lang="en-US" sz="675" b="0" i="0" dirty="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360000" y="485244"/>
            <a:ext cx="8409765" cy="432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1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3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3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3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3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3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3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3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3000"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367250" y="1614325"/>
            <a:ext cx="8409900" cy="2700000"/>
          </a:xfrm>
          <a:prstGeom prst="rect">
            <a:avLst/>
          </a:prstGeom>
          <a:noFill/>
          <a:ln>
            <a:noFill/>
          </a:ln>
        </p:spPr>
        <p:txBody>
          <a:bodyPr spcFirstLastPara="1" wrap="square" lIns="91425" tIns="45700" rIns="91425" bIns="45700" anchor="t" anchorCtr="0">
            <a:noAutofit/>
          </a:bodyPr>
          <a:lstStyle>
            <a:lvl1pPr marL="342892" marR="0" lvl="0" indent="-171446" algn="l" rtl="0">
              <a:lnSpc>
                <a:spcPct val="100000"/>
              </a:lnSpc>
              <a:spcBef>
                <a:spcPts val="240"/>
              </a:spcBef>
              <a:spcAft>
                <a:spcPts val="0"/>
              </a:spcAft>
              <a:buClr>
                <a:srgbClr val="05416B"/>
              </a:buClr>
              <a:buSzPts val="1600"/>
              <a:buFont typeface="Noto Sans Symbols"/>
              <a:buNone/>
              <a:defRPr sz="1200" b="0" i="0" u="none" strike="noStrike" cap="none">
                <a:solidFill>
                  <a:srgbClr val="05416B"/>
                </a:solidFill>
                <a:latin typeface="Arial Narrow"/>
                <a:ea typeface="Arial Narrow"/>
                <a:cs typeface="Arial Narrow"/>
                <a:sym typeface="Arial Narrow"/>
              </a:defRPr>
            </a:lvl1pPr>
            <a:lvl2pPr marL="685784" marR="0" lvl="1" indent="-247644" algn="l" rtl="0">
              <a:lnSpc>
                <a:spcPct val="100000"/>
              </a:lnSpc>
              <a:spcBef>
                <a:spcPts val="240"/>
              </a:spcBef>
              <a:spcAft>
                <a:spcPts val="0"/>
              </a:spcAft>
              <a:buClr>
                <a:srgbClr val="05416B"/>
              </a:buClr>
              <a:buSzPts val="1600"/>
              <a:buFont typeface="Noto Sans Symbols"/>
              <a:buChar char="◆"/>
              <a:defRPr sz="1200" b="0" i="0" u="none" strike="noStrike" cap="none">
                <a:solidFill>
                  <a:srgbClr val="05416B"/>
                </a:solidFill>
                <a:latin typeface="Arial Narrow"/>
                <a:ea typeface="Arial Narrow"/>
                <a:cs typeface="Arial Narrow"/>
                <a:sym typeface="Arial Narrow"/>
              </a:defRPr>
            </a:lvl2pPr>
            <a:lvl3pPr marL="1028675" marR="0" lvl="2" indent="-247644" algn="l" rtl="0">
              <a:lnSpc>
                <a:spcPct val="100000"/>
              </a:lnSpc>
              <a:spcBef>
                <a:spcPts val="240"/>
              </a:spcBef>
              <a:spcAft>
                <a:spcPts val="0"/>
              </a:spcAft>
              <a:buClr>
                <a:srgbClr val="05416B"/>
              </a:buClr>
              <a:buSzPts val="1600"/>
              <a:buFont typeface="Noto Sans Symbols"/>
              <a:buChar char="◆"/>
              <a:defRPr sz="1200" b="0" i="0" u="none" strike="noStrike" cap="none">
                <a:solidFill>
                  <a:srgbClr val="05416B"/>
                </a:solidFill>
                <a:latin typeface="Arial Narrow"/>
                <a:ea typeface="Arial Narrow"/>
                <a:cs typeface="Arial Narrow"/>
                <a:sym typeface="Arial Narrow"/>
              </a:defRPr>
            </a:lvl3pPr>
            <a:lvl4pPr marL="1371566" marR="0" lvl="3" indent="-247644" algn="l" rtl="0">
              <a:lnSpc>
                <a:spcPct val="100000"/>
              </a:lnSpc>
              <a:spcBef>
                <a:spcPts val="300"/>
              </a:spcBef>
              <a:spcAft>
                <a:spcPts val="0"/>
              </a:spcAft>
              <a:buClr>
                <a:srgbClr val="05416B"/>
              </a:buClr>
              <a:buSzPts val="1600"/>
              <a:buFont typeface="Arial"/>
              <a:buChar char="–"/>
              <a:defRPr sz="1200" b="0" i="0" u="none" strike="noStrike" cap="none">
                <a:solidFill>
                  <a:srgbClr val="05416B"/>
                </a:solidFill>
                <a:latin typeface="Arial Narrow"/>
                <a:ea typeface="Arial Narrow"/>
                <a:cs typeface="Arial Narrow"/>
                <a:sym typeface="Arial Narrow"/>
              </a:defRPr>
            </a:lvl4pPr>
            <a:lvl5pPr marL="1714457" marR="0" lvl="4" indent="-247644" algn="l" rtl="0">
              <a:lnSpc>
                <a:spcPct val="100000"/>
              </a:lnSpc>
              <a:spcBef>
                <a:spcPts val="300"/>
              </a:spcBef>
              <a:spcAft>
                <a:spcPts val="0"/>
              </a:spcAft>
              <a:buClr>
                <a:srgbClr val="05416B"/>
              </a:buClr>
              <a:buSzPts val="1600"/>
              <a:buFont typeface="Arial"/>
              <a:buChar char="»"/>
              <a:defRPr sz="1200" b="0" i="0" u="none" strike="noStrike" cap="none">
                <a:solidFill>
                  <a:srgbClr val="05416B"/>
                </a:solidFill>
                <a:latin typeface="Arial Narrow"/>
                <a:ea typeface="Arial Narrow"/>
                <a:cs typeface="Arial Narrow"/>
                <a:sym typeface="Arial Narrow"/>
              </a:defRPr>
            </a:lvl5pPr>
            <a:lvl6pPr marL="2057349" marR="0" lvl="5" indent="-247644" algn="l" rtl="0">
              <a:lnSpc>
                <a:spcPct val="100000"/>
              </a:lnSpc>
              <a:spcBef>
                <a:spcPts val="300"/>
              </a:spcBef>
              <a:spcAft>
                <a:spcPts val="0"/>
              </a:spcAft>
              <a:buClr>
                <a:srgbClr val="05416B"/>
              </a:buClr>
              <a:buSzPts val="1600"/>
              <a:buFont typeface="Arial"/>
              <a:buChar char="•"/>
              <a:defRPr sz="1200" b="0" i="0" u="none" strike="noStrike" cap="none">
                <a:solidFill>
                  <a:srgbClr val="05416B"/>
                </a:solidFill>
                <a:latin typeface="Arial Narrow"/>
                <a:ea typeface="Arial Narrow"/>
                <a:cs typeface="Arial Narrow"/>
                <a:sym typeface="Arial Narrow"/>
              </a:defRPr>
            </a:lvl6pPr>
            <a:lvl7pPr marL="2400240" marR="0" lvl="6" indent="-247644" algn="l" rtl="0">
              <a:lnSpc>
                <a:spcPct val="100000"/>
              </a:lnSpc>
              <a:spcBef>
                <a:spcPts val="300"/>
              </a:spcBef>
              <a:spcAft>
                <a:spcPts val="0"/>
              </a:spcAft>
              <a:buClr>
                <a:srgbClr val="05416B"/>
              </a:buClr>
              <a:buSzPts val="1600"/>
              <a:buFont typeface="Arial"/>
              <a:buChar char="•"/>
              <a:defRPr sz="1200" b="0" i="0" u="none" strike="noStrike" cap="none">
                <a:solidFill>
                  <a:srgbClr val="05416B"/>
                </a:solidFill>
                <a:latin typeface="Arial Narrow"/>
                <a:ea typeface="Arial Narrow"/>
                <a:cs typeface="Arial Narrow"/>
                <a:sym typeface="Arial Narrow"/>
              </a:defRPr>
            </a:lvl7pPr>
            <a:lvl8pPr marL="2743132" marR="0" lvl="7" indent="-247644" algn="l" rtl="0">
              <a:lnSpc>
                <a:spcPct val="100000"/>
              </a:lnSpc>
              <a:spcBef>
                <a:spcPts val="300"/>
              </a:spcBef>
              <a:spcAft>
                <a:spcPts val="0"/>
              </a:spcAft>
              <a:buClr>
                <a:srgbClr val="05416B"/>
              </a:buClr>
              <a:buSzPts val="1600"/>
              <a:buFont typeface="Arial"/>
              <a:buChar char="•"/>
              <a:defRPr sz="1200" b="0" i="0" u="none" strike="noStrike" cap="none">
                <a:solidFill>
                  <a:srgbClr val="05416B"/>
                </a:solidFill>
                <a:latin typeface="Arial Narrow"/>
                <a:ea typeface="Arial Narrow"/>
                <a:cs typeface="Arial Narrow"/>
                <a:sym typeface="Arial Narrow"/>
              </a:defRPr>
            </a:lvl8pPr>
            <a:lvl9pPr marL="3086023" marR="0" lvl="8" indent="-247644" algn="l" rtl="0">
              <a:lnSpc>
                <a:spcPct val="100000"/>
              </a:lnSpc>
              <a:spcBef>
                <a:spcPts val="300"/>
              </a:spcBef>
              <a:spcAft>
                <a:spcPts val="0"/>
              </a:spcAft>
              <a:buClr>
                <a:srgbClr val="05416B"/>
              </a:buClr>
              <a:buSzPts val="1600"/>
              <a:buFont typeface="Arial"/>
              <a:buChar char="●"/>
              <a:defRPr sz="1200"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1770291" y="4780590"/>
            <a:ext cx="2400779" cy="129523"/>
          </a:xfrm>
          <a:prstGeom prst="rect">
            <a:avLst/>
          </a:prstGeom>
          <a:noFill/>
          <a:ln>
            <a:noFill/>
          </a:ln>
        </p:spPr>
        <p:txBody>
          <a:bodyPr spcFirstLastPara="1" vert="horz" wrap="square" lIns="0" tIns="0" rIns="0" bIns="0" anchor="ctr" anchorCtr="0">
            <a:spAutoFit/>
          </a:bodyPr>
          <a:lstStyle>
            <a:lvl1pPr marL="342892" marR="0" lvl="0" indent="-171446" algn="l" rtl="0">
              <a:lnSpc>
                <a:spcPct val="100000"/>
              </a:lnSpc>
              <a:spcBef>
                <a:spcPts val="240"/>
              </a:spcBef>
              <a:spcAft>
                <a:spcPts val="0"/>
              </a:spcAft>
              <a:buClr>
                <a:srgbClr val="05416B"/>
              </a:buClr>
              <a:buSzPts val="1600"/>
              <a:buFont typeface="Noto Sans Symbols"/>
              <a:buNone/>
              <a:defRPr sz="675" b="1" i="0" u="none" strike="noStrike" cap="none">
                <a:solidFill>
                  <a:srgbClr val="D79D41"/>
                </a:solidFill>
                <a:latin typeface="Arial Narrow"/>
                <a:ea typeface="Arial Narrow"/>
                <a:cs typeface="Arial Narrow"/>
                <a:sym typeface="Arial Narrow"/>
              </a:defRPr>
            </a:lvl1pPr>
            <a:lvl2pPr marL="685784" marR="0" lvl="1" indent="-247644" algn="l" rtl="0">
              <a:lnSpc>
                <a:spcPct val="100000"/>
              </a:lnSpc>
              <a:spcBef>
                <a:spcPts val="240"/>
              </a:spcBef>
              <a:spcAft>
                <a:spcPts val="0"/>
              </a:spcAft>
              <a:buClr>
                <a:srgbClr val="05416B"/>
              </a:buClr>
              <a:buSzPts val="1600"/>
              <a:buFont typeface="Noto Sans Symbols"/>
              <a:buChar char="◆"/>
              <a:defRPr sz="1200" b="0" i="0" u="none" strike="noStrike" cap="none">
                <a:solidFill>
                  <a:srgbClr val="05416B"/>
                </a:solidFill>
                <a:latin typeface="Arial Narrow"/>
                <a:ea typeface="Arial Narrow"/>
                <a:cs typeface="Arial Narrow"/>
                <a:sym typeface="Arial Narrow"/>
              </a:defRPr>
            </a:lvl2pPr>
            <a:lvl3pPr marL="1028675" marR="0" lvl="2" indent="-247644" algn="l" rtl="0">
              <a:lnSpc>
                <a:spcPct val="100000"/>
              </a:lnSpc>
              <a:spcBef>
                <a:spcPts val="240"/>
              </a:spcBef>
              <a:spcAft>
                <a:spcPts val="0"/>
              </a:spcAft>
              <a:buClr>
                <a:srgbClr val="05416B"/>
              </a:buClr>
              <a:buSzPts val="1600"/>
              <a:buFont typeface="Noto Sans Symbols"/>
              <a:buChar char="◆"/>
              <a:defRPr sz="1200" b="0" i="0" u="none" strike="noStrike" cap="none">
                <a:solidFill>
                  <a:srgbClr val="05416B"/>
                </a:solidFill>
                <a:latin typeface="Arial Narrow"/>
                <a:ea typeface="Arial Narrow"/>
                <a:cs typeface="Arial Narrow"/>
                <a:sym typeface="Arial Narrow"/>
              </a:defRPr>
            </a:lvl3pPr>
            <a:lvl4pPr marL="1371566" marR="0" lvl="3" indent="-247644" algn="l" rtl="0">
              <a:lnSpc>
                <a:spcPct val="100000"/>
              </a:lnSpc>
              <a:spcBef>
                <a:spcPts val="300"/>
              </a:spcBef>
              <a:spcAft>
                <a:spcPts val="0"/>
              </a:spcAft>
              <a:buClr>
                <a:srgbClr val="05416B"/>
              </a:buClr>
              <a:buSzPts val="1600"/>
              <a:buFont typeface="Arial"/>
              <a:buChar char="–"/>
              <a:defRPr sz="1200" b="0" i="0" u="none" strike="noStrike" cap="none">
                <a:solidFill>
                  <a:srgbClr val="05416B"/>
                </a:solidFill>
                <a:latin typeface="Arial Narrow"/>
                <a:ea typeface="Arial Narrow"/>
                <a:cs typeface="Arial Narrow"/>
                <a:sym typeface="Arial Narrow"/>
              </a:defRPr>
            </a:lvl4pPr>
            <a:lvl5pPr marL="1714457" marR="0" lvl="4" indent="-247644" algn="l" rtl="0">
              <a:lnSpc>
                <a:spcPct val="100000"/>
              </a:lnSpc>
              <a:spcBef>
                <a:spcPts val="300"/>
              </a:spcBef>
              <a:spcAft>
                <a:spcPts val="0"/>
              </a:spcAft>
              <a:buClr>
                <a:srgbClr val="05416B"/>
              </a:buClr>
              <a:buSzPts val="1600"/>
              <a:buFont typeface="Arial"/>
              <a:buChar char="»"/>
              <a:defRPr sz="1200" b="0" i="0" u="none" strike="noStrike" cap="none">
                <a:solidFill>
                  <a:srgbClr val="05416B"/>
                </a:solidFill>
                <a:latin typeface="Arial Narrow"/>
                <a:ea typeface="Arial Narrow"/>
                <a:cs typeface="Arial Narrow"/>
                <a:sym typeface="Arial Narrow"/>
              </a:defRPr>
            </a:lvl5pPr>
            <a:lvl6pPr marL="2057349" marR="0" lvl="5" indent="-247644" algn="l" rtl="0">
              <a:lnSpc>
                <a:spcPct val="100000"/>
              </a:lnSpc>
              <a:spcBef>
                <a:spcPts val="300"/>
              </a:spcBef>
              <a:spcAft>
                <a:spcPts val="0"/>
              </a:spcAft>
              <a:buClr>
                <a:srgbClr val="05416B"/>
              </a:buClr>
              <a:buSzPts val="1600"/>
              <a:buFont typeface="Arial"/>
              <a:buChar char="•"/>
              <a:defRPr sz="1200" b="0" i="0" u="none" strike="noStrike" cap="none">
                <a:solidFill>
                  <a:srgbClr val="05416B"/>
                </a:solidFill>
                <a:latin typeface="Arial Narrow"/>
                <a:ea typeface="Arial Narrow"/>
                <a:cs typeface="Arial Narrow"/>
                <a:sym typeface="Arial Narrow"/>
              </a:defRPr>
            </a:lvl6pPr>
            <a:lvl7pPr marL="2400240" marR="0" lvl="6" indent="-247644" algn="l" rtl="0">
              <a:lnSpc>
                <a:spcPct val="100000"/>
              </a:lnSpc>
              <a:spcBef>
                <a:spcPts val="300"/>
              </a:spcBef>
              <a:spcAft>
                <a:spcPts val="0"/>
              </a:spcAft>
              <a:buClr>
                <a:srgbClr val="05416B"/>
              </a:buClr>
              <a:buSzPts val="1600"/>
              <a:buFont typeface="Arial"/>
              <a:buChar char="•"/>
              <a:defRPr sz="1200" b="0" i="0" u="none" strike="noStrike" cap="none">
                <a:solidFill>
                  <a:srgbClr val="05416B"/>
                </a:solidFill>
                <a:latin typeface="Arial Narrow"/>
                <a:ea typeface="Arial Narrow"/>
                <a:cs typeface="Arial Narrow"/>
                <a:sym typeface="Arial Narrow"/>
              </a:defRPr>
            </a:lvl7pPr>
            <a:lvl8pPr marL="2743132" marR="0" lvl="7" indent="-247644" algn="l" rtl="0">
              <a:lnSpc>
                <a:spcPct val="100000"/>
              </a:lnSpc>
              <a:spcBef>
                <a:spcPts val="300"/>
              </a:spcBef>
              <a:spcAft>
                <a:spcPts val="0"/>
              </a:spcAft>
              <a:buClr>
                <a:srgbClr val="05416B"/>
              </a:buClr>
              <a:buSzPts val="1600"/>
              <a:buFont typeface="Arial"/>
              <a:buChar char="•"/>
              <a:defRPr sz="1200" b="0" i="0" u="none" strike="noStrike" cap="none">
                <a:solidFill>
                  <a:srgbClr val="05416B"/>
                </a:solidFill>
                <a:latin typeface="Arial Narrow"/>
                <a:ea typeface="Arial Narrow"/>
                <a:cs typeface="Arial Narrow"/>
                <a:sym typeface="Arial Narrow"/>
              </a:defRPr>
            </a:lvl8pPr>
            <a:lvl9pPr marL="3086023" marR="0" lvl="8" indent="-247644" algn="l" rtl="0">
              <a:lnSpc>
                <a:spcPct val="100000"/>
              </a:lnSpc>
              <a:spcBef>
                <a:spcPts val="300"/>
              </a:spcBef>
              <a:spcAft>
                <a:spcPts val="0"/>
              </a:spcAft>
              <a:buClr>
                <a:srgbClr val="05416B"/>
              </a:buClr>
              <a:buSzPts val="1600"/>
              <a:buFont typeface="Arial"/>
              <a:buChar char="●"/>
              <a:defRPr sz="12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777" y="4669287"/>
            <a:ext cx="1244319" cy="250336"/>
          </a:xfrm>
          <a:prstGeom prst="rect">
            <a:avLst/>
          </a:prstGeom>
        </p:spPr>
      </p:pic>
    </p:spTree>
    <p:extLst>
      <p:ext uri="{BB962C8B-B14F-4D97-AF65-F5344CB8AC3E}">
        <p14:creationId xmlns:p14="http://schemas.microsoft.com/office/powerpoint/2010/main" val="266893696"/>
      </p:ext>
    </p:extLst>
  </p:cSld>
  <p:clrMapOvr>
    <a:masterClrMapping/>
  </p:clrMapOvr>
  <p:extLst>
    <p:ext uri="{DCECCB84-F9BA-43D5-87BE-67443E8EF086}">
      <p15:sldGuideLst xmlns:p15="http://schemas.microsoft.com/office/powerpoint/2012/main">
        <p15:guide id="2" orient="horz" pos="2935" userDrawn="1">
          <p15:clr>
            <a:srgbClr val="FBAE40"/>
          </p15:clr>
        </p15:guide>
        <p15:guide id="3" orient="horz" pos="3094" userDrawn="1">
          <p15:clr>
            <a:srgbClr val="FBAE40"/>
          </p15:clr>
        </p15:guide>
        <p15:guide id="4" pos="227" userDrawn="1">
          <p15:clr>
            <a:srgbClr val="FBAE40"/>
          </p15:clr>
        </p15:guide>
        <p15:guide id="5" pos="5535" userDrawn="1">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5004" y="-7144"/>
            <a:ext cx="9174957"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3"/>
          <p:cNvSpPr txBox="1">
            <a:spLocks noChangeArrowheads="1"/>
          </p:cNvSpPr>
          <p:nvPr userDrawn="1"/>
        </p:nvSpPr>
        <p:spPr bwMode="auto">
          <a:xfrm>
            <a:off x="232173" y="4133853"/>
            <a:ext cx="1566757" cy="19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defTabSz="608013">
              <a:defRPr i="1">
                <a:solidFill>
                  <a:schemeClr val="tx1"/>
                </a:solidFill>
                <a:latin typeface="Georgia" panose="02040502050405020303" pitchFamily="18" charset="0"/>
              </a:defRPr>
            </a:lvl1pPr>
            <a:lvl2pPr marL="742950" indent="-285750" defTabSz="608013">
              <a:defRPr i="1">
                <a:solidFill>
                  <a:schemeClr val="tx1"/>
                </a:solidFill>
                <a:latin typeface="Georgia" panose="02040502050405020303" pitchFamily="18" charset="0"/>
              </a:defRPr>
            </a:lvl2pPr>
            <a:lvl3pPr marL="1143000" indent="-228600" defTabSz="608013">
              <a:defRPr i="1">
                <a:solidFill>
                  <a:schemeClr val="tx1"/>
                </a:solidFill>
                <a:latin typeface="Georgia" panose="02040502050405020303" pitchFamily="18" charset="0"/>
              </a:defRPr>
            </a:lvl3pPr>
            <a:lvl4pPr marL="1600200" indent="-228600" defTabSz="608013">
              <a:defRPr i="1">
                <a:solidFill>
                  <a:schemeClr val="tx1"/>
                </a:solidFill>
                <a:latin typeface="Georgia" panose="02040502050405020303" pitchFamily="18" charset="0"/>
              </a:defRPr>
            </a:lvl4pPr>
            <a:lvl5pPr marL="2057400" indent="-228600" defTabSz="608013">
              <a:defRPr i="1">
                <a:solidFill>
                  <a:schemeClr val="tx1"/>
                </a:solidFill>
                <a:latin typeface="Georgia" panose="02040502050405020303" pitchFamily="18" charset="0"/>
              </a:defRPr>
            </a:lvl5pPr>
            <a:lvl6pPr marL="2514600" indent="-228600" defTabSz="608013" eaLnBrk="0" fontAlgn="base" hangingPunct="0">
              <a:spcBef>
                <a:spcPct val="0"/>
              </a:spcBef>
              <a:spcAft>
                <a:spcPct val="0"/>
              </a:spcAft>
              <a:defRPr i="1">
                <a:solidFill>
                  <a:schemeClr val="tx1"/>
                </a:solidFill>
                <a:latin typeface="Georgia" panose="02040502050405020303" pitchFamily="18" charset="0"/>
              </a:defRPr>
            </a:lvl6pPr>
            <a:lvl7pPr marL="2971800" indent="-228600" defTabSz="608013" eaLnBrk="0" fontAlgn="base" hangingPunct="0">
              <a:spcBef>
                <a:spcPct val="0"/>
              </a:spcBef>
              <a:spcAft>
                <a:spcPct val="0"/>
              </a:spcAft>
              <a:defRPr i="1">
                <a:solidFill>
                  <a:schemeClr val="tx1"/>
                </a:solidFill>
                <a:latin typeface="Georgia" panose="02040502050405020303" pitchFamily="18" charset="0"/>
              </a:defRPr>
            </a:lvl7pPr>
            <a:lvl8pPr marL="3429000" indent="-228600" defTabSz="608013" eaLnBrk="0" fontAlgn="base" hangingPunct="0">
              <a:spcBef>
                <a:spcPct val="0"/>
              </a:spcBef>
              <a:spcAft>
                <a:spcPct val="0"/>
              </a:spcAft>
              <a:defRPr i="1">
                <a:solidFill>
                  <a:schemeClr val="tx1"/>
                </a:solidFill>
                <a:latin typeface="Georgia" panose="02040502050405020303" pitchFamily="18" charset="0"/>
              </a:defRPr>
            </a:lvl8pPr>
            <a:lvl9pPr marL="3886200" indent="-228600" defTabSz="608013" eaLnBrk="0" fontAlgn="base" hangingPunct="0">
              <a:spcBef>
                <a:spcPct val="0"/>
              </a:spcBef>
              <a:spcAft>
                <a:spcPct val="0"/>
              </a:spcAft>
              <a:defRPr i="1">
                <a:solidFill>
                  <a:schemeClr val="tx1"/>
                </a:solidFill>
                <a:latin typeface="Georgia" panose="02040502050405020303" pitchFamily="18" charset="0"/>
              </a:defRPr>
            </a:lvl9pPr>
          </a:lstStyle>
          <a:p>
            <a:pPr eaLnBrk="1" hangingPunct="1">
              <a:lnSpc>
                <a:spcPct val="120000"/>
              </a:lnSpc>
              <a:defRPr/>
            </a:pPr>
            <a:r>
              <a:rPr lang="en-US" altLang="en-US" sz="731" i="0">
                <a:solidFill>
                  <a:srgbClr val="FFFFFF"/>
                </a:solidFill>
                <a:latin typeface="Arial" panose="020B0604020202020204" pitchFamily="34" charset="0"/>
                <a:cs typeface="Arial" panose="020B0604020202020204" pitchFamily="34" charset="0"/>
              </a:rPr>
              <a:t>Satellite symposium sponsored by</a:t>
            </a:r>
            <a:endParaRPr lang="de-DE" altLang="en-US" sz="731" i="0">
              <a:solidFill>
                <a:srgbClr val="FFFFFF"/>
              </a:solidFill>
              <a:latin typeface="Arial" panose="020B0604020202020204" pitchFamily="34" charset="0"/>
              <a:cs typeface="Arial" panose="020B0604020202020204" pitchFamily="34" charset="0"/>
            </a:endParaRPr>
          </a:p>
        </p:txBody>
      </p:sp>
      <p:pic>
        <p:nvPicPr>
          <p:cNvPr id="9" name="Picture 14"/>
          <p:cNvPicPr>
            <a:picLocks noChangeAspect="1"/>
          </p:cNvPicPr>
          <p:nvPr userDrawn="1"/>
        </p:nvPicPr>
        <p:blipFill>
          <a:blip r:embed="rId3" cstate="email">
            <a:extLst>
              <a:ext uri="{28A0092B-C50C-407E-A947-70E740481C1C}">
                <a14:useLocalDpi xmlns:a14="http://schemas.microsoft.com/office/drawing/2010/main"/>
              </a:ext>
            </a:extLst>
          </a:blip>
          <a:srcRect l="43456"/>
          <a:stretch>
            <a:fillRect/>
          </a:stretch>
        </p:blipFill>
        <p:spPr bwMode="auto">
          <a:xfrm>
            <a:off x="223442" y="4536282"/>
            <a:ext cx="1120379" cy="36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313134" y="631032"/>
            <a:ext cx="8497491" cy="3092054"/>
          </a:xfrm>
          <a:prstGeom prst="rect">
            <a:avLst/>
          </a:prstGeom>
          <a:solidFill>
            <a:srgbClr val="210F45">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lIns="68579" tIns="34289" rIns="68579" bIns="34289" anchor="ctr"/>
          <a:lstStyle/>
          <a:p>
            <a:pPr algn="ctr" defTabSz="342843" eaLnBrk="1" fontAlgn="auto" hangingPunct="1">
              <a:spcBef>
                <a:spcPts val="0"/>
              </a:spcBef>
              <a:spcAft>
                <a:spcPts val="0"/>
              </a:spcAft>
              <a:defRPr/>
            </a:pPr>
            <a:endParaRPr lang="en-GB" sz="1350" i="0" dirty="0">
              <a:solidFill>
                <a:srgbClr val="210F45"/>
              </a:solidFill>
              <a:latin typeface="Arial" panose="020B0604020202020204" pitchFamily="34" charset="0"/>
            </a:endParaRPr>
          </a:p>
        </p:txBody>
      </p:sp>
      <p:pic>
        <p:nvPicPr>
          <p:cNvPr id="11" name="Picture 9"/>
          <p:cNvPicPr>
            <a:picLocks noChangeAspect="1"/>
          </p:cNvPicPr>
          <p:nvPr userDrawn="1"/>
        </p:nvPicPr>
        <p:blipFill>
          <a:blip r:embed="rId3" cstate="email">
            <a:extLst>
              <a:ext uri="{28A0092B-C50C-407E-A947-70E740481C1C}">
                <a14:useLocalDpi xmlns:a14="http://schemas.microsoft.com/office/drawing/2010/main"/>
              </a:ext>
            </a:extLst>
          </a:blip>
          <a:srcRect r="58060"/>
          <a:stretch>
            <a:fillRect/>
          </a:stretch>
        </p:blipFill>
        <p:spPr bwMode="auto">
          <a:xfrm>
            <a:off x="1640287" y="4504136"/>
            <a:ext cx="831056" cy="36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userDrawn="1"/>
        </p:nvSpPr>
        <p:spPr>
          <a:xfrm>
            <a:off x="522515" y="1368452"/>
            <a:ext cx="7498080" cy="730235"/>
          </a:xfrm>
          <a:prstGeom prst="rect">
            <a:avLst/>
          </a:prstGeom>
        </p:spPr>
        <p:txBody>
          <a:bodyPr lIns="51428" tIns="25715" rIns="51428" bIns="25715"/>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75" b="1" i="0" dirty="0">
                <a:solidFill>
                  <a:prstClr val="white"/>
                </a:solidFill>
                <a:latin typeface="Arial"/>
                <a:cs typeface="Arial"/>
              </a:rPr>
              <a:t>SATELLITE SYMPOSIUM</a:t>
            </a:r>
          </a:p>
        </p:txBody>
      </p:sp>
      <p:sp>
        <p:nvSpPr>
          <p:cNvPr id="13" name="Subtitle 4"/>
          <p:cNvSpPr txBox="1">
            <a:spLocks/>
          </p:cNvSpPr>
          <p:nvPr userDrawn="1"/>
        </p:nvSpPr>
        <p:spPr>
          <a:xfrm>
            <a:off x="529772" y="2098684"/>
            <a:ext cx="8166757" cy="951579"/>
          </a:xfrm>
          <a:prstGeom prst="rect">
            <a:avLst/>
          </a:prstGeom>
        </p:spPr>
        <p:txBody>
          <a:bodyPr lIns="51428" tIns="25715" rIns="51428" bIns="25715"/>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FontTx/>
              <a:buNone/>
            </a:pPr>
            <a:r>
              <a:rPr lang="en-US" sz="1800" i="0" dirty="0">
                <a:solidFill>
                  <a:srgbClr val="FFFFFF"/>
                </a:solidFill>
                <a:latin typeface="Arial"/>
                <a:cs typeface="Arial"/>
              </a:rPr>
              <a:t>Progress in immuno-intervention: future innovations in multiple </a:t>
            </a:r>
            <a:r>
              <a:rPr lang="en-US" sz="1800" i="0" dirty="0" err="1">
                <a:solidFill>
                  <a:srgbClr val="FFFFFF"/>
                </a:solidFill>
                <a:latin typeface="Arial"/>
                <a:cs typeface="Arial"/>
              </a:rPr>
              <a:t>tumours</a:t>
            </a:r>
            <a:endParaRPr lang="en-US" sz="1800" i="0" dirty="0">
              <a:solidFill>
                <a:srgbClr val="FFFFFF"/>
              </a:solidFill>
              <a:latin typeface="Arial"/>
              <a:cs typeface="Arial"/>
            </a:endParaRPr>
          </a:p>
        </p:txBody>
      </p:sp>
    </p:spTree>
    <p:extLst>
      <p:ext uri="{BB962C8B-B14F-4D97-AF65-F5344CB8AC3E}">
        <p14:creationId xmlns:p14="http://schemas.microsoft.com/office/powerpoint/2010/main" val="2753179899"/>
      </p:ext>
    </p:extLst>
  </p:cSld>
  <p:clrMapOvr>
    <a:masterClrMapping/>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G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655947" y="1220646"/>
            <a:ext cx="7886700" cy="3275200"/>
          </a:xfrm>
        </p:spPr>
        <p:txBody>
          <a:bodyPr>
            <a:normAutofit/>
          </a:bodyPr>
          <a:lstStyle>
            <a:lvl1pPr>
              <a:lnSpc>
                <a:spcPct val="100000"/>
              </a:lnSpc>
              <a:spcBef>
                <a:spcPts val="450"/>
              </a:spcBef>
              <a:defRPr sz="1350">
                <a:solidFill>
                  <a:srgbClr val="595959"/>
                </a:solidFill>
              </a:defRPr>
            </a:lvl1pPr>
            <a:lvl2pPr>
              <a:lnSpc>
                <a:spcPct val="100000"/>
              </a:lnSpc>
              <a:spcBef>
                <a:spcPts val="450"/>
              </a:spcBef>
              <a:defRPr sz="1050">
                <a:solidFill>
                  <a:srgbClr val="595959"/>
                </a:solidFill>
              </a:defRPr>
            </a:lvl2pPr>
            <a:lvl3pPr>
              <a:lnSpc>
                <a:spcPct val="100000"/>
              </a:lnSpc>
              <a:spcBef>
                <a:spcPts val="450"/>
              </a:spcBef>
              <a:defRPr sz="825">
                <a:solidFill>
                  <a:srgbClr val="595959"/>
                </a:solidFill>
              </a:defRPr>
            </a:lvl3pPr>
            <a:lvl4pPr>
              <a:lnSpc>
                <a:spcPct val="100000"/>
              </a:lnSpc>
              <a:spcBef>
                <a:spcPts val="450"/>
              </a:spcBef>
              <a:defRPr sz="788">
                <a:solidFill>
                  <a:srgbClr val="595959"/>
                </a:solidFill>
              </a:defRPr>
            </a:lvl4pPr>
            <a:lvl5pPr>
              <a:lnSpc>
                <a:spcPct val="100000"/>
              </a:lnSpc>
              <a:spcBef>
                <a:spcPts val="450"/>
              </a:spcBef>
              <a:defRPr sz="788">
                <a:solidFill>
                  <a:srgbClr val="59595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93056067"/>
      </p:ext>
    </p:extLst>
  </p:cSld>
  <p:clrMapOvr>
    <a:masterClrMapping/>
  </p:clrMapOvr>
  <p:transition>
    <p:fade/>
  </p:transition>
  <p:extLst>
    <p:ext uri="{DCECCB84-F9BA-43D5-87BE-67443E8EF086}">
      <p15:sldGuideLst xmlns:p15="http://schemas.microsoft.com/office/powerpoint/2012/main">
        <p15:guide id="1" pos="476" userDrawn="1">
          <p15:clr>
            <a:srgbClr val="FBAE40"/>
          </p15:clr>
        </p15:guide>
        <p15:guide id="2" orient="horz" pos="940" userDrawn="1">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1_Title G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801712536"/>
      </p:ext>
    </p:extLst>
  </p:cSld>
  <p:clrMapOvr>
    <a:masterClrMapping/>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obj" preserve="1">
  <p:cSld name="Presenter Title and Content G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655947" y="1220646"/>
            <a:ext cx="7886700" cy="3275200"/>
          </a:xfrm>
        </p:spPr>
        <p:txBody>
          <a:bodyPr>
            <a:normAutofit/>
          </a:bodyPr>
          <a:lstStyle>
            <a:lvl1pPr>
              <a:lnSpc>
                <a:spcPct val="100000"/>
              </a:lnSpc>
              <a:spcBef>
                <a:spcPts val="450"/>
              </a:spcBef>
              <a:defRPr sz="1350">
                <a:solidFill>
                  <a:srgbClr val="595959"/>
                </a:solidFill>
              </a:defRPr>
            </a:lvl1pPr>
            <a:lvl2pPr>
              <a:lnSpc>
                <a:spcPct val="100000"/>
              </a:lnSpc>
              <a:spcBef>
                <a:spcPts val="450"/>
              </a:spcBef>
              <a:defRPr sz="1050">
                <a:solidFill>
                  <a:srgbClr val="595959"/>
                </a:solidFill>
              </a:defRPr>
            </a:lvl2pPr>
            <a:lvl3pPr>
              <a:lnSpc>
                <a:spcPct val="100000"/>
              </a:lnSpc>
              <a:spcBef>
                <a:spcPts val="450"/>
              </a:spcBef>
              <a:defRPr sz="825">
                <a:solidFill>
                  <a:srgbClr val="595959"/>
                </a:solidFill>
              </a:defRPr>
            </a:lvl3pPr>
            <a:lvl4pPr>
              <a:lnSpc>
                <a:spcPct val="100000"/>
              </a:lnSpc>
              <a:spcBef>
                <a:spcPts val="450"/>
              </a:spcBef>
              <a:defRPr sz="788">
                <a:solidFill>
                  <a:srgbClr val="595959"/>
                </a:solidFill>
              </a:defRPr>
            </a:lvl4pPr>
            <a:lvl5pPr>
              <a:lnSpc>
                <a:spcPct val="100000"/>
              </a:lnSpc>
              <a:spcBef>
                <a:spcPts val="450"/>
              </a:spcBef>
              <a:defRPr sz="788">
                <a:solidFill>
                  <a:srgbClr val="59595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88049589"/>
      </p:ext>
    </p:extLst>
  </p:cSld>
  <p:clrMapOvr>
    <a:masterClrMapping/>
  </p:clrMapOvr>
  <p:transition>
    <p:fade/>
  </p:transition>
  <p:extLst>
    <p:ext uri="{DCECCB84-F9BA-43D5-87BE-67443E8EF086}">
      <p15:sldGuideLst xmlns:p15="http://schemas.microsoft.com/office/powerpoint/2012/main">
        <p15:guide id="1" pos="476" userDrawn="1">
          <p15:clr>
            <a:srgbClr val="FBAE40"/>
          </p15:clr>
        </p15:guide>
        <p15:guide id="2" orient="horz" pos="940" userDrawn="1">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Title presenter G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89877152"/>
      </p:ext>
    </p:extLst>
  </p:cSld>
  <p:clrMapOvr>
    <a:masterClrMapping/>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GW">
    <p:spTree>
      <p:nvGrpSpPr>
        <p:cNvPr id="1" name=""/>
        <p:cNvGrpSpPr/>
        <p:nvPr/>
      </p:nvGrpSpPr>
      <p:grpSpPr>
        <a:xfrm>
          <a:off x="0" y="0"/>
          <a:ext cx="0" cy="0"/>
          <a:chOff x="0" y="0"/>
          <a:chExt cx="0" cy="0"/>
        </a:xfrm>
      </p:grpSpPr>
      <p:sp>
        <p:nvSpPr>
          <p:cNvPr id="2" name="Title 1"/>
          <p:cNvSpPr>
            <a:spLocks noGrp="1"/>
          </p:cNvSpPr>
          <p:nvPr>
            <p:ph type="title"/>
          </p:nvPr>
        </p:nvSpPr>
        <p:spPr>
          <a:xfrm>
            <a:off x="623889" y="1282701"/>
            <a:ext cx="7886700" cy="2139950"/>
          </a:xfrm>
        </p:spPr>
        <p:txBody>
          <a:bodyPr anchor="b">
            <a:normAutofit/>
          </a:bodyPr>
          <a:lstStyle>
            <a:lvl1pPr>
              <a:defRPr sz="3000"/>
            </a:lvl1pPr>
          </a:lstStyle>
          <a:p>
            <a:r>
              <a:rPr lang="en-US" dirty="0"/>
              <a:t>Click to edit Master title style</a:t>
            </a:r>
            <a:endParaRPr lang="en-GB" dirty="0"/>
          </a:p>
        </p:txBody>
      </p:sp>
      <p:sp>
        <p:nvSpPr>
          <p:cNvPr id="3" name="Text Placeholder 2"/>
          <p:cNvSpPr>
            <a:spLocks noGrp="1"/>
          </p:cNvSpPr>
          <p:nvPr>
            <p:ph type="body" idx="1"/>
          </p:nvPr>
        </p:nvSpPr>
        <p:spPr>
          <a:xfrm>
            <a:off x="623889" y="3441701"/>
            <a:ext cx="7886700" cy="1125538"/>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4"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00160386"/>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C65EFD-C5B5-4671-94FD-F2573EDB893B}" type="datetimeFigureOut">
              <a:rPr lang="en-US" smtClean="0"/>
              <a:t>5/1/24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303DB-130B-4BAA-B879-87BB479A779B}" type="slidenum">
              <a:rPr lang="en-US" smtClean="0"/>
              <a:t>‹#›</a:t>
            </a:fld>
            <a:endParaRPr lang="en-US"/>
          </a:p>
        </p:txBody>
      </p:sp>
    </p:spTree>
    <p:extLst>
      <p:ext uri="{BB962C8B-B14F-4D97-AF65-F5344CB8AC3E}">
        <p14:creationId xmlns:p14="http://schemas.microsoft.com/office/powerpoint/2010/main" val="354497173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rgbClr val="2A72A5"/>
        </a:solid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4572000" y="1258261"/>
            <a:ext cx="3886200" cy="1370882"/>
          </a:xfrm>
          <a:prstGeom prst="rect">
            <a:avLst/>
          </a:prstGeom>
        </p:spPr>
        <p:txBody>
          <a:bodyPr lIns="0" tIns="0" rIns="0" bIns="0" anchor="b">
            <a:noAutofit/>
          </a:bodyPr>
          <a:lstStyle>
            <a:lvl1pPr algn="l">
              <a:defRPr sz="2550" b="1" i="0">
                <a:solidFill>
                  <a:srgbClr val="FFFFFF"/>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4572000" y="2765807"/>
            <a:ext cx="3886200" cy="514782"/>
          </a:xfrm>
        </p:spPr>
        <p:txBody>
          <a:bodyPr lIns="0" tIns="0" rIns="0" bIns="0" anchor="t">
            <a:noAutofit/>
          </a:bodyPr>
          <a:lstStyle>
            <a:lvl1pPr marL="0" indent="0" algn="l">
              <a:buNone/>
              <a:defRPr sz="1050" b="0" i="0" spc="75">
                <a:solidFill>
                  <a:srgbClr val="FFBF17"/>
                </a:solidFill>
                <a:latin typeface="Arial"/>
                <a:cs typeface="Arial"/>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Subtitle goes here </a:t>
            </a:r>
          </a:p>
        </p:txBody>
      </p:sp>
      <p:sp>
        <p:nvSpPr>
          <p:cNvPr id="9" name="Date Placeholder 3"/>
          <p:cNvSpPr>
            <a:spLocks noGrp="1"/>
          </p:cNvSpPr>
          <p:nvPr>
            <p:ph type="dt" sz="half" idx="2"/>
          </p:nvPr>
        </p:nvSpPr>
        <p:spPr>
          <a:xfrm>
            <a:off x="6674178" y="4456480"/>
            <a:ext cx="1784023" cy="355932"/>
          </a:xfrm>
          <a:prstGeom prst="rect">
            <a:avLst/>
          </a:prstGeom>
        </p:spPr>
        <p:txBody>
          <a:bodyPr vert="horz" lIns="0" tIns="0" rIns="0" bIns="0" rtlCol="0" anchor="ctr"/>
          <a:lstStyle>
            <a:lvl1pPr algn="r" fontAlgn="auto">
              <a:spcBef>
                <a:spcPts val="0"/>
              </a:spcBef>
              <a:spcAft>
                <a:spcPts val="0"/>
              </a:spcAft>
              <a:defRPr lang="en-US" sz="825" smtClean="0">
                <a:solidFill>
                  <a:schemeClr val="bg1"/>
                </a:solidFill>
                <a:latin typeface="+mj-lt"/>
              </a:defRPr>
            </a:lvl1pPr>
          </a:lstStyle>
          <a:p>
            <a:pPr>
              <a:defRPr/>
            </a:pPr>
            <a:r>
              <a:rPr lang="en-US" dirty="0"/>
              <a:t>Insert Date</a:t>
            </a:r>
            <a:endParaRPr lang="en-US" sz="825" dirty="0"/>
          </a:p>
        </p:txBody>
      </p:sp>
      <p:pic>
        <p:nvPicPr>
          <p:cNvPr id="3" name="Picture 2" descr="Logo, company name&#10;&#10;Description automatically generated">
            <a:extLst>
              <a:ext uri="{FF2B5EF4-FFF2-40B4-BE49-F238E27FC236}">
                <a16:creationId xmlns:a16="http://schemas.microsoft.com/office/drawing/2014/main" id="{CF1AD581-9D5C-D643-AEB3-C7E4EA5BEE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5910" y="1861459"/>
            <a:ext cx="2868508" cy="835965"/>
          </a:xfrm>
          <a:prstGeom prst="rect">
            <a:avLst/>
          </a:prstGeom>
        </p:spPr>
      </p:pic>
    </p:spTree>
    <p:extLst>
      <p:ext uri="{BB962C8B-B14F-4D97-AF65-F5344CB8AC3E}">
        <p14:creationId xmlns:p14="http://schemas.microsoft.com/office/powerpoint/2010/main" val="4286934321"/>
      </p:ext>
    </p:extLst>
  </p:cSld>
  <p:clrMapOvr>
    <a:overrideClrMapping bg1="lt1" tx1="dk1" bg2="lt2" tx2="dk2" accent1="accent1" accent2="accent2" accent3="accent3" accent4="accent4" accent5="accent5" accent6="accent6" hlink="hlink" folHlink="folHlink"/>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1_blank GW">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358078"/>
      </p:ext>
    </p:extLst>
  </p:cSld>
  <p:clrMapOvr>
    <a:masterClrMapping/>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5004" y="-7144"/>
            <a:ext cx="9174957"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3"/>
          <p:cNvSpPr txBox="1">
            <a:spLocks noChangeArrowheads="1"/>
          </p:cNvSpPr>
          <p:nvPr userDrawn="1"/>
        </p:nvSpPr>
        <p:spPr bwMode="auto">
          <a:xfrm>
            <a:off x="232173" y="4133852"/>
            <a:ext cx="1566757" cy="19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6" rIns="68571" bIns="34286">
            <a:spAutoFit/>
          </a:bodyPr>
          <a:lstStyle>
            <a:lvl1pPr defTabSz="608013">
              <a:defRPr i="1">
                <a:solidFill>
                  <a:schemeClr val="tx1"/>
                </a:solidFill>
                <a:latin typeface="Georgia" panose="02040502050405020303" pitchFamily="18" charset="0"/>
              </a:defRPr>
            </a:lvl1pPr>
            <a:lvl2pPr marL="742950" indent="-285750" defTabSz="608013">
              <a:defRPr i="1">
                <a:solidFill>
                  <a:schemeClr val="tx1"/>
                </a:solidFill>
                <a:latin typeface="Georgia" panose="02040502050405020303" pitchFamily="18" charset="0"/>
              </a:defRPr>
            </a:lvl2pPr>
            <a:lvl3pPr marL="1143000" indent="-228600" defTabSz="608013">
              <a:defRPr i="1">
                <a:solidFill>
                  <a:schemeClr val="tx1"/>
                </a:solidFill>
                <a:latin typeface="Georgia" panose="02040502050405020303" pitchFamily="18" charset="0"/>
              </a:defRPr>
            </a:lvl3pPr>
            <a:lvl4pPr marL="1600200" indent="-228600" defTabSz="608013">
              <a:defRPr i="1">
                <a:solidFill>
                  <a:schemeClr val="tx1"/>
                </a:solidFill>
                <a:latin typeface="Georgia" panose="02040502050405020303" pitchFamily="18" charset="0"/>
              </a:defRPr>
            </a:lvl4pPr>
            <a:lvl5pPr marL="2057400" indent="-228600" defTabSz="608013">
              <a:defRPr i="1">
                <a:solidFill>
                  <a:schemeClr val="tx1"/>
                </a:solidFill>
                <a:latin typeface="Georgia" panose="02040502050405020303" pitchFamily="18" charset="0"/>
              </a:defRPr>
            </a:lvl5pPr>
            <a:lvl6pPr marL="2514600" indent="-228600" defTabSz="608013" eaLnBrk="0" fontAlgn="base" hangingPunct="0">
              <a:spcBef>
                <a:spcPct val="0"/>
              </a:spcBef>
              <a:spcAft>
                <a:spcPct val="0"/>
              </a:spcAft>
              <a:defRPr i="1">
                <a:solidFill>
                  <a:schemeClr val="tx1"/>
                </a:solidFill>
                <a:latin typeface="Georgia" panose="02040502050405020303" pitchFamily="18" charset="0"/>
              </a:defRPr>
            </a:lvl6pPr>
            <a:lvl7pPr marL="2971800" indent="-228600" defTabSz="608013" eaLnBrk="0" fontAlgn="base" hangingPunct="0">
              <a:spcBef>
                <a:spcPct val="0"/>
              </a:spcBef>
              <a:spcAft>
                <a:spcPct val="0"/>
              </a:spcAft>
              <a:defRPr i="1">
                <a:solidFill>
                  <a:schemeClr val="tx1"/>
                </a:solidFill>
                <a:latin typeface="Georgia" panose="02040502050405020303" pitchFamily="18" charset="0"/>
              </a:defRPr>
            </a:lvl7pPr>
            <a:lvl8pPr marL="3429000" indent="-228600" defTabSz="608013" eaLnBrk="0" fontAlgn="base" hangingPunct="0">
              <a:spcBef>
                <a:spcPct val="0"/>
              </a:spcBef>
              <a:spcAft>
                <a:spcPct val="0"/>
              </a:spcAft>
              <a:defRPr i="1">
                <a:solidFill>
                  <a:schemeClr val="tx1"/>
                </a:solidFill>
                <a:latin typeface="Georgia" panose="02040502050405020303" pitchFamily="18" charset="0"/>
              </a:defRPr>
            </a:lvl8pPr>
            <a:lvl9pPr marL="3886200" indent="-228600" defTabSz="608013" eaLnBrk="0" fontAlgn="base" hangingPunct="0">
              <a:spcBef>
                <a:spcPct val="0"/>
              </a:spcBef>
              <a:spcAft>
                <a:spcPct val="0"/>
              </a:spcAft>
              <a:defRPr i="1">
                <a:solidFill>
                  <a:schemeClr val="tx1"/>
                </a:solidFill>
                <a:latin typeface="Georgia" panose="02040502050405020303" pitchFamily="18" charset="0"/>
              </a:defRPr>
            </a:lvl9pPr>
          </a:lstStyle>
          <a:p>
            <a:pPr eaLnBrk="1" hangingPunct="1">
              <a:lnSpc>
                <a:spcPct val="120000"/>
              </a:lnSpc>
              <a:defRPr/>
            </a:pPr>
            <a:r>
              <a:rPr lang="en-US" altLang="en-US" sz="731" i="0">
                <a:solidFill>
                  <a:srgbClr val="FFFFFF"/>
                </a:solidFill>
                <a:latin typeface="Arial" panose="020B0604020202020204" pitchFamily="34" charset="0"/>
                <a:cs typeface="Arial" panose="020B0604020202020204" pitchFamily="34" charset="0"/>
              </a:rPr>
              <a:t>Satellite symposium sponsored by</a:t>
            </a:r>
            <a:endParaRPr lang="de-DE" altLang="en-US" sz="731" i="0">
              <a:solidFill>
                <a:srgbClr val="FFFFFF"/>
              </a:solidFill>
              <a:latin typeface="Arial" panose="020B0604020202020204" pitchFamily="34" charset="0"/>
              <a:cs typeface="Arial" panose="020B0604020202020204" pitchFamily="34" charset="0"/>
            </a:endParaRPr>
          </a:p>
        </p:txBody>
      </p:sp>
      <p:pic>
        <p:nvPicPr>
          <p:cNvPr id="9" name="Picture 14"/>
          <p:cNvPicPr>
            <a:picLocks noChangeAspect="1"/>
          </p:cNvPicPr>
          <p:nvPr userDrawn="1"/>
        </p:nvPicPr>
        <p:blipFill>
          <a:blip r:embed="rId3" cstate="email">
            <a:extLst>
              <a:ext uri="{28A0092B-C50C-407E-A947-70E740481C1C}">
                <a14:useLocalDpi xmlns:a14="http://schemas.microsoft.com/office/drawing/2010/main"/>
              </a:ext>
            </a:extLst>
          </a:blip>
          <a:srcRect l="43456"/>
          <a:stretch>
            <a:fillRect/>
          </a:stretch>
        </p:blipFill>
        <p:spPr bwMode="auto">
          <a:xfrm>
            <a:off x="223442" y="4536282"/>
            <a:ext cx="1120379" cy="36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313134" y="631031"/>
            <a:ext cx="8497491" cy="3092054"/>
          </a:xfrm>
          <a:prstGeom prst="rect">
            <a:avLst/>
          </a:prstGeom>
          <a:solidFill>
            <a:srgbClr val="210F45">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lIns="68579" tIns="34289" rIns="68579" bIns="34289" anchor="ctr"/>
          <a:lstStyle/>
          <a:p>
            <a:pPr algn="ctr" defTabSz="342852" eaLnBrk="1" fontAlgn="auto" hangingPunct="1">
              <a:spcBef>
                <a:spcPts val="0"/>
              </a:spcBef>
              <a:spcAft>
                <a:spcPts val="0"/>
              </a:spcAft>
              <a:defRPr/>
            </a:pPr>
            <a:endParaRPr lang="en-GB" sz="1350" i="0" dirty="0">
              <a:solidFill>
                <a:srgbClr val="210F45"/>
              </a:solidFill>
              <a:latin typeface="Arial" panose="020B0604020202020204" pitchFamily="34" charset="0"/>
            </a:endParaRPr>
          </a:p>
        </p:txBody>
      </p:sp>
      <p:pic>
        <p:nvPicPr>
          <p:cNvPr id="11" name="Picture 9"/>
          <p:cNvPicPr>
            <a:picLocks noChangeAspect="1"/>
          </p:cNvPicPr>
          <p:nvPr userDrawn="1"/>
        </p:nvPicPr>
        <p:blipFill>
          <a:blip r:embed="rId3" cstate="email">
            <a:extLst>
              <a:ext uri="{28A0092B-C50C-407E-A947-70E740481C1C}">
                <a14:useLocalDpi xmlns:a14="http://schemas.microsoft.com/office/drawing/2010/main"/>
              </a:ext>
            </a:extLst>
          </a:blip>
          <a:srcRect r="58060"/>
          <a:stretch>
            <a:fillRect/>
          </a:stretch>
        </p:blipFill>
        <p:spPr bwMode="auto">
          <a:xfrm>
            <a:off x="1640287" y="4504135"/>
            <a:ext cx="831056" cy="36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userDrawn="1"/>
        </p:nvSpPr>
        <p:spPr>
          <a:xfrm>
            <a:off x="522515" y="1368451"/>
            <a:ext cx="7498080" cy="730235"/>
          </a:xfrm>
          <a:prstGeom prst="rect">
            <a:avLst/>
          </a:prstGeom>
        </p:spPr>
        <p:txBody>
          <a:bodyPr lIns="51428" tIns="25715" rIns="51428" bIns="25715"/>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75" b="1" i="0" dirty="0">
                <a:solidFill>
                  <a:prstClr val="white"/>
                </a:solidFill>
                <a:latin typeface="Arial"/>
                <a:cs typeface="Arial"/>
              </a:rPr>
              <a:t>SATELLITE SYMPOSIUM</a:t>
            </a:r>
          </a:p>
        </p:txBody>
      </p:sp>
      <p:sp>
        <p:nvSpPr>
          <p:cNvPr id="13" name="Subtitle 4"/>
          <p:cNvSpPr txBox="1">
            <a:spLocks/>
          </p:cNvSpPr>
          <p:nvPr userDrawn="1"/>
        </p:nvSpPr>
        <p:spPr>
          <a:xfrm>
            <a:off x="529771" y="2098684"/>
            <a:ext cx="8166757" cy="951579"/>
          </a:xfrm>
          <a:prstGeom prst="rect">
            <a:avLst/>
          </a:prstGeom>
        </p:spPr>
        <p:txBody>
          <a:bodyPr lIns="51428" tIns="25715" rIns="51428" bIns="25715"/>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FontTx/>
              <a:buNone/>
            </a:pPr>
            <a:r>
              <a:rPr lang="en-US" sz="1800" i="0" dirty="0">
                <a:solidFill>
                  <a:srgbClr val="FFFFFF"/>
                </a:solidFill>
                <a:latin typeface="Arial"/>
                <a:cs typeface="Arial"/>
              </a:rPr>
              <a:t>Progress in immuno-intervention: future innovations in multiple </a:t>
            </a:r>
            <a:r>
              <a:rPr lang="en-US" sz="1800" i="0" dirty="0" err="1">
                <a:solidFill>
                  <a:srgbClr val="FFFFFF"/>
                </a:solidFill>
                <a:latin typeface="Arial"/>
                <a:cs typeface="Arial"/>
              </a:rPr>
              <a:t>tumours</a:t>
            </a:r>
            <a:endParaRPr lang="en-US" sz="1800" i="0" dirty="0">
              <a:solidFill>
                <a:srgbClr val="FFFFFF"/>
              </a:solidFill>
              <a:latin typeface="Arial"/>
              <a:cs typeface="Arial"/>
            </a:endParaRPr>
          </a:p>
        </p:txBody>
      </p:sp>
    </p:spTree>
    <p:extLst>
      <p:ext uri="{BB962C8B-B14F-4D97-AF65-F5344CB8AC3E}">
        <p14:creationId xmlns:p14="http://schemas.microsoft.com/office/powerpoint/2010/main" val="2786690499"/>
      </p:ext>
    </p:extLst>
  </p:cSld>
  <p:clrMapOvr>
    <a:masterClrMapping/>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G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655947" y="1220645"/>
            <a:ext cx="7886700" cy="3275200"/>
          </a:xfrm>
        </p:spPr>
        <p:txBody>
          <a:bodyPr>
            <a:normAutofit/>
          </a:bodyPr>
          <a:lstStyle>
            <a:lvl1pPr>
              <a:lnSpc>
                <a:spcPct val="100000"/>
              </a:lnSpc>
              <a:spcBef>
                <a:spcPts val="450"/>
              </a:spcBef>
              <a:defRPr sz="1350">
                <a:solidFill>
                  <a:srgbClr val="595959"/>
                </a:solidFill>
              </a:defRPr>
            </a:lvl1pPr>
            <a:lvl2pPr>
              <a:lnSpc>
                <a:spcPct val="100000"/>
              </a:lnSpc>
              <a:spcBef>
                <a:spcPts val="450"/>
              </a:spcBef>
              <a:defRPr sz="1050">
                <a:solidFill>
                  <a:srgbClr val="595959"/>
                </a:solidFill>
              </a:defRPr>
            </a:lvl2pPr>
            <a:lvl3pPr>
              <a:lnSpc>
                <a:spcPct val="100000"/>
              </a:lnSpc>
              <a:spcBef>
                <a:spcPts val="450"/>
              </a:spcBef>
              <a:defRPr sz="825">
                <a:solidFill>
                  <a:srgbClr val="595959"/>
                </a:solidFill>
              </a:defRPr>
            </a:lvl3pPr>
            <a:lvl4pPr>
              <a:lnSpc>
                <a:spcPct val="100000"/>
              </a:lnSpc>
              <a:spcBef>
                <a:spcPts val="450"/>
              </a:spcBef>
              <a:defRPr sz="788">
                <a:solidFill>
                  <a:srgbClr val="595959"/>
                </a:solidFill>
              </a:defRPr>
            </a:lvl4pPr>
            <a:lvl5pPr>
              <a:lnSpc>
                <a:spcPct val="100000"/>
              </a:lnSpc>
              <a:spcBef>
                <a:spcPts val="450"/>
              </a:spcBef>
              <a:defRPr sz="788">
                <a:solidFill>
                  <a:srgbClr val="59595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77614404"/>
      </p:ext>
    </p:extLst>
  </p:cSld>
  <p:clrMapOvr>
    <a:masterClrMapping/>
  </p:clrMapOvr>
  <p:transition>
    <p:fade/>
  </p:transition>
  <p:extLst>
    <p:ext uri="{DCECCB84-F9BA-43D5-87BE-67443E8EF086}">
      <p15:sldGuideLst xmlns:p15="http://schemas.microsoft.com/office/powerpoint/2012/main">
        <p15:guide id="1" pos="476" userDrawn="1">
          <p15:clr>
            <a:srgbClr val="FBAE40"/>
          </p15:clr>
        </p15:guide>
        <p15:guide id="2" orient="horz" pos="940" userDrawn="1">
          <p15:clr>
            <a:srgbClr val="FBAE4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_Title G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347899769"/>
      </p:ext>
    </p:extLst>
  </p:cSld>
  <p:clrMapOvr>
    <a:masterClrMapping/>
  </p:clrMapOvr>
  <p:transitio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obj" preserve="1">
  <p:cSld name="Presenter Title and Content G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655947" y="1220645"/>
            <a:ext cx="7886700" cy="3275200"/>
          </a:xfrm>
        </p:spPr>
        <p:txBody>
          <a:bodyPr>
            <a:normAutofit/>
          </a:bodyPr>
          <a:lstStyle>
            <a:lvl1pPr>
              <a:lnSpc>
                <a:spcPct val="100000"/>
              </a:lnSpc>
              <a:spcBef>
                <a:spcPts val="450"/>
              </a:spcBef>
              <a:defRPr sz="1350">
                <a:solidFill>
                  <a:srgbClr val="595959"/>
                </a:solidFill>
              </a:defRPr>
            </a:lvl1pPr>
            <a:lvl2pPr>
              <a:lnSpc>
                <a:spcPct val="100000"/>
              </a:lnSpc>
              <a:spcBef>
                <a:spcPts val="450"/>
              </a:spcBef>
              <a:defRPr sz="1050">
                <a:solidFill>
                  <a:srgbClr val="595959"/>
                </a:solidFill>
              </a:defRPr>
            </a:lvl2pPr>
            <a:lvl3pPr>
              <a:lnSpc>
                <a:spcPct val="100000"/>
              </a:lnSpc>
              <a:spcBef>
                <a:spcPts val="450"/>
              </a:spcBef>
              <a:defRPr sz="825">
                <a:solidFill>
                  <a:srgbClr val="595959"/>
                </a:solidFill>
              </a:defRPr>
            </a:lvl3pPr>
            <a:lvl4pPr>
              <a:lnSpc>
                <a:spcPct val="100000"/>
              </a:lnSpc>
              <a:spcBef>
                <a:spcPts val="450"/>
              </a:spcBef>
              <a:defRPr sz="788">
                <a:solidFill>
                  <a:srgbClr val="595959"/>
                </a:solidFill>
              </a:defRPr>
            </a:lvl4pPr>
            <a:lvl5pPr>
              <a:lnSpc>
                <a:spcPct val="100000"/>
              </a:lnSpc>
              <a:spcBef>
                <a:spcPts val="450"/>
              </a:spcBef>
              <a:defRPr sz="788">
                <a:solidFill>
                  <a:srgbClr val="59595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37355252"/>
      </p:ext>
    </p:extLst>
  </p:cSld>
  <p:clrMapOvr>
    <a:masterClrMapping/>
  </p:clrMapOvr>
  <p:transition>
    <p:fade/>
  </p:transition>
  <p:extLst>
    <p:ext uri="{DCECCB84-F9BA-43D5-87BE-67443E8EF086}">
      <p15:sldGuideLst xmlns:p15="http://schemas.microsoft.com/office/powerpoint/2012/main">
        <p15:guide id="1" pos="476" userDrawn="1">
          <p15:clr>
            <a:srgbClr val="FBAE40"/>
          </p15:clr>
        </p15:guide>
        <p15:guide id="2" orient="horz" pos="940" userDrawn="1">
          <p15:clr>
            <a:srgbClr val="FBAE4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Title presenter G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67648447"/>
      </p:ext>
    </p:extLst>
  </p:cSld>
  <p:clrMapOvr>
    <a:masterClrMapping/>
  </p:clrMapOvr>
  <p:transition>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GW">
    <p:spTree>
      <p:nvGrpSpPr>
        <p:cNvPr id="1" name=""/>
        <p:cNvGrpSpPr/>
        <p:nvPr/>
      </p:nvGrpSpPr>
      <p:grpSpPr>
        <a:xfrm>
          <a:off x="0" y="0"/>
          <a:ext cx="0" cy="0"/>
          <a:chOff x="0" y="0"/>
          <a:chExt cx="0" cy="0"/>
        </a:xfrm>
      </p:grpSpPr>
      <p:sp>
        <p:nvSpPr>
          <p:cNvPr id="2" name="Title 1"/>
          <p:cNvSpPr>
            <a:spLocks noGrp="1"/>
          </p:cNvSpPr>
          <p:nvPr>
            <p:ph type="title"/>
          </p:nvPr>
        </p:nvSpPr>
        <p:spPr>
          <a:xfrm>
            <a:off x="623889" y="1282700"/>
            <a:ext cx="7886700" cy="2139950"/>
          </a:xfrm>
        </p:spPr>
        <p:txBody>
          <a:bodyPr anchor="b">
            <a:normAutofit/>
          </a:bodyPr>
          <a:lstStyle>
            <a:lvl1pPr>
              <a:defRPr sz="3000"/>
            </a:lvl1pPr>
          </a:lstStyle>
          <a:p>
            <a:r>
              <a:rPr lang="en-US" dirty="0"/>
              <a:t>Click to edit Master title style</a:t>
            </a:r>
            <a:endParaRPr lang="en-GB" dirty="0"/>
          </a:p>
        </p:txBody>
      </p:sp>
      <p:sp>
        <p:nvSpPr>
          <p:cNvPr id="3" name="Text Placeholder 2"/>
          <p:cNvSpPr>
            <a:spLocks noGrp="1"/>
          </p:cNvSpPr>
          <p:nvPr>
            <p:ph type="body" idx="1"/>
          </p:nvPr>
        </p:nvSpPr>
        <p:spPr>
          <a:xfrm>
            <a:off x="623889" y="3441700"/>
            <a:ext cx="7886700" cy="1125538"/>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05598699"/>
      </p:ext>
    </p:extLst>
  </p:cSld>
  <p:clrMapOvr>
    <a:masterClrMapping/>
  </p:clrMapOvr>
  <p:transition>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C65EFD-C5B5-4671-94FD-F2573EDB893B}" type="datetimeFigureOut">
              <a:rPr lang="en-US" smtClean="0"/>
              <a:t>5/1/24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303DB-130B-4BAA-B879-87BB479A779B}" type="slidenum">
              <a:rPr lang="en-US" smtClean="0"/>
              <a:t>‹#›</a:t>
            </a:fld>
            <a:endParaRPr lang="en-US"/>
          </a:p>
        </p:txBody>
      </p:sp>
    </p:spTree>
    <p:extLst>
      <p:ext uri="{BB962C8B-B14F-4D97-AF65-F5344CB8AC3E}">
        <p14:creationId xmlns:p14="http://schemas.microsoft.com/office/powerpoint/2010/main" val="3879655476"/>
      </p:ext>
    </p:extLst>
  </p:cSld>
  <p:clrMapOvr>
    <a:masterClrMapping/>
  </p:clrMapOvr>
  <p:transition>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_blank GW">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204875"/>
      </p:ext>
    </p:extLst>
  </p:cSld>
  <p:clrMapOvr>
    <a:masterClrMapping/>
  </p:clrMapOvr>
  <p:transition>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C5CC25-AE95-4B71-BDD1-4892F2505992}" type="datetimeFigureOut">
              <a:rPr lang="en-US" smtClean="0"/>
              <a:t>5/1/24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432DEB-C6C9-490C-ACFF-3FDD3391DB04}" type="slidenum">
              <a:rPr lang="en-US" smtClean="0"/>
              <a:t>‹#›</a:t>
            </a:fld>
            <a:endParaRPr lang="en-US" dirty="0"/>
          </a:p>
        </p:txBody>
      </p:sp>
    </p:spTree>
    <p:extLst>
      <p:ext uri="{BB962C8B-B14F-4D97-AF65-F5344CB8AC3E}">
        <p14:creationId xmlns:p14="http://schemas.microsoft.com/office/powerpoint/2010/main" val="5370776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 Title Slide with Photos">
    <p:bg>
      <p:bgPr>
        <a:solidFill>
          <a:schemeClr val="tx2"/>
        </a:solid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585907" y="1636216"/>
            <a:ext cx="4422029" cy="514782"/>
          </a:xfrm>
          <a:prstGeom prst="rect">
            <a:avLst/>
          </a:prstGeom>
        </p:spPr>
        <p:txBody>
          <a:bodyPr lIns="0" tIns="0" rIns="0" bIns="0" anchor="b">
            <a:noAutofit/>
          </a:bodyPr>
          <a:lstStyle>
            <a:lvl1pPr algn="l">
              <a:defRPr sz="2100" b="1" i="0">
                <a:solidFill>
                  <a:schemeClr val="bg1"/>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585907" y="2213202"/>
            <a:ext cx="3886200" cy="514782"/>
          </a:xfrm>
        </p:spPr>
        <p:txBody>
          <a:bodyPr lIns="0" tIns="0" rIns="0" bIns="0" anchor="t">
            <a:noAutofit/>
          </a:bodyPr>
          <a:lstStyle>
            <a:lvl1pPr marL="0" indent="0" algn="l">
              <a:buNone/>
              <a:defRPr sz="1050" b="0" i="0" spc="75">
                <a:solidFill>
                  <a:schemeClr val="bg1"/>
                </a:solidFill>
                <a:latin typeface="Arial"/>
                <a:cs typeface="Arial"/>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Subtitle goes here </a:t>
            </a:r>
          </a:p>
        </p:txBody>
      </p:sp>
      <p:sp>
        <p:nvSpPr>
          <p:cNvPr id="9" name="Date Placeholder 3"/>
          <p:cNvSpPr>
            <a:spLocks noGrp="1"/>
          </p:cNvSpPr>
          <p:nvPr>
            <p:ph type="dt" sz="half" idx="2"/>
          </p:nvPr>
        </p:nvSpPr>
        <p:spPr>
          <a:xfrm>
            <a:off x="6674178" y="4456480"/>
            <a:ext cx="1784023" cy="355932"/>
          </a:xfrm>
          <a:prstGeom prst="rect">
            <a:avLst/>
          </a:prstGeom>
        </p:spPr>
        <p:txBody>
          <a:bodyPr vert="horz" lIns="0" tIns="0" rIns="0" bIns="0" rtlCol="0" anchor="ctr"/>
          <a:lstStyle>
            <a:lvl1pPr algn="r" fontAlgn="auto">
              <a:spcBef>
                <a:spcPts val="0"/>
              </a:spcBef>
              <a:spcAft>
                <a:spcPts val="0"/>
              </a:spcAft>
              <a:defRPr lang="en-US" sz="825" smtClean="0">
                <a:solidFill>
                  <a:schemeClr val="bg1"/>
                </a:solidFill>
                <a:latin typeface="+mj-lt"/>
              </a:defRPr>
            </a:lvl1pPr>
          </a:lstStyle>
          <a:p>
            <a:pPr>
              <a:defRPr/>
            </a:pPr>
            <a:r>
              <a:rPr lang="en-US" dirty="0"/>
              <a:t>INSERT DATE</a:t>
            </a:r>
            <a:endParaRPr lang="en-US" sz="825" dirty="0"/>
          </a:p>
        </p:txBody>
      </p:sp>
      <p:pic>
        <p:nvPicPr>
          <p:cNvPr id="3" name="Picture 2" descr="Logo, company name&#10;&#10;Description automatically generated">
            <a:extLst>
              <a:ext uri="{FF2B5EF4-FFF2-40B4-BE49-F238E27FC236}">
                <a16:creationId xmlns:a16="http://schemas.microsoft.com/office/drawing/2014/main" id="{CF1AD581-9D5C-D643-AEB3-C7E4EA5BEE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3825" y="2992504"/>
            <a:ext cx="1922311" cy="560216"/>
          </a:xfrm>
          <a:prstGeom prst="rect">
            <a:avLst/>
          </a:prstGeom>
        </p:spPr>
      </p:pic>
      <p:pic>
        <p:nvPicPr>
          <p:cNvPr id="12" name="Picture 11">
            <a:extLst>
              <a:ext uri="{FF2B5EF4-FFF2-40B4-BE49-F238E27FC236}">
                <a16:creationId xmlns:a16="http://schemas.microsoft.com/office/drawing/2014/main" id="{B53EBA02-50FE-C643-93EA-60A8B88EFC0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297985" y="1064989"/>
            <a:ext cx="3002976" cy="2452287"/>
          </a:xfrm>
          <a:prstGeom prst="rect">
            <a:avLst/>
          </a:prstGeom>
        </p:spPr>
      </p:pic>
      <p:sp>
        <p:nvSpPr>
          <p:cNvPr id="4" name="TextBox 3">
            <a:extLst>
              <a:ext uri="{FF2B5EF4-FFF2-40B4-BE49-F238E27FC236}">
                <a16:creationId xmlns:a16="http://schemas.microsoft.com/office/drawing/2014/main" id="{54197A22-A0DA-1442-ADB2-9395F9A837EE}"/>
              </a:ext>
            </a:extLst>
          </p:cNvPr>
          <p:cNvSpPr txBox="1"/>
          <p:nvPr userDrawn="1"/>
        </p:nvSpPr>
        <p:spPr>
          <a:xfrm>
            <a:off x="5930793" y="2125725"/>
            <a:ext cx="2066544" cy="253916"/>
          </a:xfrm>
          <a:prstGeom prst="rect">
            <a:avLst/>
          </a:prstGeom>
          <a:noFill/>
        </p:spPr>
        <p:txBody>
          <a:bodyPr wrap="square" rtlCol="0">
            <a:spAutoFit/>
          </a:bodyPr>
          <a:lstStyle/>
          <a:p>
            <a:pPr algn="ctr"/>
            <a:r>
              <a:rPr lang="en-US" sz="1050" dirty="0">
                <a:solidFill>
                  <a:schemeClr val="bg1">
                    <a:alpha val="53000"/>
                  </a:schemeClr>
                </a:solidFill>
                <a:latin typeface="+mj-lt"/>
              </a:rPr>
              <a:t>PLACEHOLDER</a:t>
            </a:r>
          </a:p>
        </p:txBody>
      </p:sp>
    </p:spTree>
    <p:extLst>
      <p:ext uri="{BB962C8B-B14F-4D97-AF65-F5344CB8AC3E}">
        <p14:creationId xmlns:p14="http://schemas.microsoft.com/office/powerpoint/2010/main" val="3044588347"/>
      </p:ext>
    </p:extLst>
  </p:cSld>
  <p:clrMapOvr>
    <a:overrideClrMapping bg1="lt1" tx1="dk1" bg2="lt2" tx2="dk2" accent1="accent1" accent2="accent2" accent3="accent3" accent4="accent4" accent5="accent5" accent6="accent6" hlink="hlink" folHlink="folHlink"/>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C5CC25-AE95-4B71-BDD1-4892F2505992}" type="datetimeFigureOut">
              <a:rPr lang="en-US" smtClean="0"/>
              <a:t>5/1/24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432DEB-C6C9-490C-ACFF-3FDD3391DB04}" type="slidenum">
              <a:rPr lang="en-US" smtClean="0"/>
              <a:t>‹#›</a:t>
            </a:fld>
            <a:endParaRPr lang="en-US" dirty="0"/>
          </a:p>
        </p:txBody>
      </p:sp>
    </p:spTree>
    <p:extLst>
      <p:ext uri="{BB962C8B-B14F-4D97-AF65-F5344CB8AC3E}">
        <p14:creationId xmlns:p14="http://schemas.microsoft.com/office/powerpoint/2010/main" val="373350439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C5CC25-AE95-4B71-BDD1-4892F2505992}" type="datetimeFigureOut">
              <a:rPr lang="en-US" smtClean="0"/>
              <a:t>5/1/24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432DEB-C6C9-490C-ACFF-3FDD3391DB04}" type="slidenum">
              <a:rPr lang="en-US" smtClean="0"/>
              <a:t>‹#›</a:t>
            </a:fld>
            <a:endParaRPr lang="en-US" dirty="0"/>
          </a:p>
        </p:txBody>
      </p:sp>
    </p:spTree>
    <p:extLst>
      <p:ext uri="{BB962C8B-B14F-4D97-AF65-F5344CB8AC3E}">
        <p14:creationId xmlns:p14="http://schemas.microsoft.com/office/powerpoint/2010/main" val="299014823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C5CC25-AE95-4B71-BDD1-4892F2505992}" type="datetimeFigureOut">
              <a:rPr lang="en-US" smtClean="0"/>
              <a:t>5/1/24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432DEB-C6C9-490C-ACFF-3FDD3391DB04}" type="slidenum">
              <a:rPr lang="en-US" smtClean="0"/>
              <a:t>‹#›</a:t>
            </a:fld>
            <a:endParaRPr lang="en-US" dirty="0"/>
          </a:p>
        </p:txBody>
      </p:sp>
    </p:spTree>
    <p:extLst>
      <p:ext uri="{BB962C8B-B14F-4D97-AF65-F5344CB8AC3E}">
        <p14:creationId xmlns:p14="http://schemas.microsoft.com/office/powerpoint/2010/main" val="399059119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C5CC25-AE95-4B71-BDD1-4892F2505992}" type="datetimeFigureOut">
              <a:rPr lang="en-US" smtClean="0"/>
              <a:t>5/1/24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432DEB-C6C9-490C-ACFF-3FDD3391DB04}" type="slidenum">
              <a:rPr lang="en-US" smtClean="0"/>
              <a:t>‹#›</a:t>
            </a:fld>
            <a:endParaRPr lang="en-US" dirty="0"/>
          </a:p>
        </p:txBody>
      </p:sp>
    </p:spTree>
    <p:extLst>
      <p:ext uri="{BB962C8B-B14F-4D97-AF65-F5344CB8AC3E}">
        <p14:creationId xmlns:p14="http://schemas.microsoft.com/office/powerpoint/2010/main" val="245486362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BC5CC25-AE95-4B71-BDD1-4892F2505992}" type="datetimeFigureOut">
              <a:rPr lang="en-US" smtClean="0"/>
              <a:t>5/1/24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432DEB-C6C9-490C-ACFF-3FDD3391DB04}" type="slidenum">
              <a:rPr lang="en-US" smtClean="0"/>
              <a:t>‹#›</a:t>
            </a:fld>
            <a:endParaRPr lang="en-US" dirty="0"/>
          </a:p>
        </p:txBody>
      </p:sp>
    </p:spTree>
    <p:extLst>
      <p:ext uri="{BB962C8B-B14F-4D97-AF65-F5344CB8AC3E}">
        <p14:creationId xmlns:p14="http://schemas.microsoft.com/office/powerpoint/2010/main" val="44980671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C5CC25-AE95-4B71-BDD1-4892F2505992}" type="datetimeFigureOut">
              <a:rPr lang="en-US" smtClean="0"/>
              <a:t>5/1/24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432DEB-C6C9-490C-ACFF-3FDD3391DB04}" type="slidenum">
              <a:rPr lang="en-US" smtClean="0"/>
              <a:t>‹#›</a:t>
            </a:fld>
            <a:endParaRPr lang="en-US" dirty="0"/>
          </a:p>
        </p:txBody>
      </p:sp>
    </p:spTree>
    <p:extLst>
      <p:ext uri="{BB962C8B-B14F-4D97-AF65-F5344CB8AC3E}">
        <p14:creationId xmlns:p14="http://schemas.microsoft.com/office/powerpoint/2010/main" val="159940926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BC5CC25-AE95-4B71-BDD1-4892F2505992}" type="datetimeFigureOut">
              <a:rPr lang="en-US" smtClean="0"/>
              <a:t>5/1/24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432DEB-C6C9-490C-ACFF-3FDD3391DB04}" type="slidenum">
              <a:rPr lang="en-US" smtClean="0"/>
              <a:t>‹#›</a:t>
            </a:fld>
            <a:endParaRPr lang="en-US" dirty="0"/>
          </a:p>
        </p:txBody>
      </p:sp>
    </p:spTree>
    <p:extLst>
      <p:ext uri="{BB962C8B-B14F-4D97-AF65-F5344CB8AC3E}">
        <p14:creationId xmlns:p14="http://schemas.microsoft.com/office/powerpoint/2010/main" val="139780860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BC5CC25-AE95-4B71-BDD1-4892F2505992}" type="datetimeFigureOut">
              <a:rPr lang="en-US" smtClean="0"/>
              <a:t>5/1/24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432DEB-C6C9-490C-ACFF-3FDD3391DB04}" type="slidenum">
              <a:rPr lang="en-US" smtClean="0"/>
              <a:t>‹#›</a:t>
            </a:fld>
            <a:endParaRPr lang="en-US" dirty="0"/>
          </a:p>
        </p:txBody>
      </p:sp>
    </p:spTree>
    <p:extLst>
      <p:ext uri="{BB962C8B-B14F-4D97-AF65-F5344CB8AC3E}">
        <p14:creationId xmlns:p14="http://schemas.microsoft.com/office/powerpoint/2010/main" val="309401080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C5CC25-AE95-4B71-BDD1-4892F2505992}" type="datetimeFigureOut">
              <a:rPr lang="en-US" smtClean="0"/>
              <a:t>5/1/24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432DEB-C6C9-490C-ACFF-3FDD3391DB04}" type="slidenum">
              <a:rPr lang="en-US" smtClean="0"/>
              <a:t>‹#›</a:t>
            </a:fld>
            <a:endParaRPr lang="en-US" dirty="0"/>
          </a:p>
        </p:txBody>
      </p:sp>
    </p:spTree>
    <p:extLst>
      <p:ext uri="{BB962C8B-B14F-4D97-AF65-F5344CB8AC3E}">
        <p14:creationId xmlns:p14="http://schemas.microsoft.com/office/powerpoint/2010/main" val="101152184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C5CC25-AE95-4B71-BDD1-4892F2505992}" type="datetimeFigureOut">
              <a:rPr lang="en-US" smtClean="0"/>
              <a:t>5/1/24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432DEB-C6C9-490C-ACFF-3FDD3391DB04}" type="slidenum">
              <a:rPr lang="en-US" smtClean="0"/>
              <a:t>‹#›</a:t>
            </a:fld>
            <a:endParaRPr lang="en-US" dirty="0"/>
          </a:p>
        </p:txBody>
      </p:sp>
    </p:spTree>
    <p:extLst>
      <p:ext uri="{BB962C8B-B14F-4D97-AF65-F5344CB8AC3E}">
        <p14:creationId xmlns:p14="http://schemas.microsoft.com/office/powerpoint/2010/main" val="31191280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with Sub-Bullet">
    <p:bg>
      <p:bgPr>
        <a:solidFill>
          <a:schemeClr val="tx2"/>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93776" y="1371601"/>
            <a:ext cx="3017520" cy="1290320"/>
          </a:xfrm>
          <a:prstGeom prst="rect">
            <a:avLst/>
          </a:prstGeom>
        </p:spPr>
        <p:txBody>
          <a:bodyPr lIns="0" tIns="0" rIns="0" bIns="0" anchor="b">
            <a:noAutofit/>
          </a:bodyPr>
          <a:lstStyle>
            <a:lvl1pPr marL="0" marR="0" indent="0" algn="r" defTabSz="342892" rtl="0" eaLnBrk="1" fontAlgn="base" latinLnBrk="0" hangingPunct="1">
              <a:lnSpc>
                <a:spcPct val="90000"/>
              </a:lnSpc>
              <a:spcBef>
                <a:spcPct val="0"/>
              </a:spcBef>
              <a:spcAft>
                <a:spcPct val="0"/>
              </a:spcAft>
              <a:buClrTx/>
              <a:buSzTx/>
              <a:buFontTx/>
              <a:buNone/>
              <a:tabLst/>
              <a:defRPr sz="1500">
                <a:solidFill>
                  <a:schemeClr val="bg1"/>
                </a:solidFill>
                <a:latin typeface="+mj-lt"/>
                <a:cs typeface="SapientSansBold"/>
              </a:defRPr>
            </a:lvl1pPr>
          </a:lstStyle>
          <a:p>
            <a:r>
              <a:rPr kumimoji="0" lang="en-US" sz="1200" b="1" i="0" u="none" strike="noStrike" kern="1200" cap="none" spc="0" normalizeH="0" baseline="0" noProof="0" dirty="0">
                <a:ln>
                  <a:noFill/>
                </a:ln>
                <a:solidFill>
                  <a:srgbClr val="2A71A5"/>
                </a:solidFill>
                <a:effectLst/>
                <a:uLnTx/>
                <a:uFillTx/>
                <a:latin typeface="+mj-lt"/>
                <a:ea typeface="ＭＳ Ｐゴシック" charset="0"/>
                <a:cs typeface="Arial" panose="020B0604020202020204" pitchFamily="34" charset="0"/>
              </a:rPr>
              <a:t>Agenda</a:t>
            </a:r>
            <a:endParaRPr lang="en-US" dirty="0"/>
          </a:p>
        </p:txBody>
      </p:sp>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432186" marR="0" indent="-259550" algn="l" defTabSz="342892" rtl="0" eaLnBrk="1" fontAlgn="auto" latinLnBrk="0" hangingPunct="1">
              <a:lnSpc>
                <a:spcPct val="100000"/>
              </a:lnSpc>
              <a:spcBef>
                <a:spcPts val="0"/>
              </a:spcBef>
              <a:spcAft>
                <a:spcPts val="750"/>
              </a:spcAft>
              <a:buClr>
                <a:srgbClr val="FFBF17"/>
              </a:buClr>
              <a:buSzTx/>
              <a:buFont typeface="+mj-lt"/>
              <a:buAutoNum type="arabicPeriod"/>
              <a:tabLst/>
              <a:defRPr sz="1200" b="1" i="0">
                <a:solidFill>
                  <a:schemeClr val="bg1"/>
                </a:solidFill>
              </a:defRPr>
            </a:lvl1pPr>
            <a:lvl2pPr marL="691736" marR="0" indent="-259550" algn="l" defTabSz="342892" rtl="0" eaLnBrk="1" fontAlgn="auto" latinLnBrk="0" hangingPunct="1">
              <a:lnSpc>
                <a:spcPct val="100000"/>
              </a:lnSpc>
              <a:spcBef>
                <a:spcPts val="0"/>
              </a:spcBef>
              <a:spcAft>
                <a:spcPts val="750"/>
              </a:spcAft>
              <a:buClr>
                <a:srgbClr val="FFBF17"/>
              </a:buClr>
              <a:buSzTx/>
              <a:buFont typeface="Wingdings" charset="2"/>
              <a:buChar char="§"/>
              <a:tabLst/>
              <a:defRPr lang="en-US" sz="1200" i="0" kern="1200" baseline="0" dirty="0" smtClean="0">
                <a:solidFill>
                  <a:schemeClr val="bg1"/>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pPr lvl="1"/>
            <a:endParaRPr lang="en-US" dirty="0"/>
          </a:p>
        </p:txBody>
      </p:sp>
      <p:sp>
        <p:nvSpPr>
          <p:cNvPr id="10" name="Text Box 14">
            <a:extLst>
              <a:ext uri="{FF2B5EF4-FFF2-40B4-BE49-F238E27FC236}">
                <a16:creationId xmlns:a16="http://schemas.microsoft.com/office/drawing/2014/main" id="{E988F8C4-1117-BE4F-9514-D839B6D6D2E9}"/>
              </a:ext>
            </a:extLst>
          </p:cNvPr>
          <p:cNvSpPr txBox="1">
            <a:spLocks noChangeArrowheads="1"/>
          </p:cNvSpPr>
          <p:nvPr userDrawn="1"/>
        </p:nvSpPr>
        <p:spPr bwMode="auto">
          <a:xfrm>
            <a:off x="845189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chemeClr val="bg1"/>
                </a:solidFill>
                <a:latin typeface="+mn-lt"/>
                <a:cs typeface="SapientSansRegular"/>
              </a:rPr>
              <a:pPr algn="r" fontAlgn="auto">
                <a:lnSpc>
                  <a:spcPct val="101000"/>
                </a:lnSpc>
                <a:spcBef>
                  <a:spcPct val="50000"/>
                </a:spcBef>
                <a:spcAft>
                  <a:spcPts val="0"/>
                </a:spcAft>
                <a:defRPr/>
              </a:pPr>
              <a:t>‹#›</a:t>
            </a:fld>
            <a:endParaRPr lang="en-US" sz="750" b="1" dirty="0">
              <a:solidFill>
                <a:schemeClr val="bg1"/>
              </a:solidFill>
              <a:latin typeface="+mn-lt"/>
              <a:cs typeface="SapientSansRegular"/>
            </a:endParaRPr>
          </a:p>
        </p:txBody>
      </p:sp>
      <p:pic>
        <p:nvPicPr>
          <p:cNvPr id="6" name="Picture 5" descr="Logo, company name&#10;&#10;Description automatically generated">
            <a:extLst>
              <a:ext uri="{FF2B5EF4-FFF2-40B4-BE49-F238E27FC236}">
                <a16:creationId xmlns:a16="http://schemas.microsoft.com/office/drawing/2014/main" id="{56656556-CCE8-5B42-AAB3-47E90EBC13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1" y="4639826"/>
            <a:ext cx="1102100" cy="321183"/>
          </a:xfrm>
          <a:prstGeom prst="rect">
            <a:avLst/>
          </a:prstGeom>
        </p:spPr>
      </p:pic>
    </p:spTree>
    <p:extLst>
      <p:ext uri="{BB962C8B-B14F-4D97-AF65-F5344CB8AC3E}">
        <p14:creationId xmlns:p14="http://schemas.microsoft.com/office/powerpoint/2010/main" val="423357075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C65EFD-C5B5-4671-94FD-F2573EDB893B}" type="datetimeFigureOut">
              <a:rPr lang="en-US" smtClean="0"/>
              <a:t>5/1/24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303DB-130B-4BAA-B879-87BB479A779B}" type="slidenum">
              <a:rPr lang="en-US" smtClean="0"/>
              <a:t>‹#›</a:t>
            </a:fld>
            <a:endParaRPr lang="en-US"/>
          </a:p>
        </p:txBody>
      </p:sp>
    </p:spTree>
    <p:extLst>
      <p:ext uri="{BB962C8B-B14F-4D97-AF65-F5344CB8AC3E}">
        <p14:creationId xmlns:p14="http://schemas.microsoft.com/office/powerpoint/2010/main" val="304348605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C65EFD-C5B5-4671-94FD-F2573EDB893B}" type="datetimeFigureOut">
              <a:rPr lang="en-US" smtClean="0"/>
              <a:t>5/1/24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303DB-130B-4BAA-B879-87BB479A779B}" type="slidenum">
              <a:rPr lang="en-US" smtClean="0"/>
              <a:t>‹#›</a:t>
            </a:fld>
            <a:endParaRPr lang="en-US"/>
          </a:p>
        </p:txBody>
      </p:sp>
    </p:spTree>
    <p:extLst>
      <p:ext uri="{BB962C8B-B14F-4D97-AF65-F5344CB8AC3E}">
        <p14:creationId xmlns:p14="http://schemas.microsoft.com/office/powerpoint/2010/main" val="387141575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C65EFD-C5B5-4671-94FD-F2573EDB893B}" type="datetimeFigureOut">
              <a:rPr lang="en-US" smtClean="0"/>
              <a:t>5/1/24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303DB-130B-4BAA-B879-87BB479A779B}" type="slidenum">
              <a:rPr lang="en-US" smtClean="0"/>
              <a:t>‹#›</a:t>
            </a:fld>
            <a:endParaRPr lang="en-US"/>
          </a:p>
        </p:txBody>
      </p:sp>
    </p:spTree>
    <p:extLst>
      <p:ext uri="{BB962C8B-B14F-4D97-AF65-F5344CB8AC3E}">
        <p14:creationId xmlns:p14="http://schemas.microsoft.com/office/powerpoint/2010/main" val="51217798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C65EFD-C5B5-4671-94FD-F2573EDB893B}" type="datetimeFigureOut">
              <a:rPr lang="en-US" smtClean="0"/>
              <a:t>5/1/24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6303DB-130B-4BAA-B879-87BB479A779B}" type="slidenum">
              <a:rPr lang="en-US" smtClean="0"/>
              <a:t>‹#›</a:t>
            </a:fld>
            <a:endParaRPr lang="en-US"/>
          </a:p>
        </p:txBody>
      </p:sp>
    </p:spTree>
    <p:extLst>
      <p:ext uri="{BB962C8B-B14F-4D97-AF65-F5344CB8AC3E}">
        <p14:creationId xmlns:p14="http://schemas.microsoft.com/office/powerpoint/2010/main" val="413175993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C65EFD-C5B5-4671-94FD-F2573EDB893B}" type="datetimeFigureOut">
              <a:rPr lang="en-US" smtClean="0"/>
              <a:t>5/1/24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6303DB-130B-4BAA-B879-87BB479A779B}" type="slidenum">
              <a:rPr lang="en-US" smtClean="0"/>
              <a:t>‹#›</a:t>
            </a:fld>
            <a:endParaRPr lang="en-US"/>
          </a:p>
        </p:txBody>
      </p:sp>
    </p:spTree>
    <p:extLst>
      <p:ext uri="{BB962C8B-B14F-4D97-AF65-F5344CB8AC3E}">
        <p14:creationId xmlns:p14="http://schemas.microsoft.com/office/powerpoint/2010/main" val="327966930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C65EFD-C5B5-4671-94FD-F2573EDB893B}" type="datetimeFigureOut">
              <a:rPr lang="en-US" smtClean="0"/>
              <a:t>5/1/24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6303DB-130B-4BAA-B879-87BB479A779B}" type="slidenum">
              <a:rPr lang="en-US" smtClean="0"/>
              <a:t>‹#›</a:t>
            </a:fld>
            <a:endParaRPr lang="en-US"/>
          </a:p>
        </p:txBody>
      </p:sp>
    </p:spTree>
    <p:extLst>
      <p:ext uri="{BB962C8B-B14F-4D97-AF65-F5344CB8AC3E}">
        <p14:creationId xmlns:p14="http://schemas.microsoft.com/office/powerpoint/2010/main" val="157032351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65EFD-C5B5-4671-94FD-F2573EDB893B}" type="datetimeFigureOut">
              <a:rPr lang="en-US" smtClean="0"/>
              <a:t>5/1/24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6303DB-130B-4BAA-B879-87BB479A779B}" type="slidenum">
              <a:rPr lang="en-US" smtClean="0"/>
              <a:t>‹#›</a:t>
            </a:fld>
            <a:endParaRPr lang="en-US"/>
          </a:p>
        </p:txBody>
      </p:sp>
    </p:spTree>
    <p:extLst>
      <p:ext uri="{BB962C8B-B14F-4D97-AF65-F5344CB8AC3E}">
        <p14:creationId xmlns:p14="http://schemas.microsoft.com/office/powerpoint/2010/main" val="250936805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AC65EFD-C5B5-4671-94FD-F2573EDB893B}" type="datetimeFigureOut">
              <a:rPr lang="en-US" smtClean="0"/>
              <a:t>5/1/24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6303DB-130B-4BAA-B879-87BB479A779B}" type="slidenum">
              <a:rPr lang="en-US" smtClean="0"/>
              <a:t>‹#›</a:t>
            </a:fld>
            <a:endParaRPr lang="en-US"/>
          </a:p>
        </p:txBody>
      </p:sp>
    </p:spTree>
    <p:extLst>
      <p:ext uri="{BB962C8B-B14F-4D97-AF65-F5344CB8AC3E}">
        <p14:creationId xmlns:p14="http://schemas.microsoft.com/office/powerpoint/2010/main" val="238945669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AC65EFD-C5B5-4671-94FD-F2573EDB893B}" type="datetimeFigureOut">
              <a:rPr lang="en-US" smtClean="0"/>
              <a:t>5/1/24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6303DB-130B-4BAA-B879-87BB479A779B}" type="slidenum">
              <a:rPr lang="en-US" smtClean="0"/>
              <a:t>‹#›</a:t>
            </a:fld>
            <a:endParaRPr lang="en-US"/>
          </a:p>
        </p:txBody>
      </p:sp>
    </p:spTree>
    <p:extLst>
      <p:ext uri="{BB962C8B-B14F-4D97-AF65-F5344CB8AC3E}">
        <p14:creationId xmlns:p14="http://schemas.microsoft.com/office/powerpoint/2010/main" val="118258088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C65EFD-C5B5-4671-94FD-F2573EDB893B}" type="datetimeFigureOut">
              <a:rPr lang="en-US" smtClean="0"/>
              <a:t>5/1/24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303DB-130B-4BAA-B879-87BB479A779B}" type="slidenum">
              <a:rPr lang="en-US" smtClean="0"/>
              <a:t>‹#›</a:t>
            </a:fld>
            <a:endParaRPr lang="en-US"/>
          </a:p>
        </p:txBody>
      </p:sp>
    </p:spTree>
    <p:extLst>
      <p:ext uri="{BB962C8B-B14F-4D97-AF65-F5344CB8AC3E}">
        <p14:creationId xmlns:p14="http://schemas.microsoft.com/office/powerpoint/2010/main" val="23677917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3"/>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29002" y="1708510"/>
            <a:ext cx="5029199" cy="1371600"/>
          </a:xfrm>
          <a:prstGeom prst="rect">
            <a:avLst/>
          </a:prstGeom>
        </p:spPr>
        <p:txBody>
          <a:bodyPr lIns="0" tIns="0" rIns="0" bIns="0" anchor="b">
            <a:noAutofit/>
          </a:bodyPr>
          <a:lstStyle>
            <a:lvl1pPr algn="r">
              <a:defRPr sz="2400" b="1" spc="-60">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9001" y="3148690"/>
            <a:ext cx="5022892" cy="514350"/>
          </a:xfrm>
        </p:spPr>
        <p:txBody>
          <a:bodyPr lIns="0" tIns="0" rIns="0" bIns="0">
            <a:noAutofit/>
          </a:bodyPr>
          <a:lstStyle>
            <a:lvl1pPr marL="0" indent="0" algn="r">
              <a:buNone/>
              <a:defRPr sz="1050" b="0" i="0" spc="75">
                <a:solidFill>
                  <a:srgbClr val="FFFFFF"/>
                </a:solidFill>
                <a:latin typeface="+mn-lt"/>
                <a:cs typeface="SapientCentroSlab-Light"/>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Subtitle goes here</a:t>
            </a:r>
          </a:p>
        </p:txBody>
      </p:sp>
      <p:sp>
        <p:nvSpPr>
          <p:cNvPr id="8" name="Text Box 14"/>
          <p:cNvSpPr txBox="1">
            <a:spLocks noChangeArrowheads="1"/>
          </p:cNvSpPr>
          <p:nvPr userDrawn="1"/>
        </p:nvSpPr>
        <p:spPr bwMode="auto">
          <a:xfrm>
            <a:off x="845189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dirty="0">
              <a:solidFill>
                <a:srgbClr val="FFFFFF"/>
              </a:solidFill>
              <a:latin typeface="+mn-lt"/>
              <a:cs typeface="SapientSansRegular"/>
            </a:endParaRPr>
          </a:p>
        </p:txBody>
      </p:sp>
      <p:pic>
        <p:nvPicPr>
          <p:cNvPr id="7" name="Picture 6" descr="Logo, company name&#10;&#10;Description automatically generated">
            <a:extLst>
              <a:ext uri="{FF2B5EF4-FFF2-40B4-BE49-F238E27FC236}">
                <a16:creationId xmlns:a16="http://schemas.microsoft.com/office/drawing/2014/main" id="{2E90A835-58E5-3A49-B6C3-A36BF8C709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1" y="4639826"/>
            <a:ext cx="1102100" cy="321183"/>
          </a:xfrm>
          <a:prstGeom prst="rect">
            <a:avLst/>
          </a:prstGeom>
        </p:spPr>
      </p:pic>
    </p:spTree>
    <p:extLst>
      <p:ext uri="{BB962C8B-B14F-4D97-AF65-F5344CB8AC3E}">
        <p14:creationId xmlns:p14="http://schemas.microsoft.com/office/powerpoint/2010/main" val="95763868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C65EFD-C5B5-4671-94FD-F2573EDB893B}" type="datetimeFigureOut">
              <a:rPr lang="en-US" smtClean="0"/>
              <a:t>5/1/24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303DB-130B-4BAA-B879-87BB479A779B}" type="slidenum">
              <a:rPr lang="en-US" smtClean="0"/>
              <a:t>‹#›</a:t>
            </a:fld>
            <a:endParaRPr lang="en-US"/>
          </a:p>
        </p:txBody>
      </p:sp>
    </p:spTree>
    <p:extLst>
      <p:ext uri="{BB962C8B-B14F-4D97-AF65-F5344CB8AC3E}">
        <p14:creationId xmlns:p14="http://schemas.microsoft.com/office/powerpoint/2010/main" val="137104758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6443130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0784429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5/1/24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9423471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5/1/24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7884585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5/1/24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4803984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5/1/24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8066614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5/1/24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795612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3659938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453677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Yellow Section Break">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29002" y="1708510"/>
            <a:ext cx="5029199" cy="1371600"/>
          </a:xfrm>
          <a:prstGeom prst="rect">
            <a:avLst/>
          </a:prstGeom>
        </p:spPr>
        <p:txBody>
          <a:bodyPr lIns="0" tIns="0" rIns="0" bIns="0" anchor="b">
            <a:noAutofit/>
          </a:bodyPr>
          <a:lstStyle>
            <a:lvl1pPr algn="r">
              <a:defRPr sz="2400" b="1" spc="-60">
                <a:solidFill>
                  <a:schemeClr val="tx2"/>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9001" y="3148690"/>
            <a:ext cx="5022892" cy="514350"/>
          </a:xfrm>
        </p:spPr>
        <p:txBody>
          <a:bodyPr lIns="0" tIns="0" rIns="0" bIns="0">
            <a:noAutofit/>
          </a:bodyPr>
          <a:lstStyle>
            <a:lvl1pPr marL="0" indent="0" algn="r">
              <a:buNone/>
              <a:defRPr sz="1050" b="0" i="0" spc="75">
                <a:solidFill>
                  <a:schemeClr val="tx1"/>
                </a:solidFill>
                <a:latin typeface="+mn-lt"/>
                <a:cs typeface="SapientCentroSlab-Light"/>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Subtitle goes here</a:t>
            </a:r>
          </a:p>
        </p:txBody>
      </p:sp>
      <p:sp>
        <p:nvSpPr>
          <p:cNvPr id="8" name="Text Box 14"/>
          <p:cNvSpPr txBox="1">
            <a:spLocks noChangeArrowheads="1"/>
          </p:cNvSpPr>
          <p:nvPr userDrawn="1"/>
        </p:nvSpPr>
        <p:spPr bwMode="auto">
          <a:xfrm>
            <a:off x="845189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dirty="0">
              <a:solidFill>
                <a:srgbClr val="FFFFFF"/>
              </a:solidFill>
              <a:latin typeface="+mn-lt"/>
              <a:cs typeface="SapientSansRegular"/>
            </a:endParaRPr>
          </a:p>
        </p:txBody>
      </p:sp>
      <p:pic>
        <p:nvPicPr>
          <p:cNvPr id="7" name="Picture 6">
            <a:extLst>
              <a:ext uri="{FF2B5EF4-FFF2-40B4-BE49-F238E27FC236}">
                <a16:creationId xmlns:a16="http://schemas.microsoft.com/office/drawing/2014/main" id="{B4B53A9D-DEC4-7941-9134-71FA08F1DC7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0" y="4634867"/>
            <a:ext cx="1102099" cy="321183"/>
          </a:xfrm>
          <a:prstGeom prst="rect">
            <a:avLst/>
          </a:prstGeom>
        </p:spPr>
      </p:pic>
    </p:spTree>
    <p:extLst>
      <p:ext uri="{BB962C8B-B14F-4D97-AF65-F5344CB8AC3E}">
        <p14:creationId xmlns:p14="http://schemas.microsoft.com/office/powerpoint/2010/main" val="206438259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2653826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9832435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userDrawn="1">
  <p:cSld name="Title presenter G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94692705"/>
      </p:ext>
    </p:extLst>
  </p:cSld>
  <p:clrMapOvr>
    <a:masterClrMapping/>
  </p:clrMapOvr>
  <p:transitio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0E1E0F-99E1-40EE-846F-1174B9454D83}" type="datetimeFigureOut">
              <a:rPr lang="en-US" smtClean="0"/>
              <a:t>5/1/24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99A47-6B4B-4C8E-A0E2-67923CA11C59}" type="slidenum">
              <a:rPr lang="en-US" smtClean="0"/>
              <a:t>‹#›</a:t>
            </a:fld>
            <a:endParaRPr lang="en-US"/>
          </a:p>
        </p:txBody>
      </p:sp>
    </p:spTree>
    <p:extLst>
      <p:ext uri="{BB962C8B-B14F-4D97-AF65-F5344CB8AC3E}">
        <p14:creationId xmlns:p14="http://schemas.microsoft.com/office/powerpoint/2010/main" val="222639294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0E1E0F-99E1-40EE-846F-1174B9454D83}" type="datetimeFigureOut">
              <a:rPr lang="en-US" smtClean="0"/>
              <a:t>5/1/24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99A47-6B4B-4C8E-A0E2-67923CA11C59}" type="slidenum">
              <a:rPr lang="en-US" smtClean="0"/>
              <a:t>‹#›</a:t>
            </a:fld>
            <a:endParaRPr lang="en-US"/>
          </a:p>
        </p:txBody>
      </p:sp>
    </p:spTree>
    <p:extLst>
      <p:ext uri="{BB962C8B-B14F-4D97-AF65-F5344CB8AC3E}">
        <p14:creationId xmlns:p14="http://schemas.microsoft.com/office/powerpoint/2010/main" val="399752389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0E1E0F-99E1-40EE-846F-1174B9454D83}" type="datetimeFigureOut">
              <a:rPr lang="en-US" smtClean="0"/>
              <a:t>5/1/24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99A47-6B4B-4C8E-A0E2-67923CA11C59}" type="slidenum">
              <a:rPr lang="en-US" smtClean="0"/>
              <a:t>‹#›</a:t>
            </a:fld>
            <a:endParaRPr lang="en-US"/>
          </a:p>
        </p:txBody>
      </p:sp>
    </p:spTree>
    <p:extLst>
      <p:ext uri="{BB962C8B-B14F-4D97-AF65-F5344CB8AC3E}">
        <p14:creationId xmlns:p14="http://schemas.microsoft.com/office/powerpoint/2010/main" val="132964329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0E1E0F-99E1-40EE-846F-1174B9454D83}" type="datetimeFigureOut">
              <a:rPr lang="en-US" smtClean="0"/>
              <a:t>5/1/24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D99A47-6B4B-4C8E-A0E2-67923CA11C59}" type="slidenum">
              <a:rPr lang="en-US" smtClean="0"/>
              <a:t>‹#›</a:t>
            </a:fld>
            <a:endParaRPr lang="en-US"/>
          </a:p>
        </p:txBody>
      </p:sp>
    </p:spTree>
    <p:extLst>
      <p:ext uri="{BB962C8B-B14F-4D97-AF65-F5344CB8AC3E}">
        <p14:creationId xmlns:p14="http://schemas.microsoft.com/office/powerpoint/2010/main" val="233813135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0E1E0F-99E1-40EE-846F-1174B9454D83}" type="datetimeFigureOut">
              <a:rPr lang="en-US" smtClean="0"/>
              <a:t>5/1/24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D99A47-6B4B-4C8E-A0E2-67923CA11C59}" type="slidenum">
              <a:rPr lang="en-US" smtClean="0"/>
              <a:t>‹#›</a:t>
            </a:fld>
            <a:endParaRPr lang="en-US"/>
          </a:p>
        </p:txBody>
      </p:sp>
    </p:spTree>
    <p:extLst>
      <p:ext uri="{BB962C8B-B14F-4D97-AF65-F5344CB8AC3E}">
        <p14:creationId xmlns:p14="http://schemas.microsoft.com/office/powerpoint/2010/main" val="68629803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0E1E0F-99E1-40EE-846F-1174B9454D83}" type="datetimeFigureOut">
              <a:rPr lang="en-US" smtClean="0"/>
              <a:t>5/1/24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D99A47-6B4B-4C8E-A0E2-67923CA11C59}" type="slidenum">
              <a:rPr lang="en-US" smtClean="0"/>
              <a:t>‹#›</a:t>
            </a:fld>
            <a:endParaRPr lang="en-US"/>
          </a:p>
        </p:txBody>
      </p:sp>
    </p:spTree>
    <p:extLst>
      <p:ext uri="{BB962C8B-B14F-4D97-AF65-F5344CB8AC3E}">
        <p14:creationId xmlns:p14="http://schemas.microsoft.com/office/powerpoint/2010/main" val="338857860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0E1E0F-99E1-40EE-846F-1174B9454D83}" type="datetimeFigureOut">
              <a:rPr lang="en-US" smtClean="0"/>
              <a:t>5/1/24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D99A47-6B4B-4C8E-A0E2-67923CA11C59}" type="slidenum">
              <a:rPr lang="en-US" smtClean="0"/>
              <a:t>‹#›</a:t>
            </a:fld>
            <a:endParaRPr lang="en-US"/>
          </a:p>
        </p:txBody>
      </p:sp>
    </p:spTree>
    <p:extLst>
      <p:ext uri="{BB962C8B-B14F-4D97-AF65-F5344CB8AC3E}">
        <p14:creationId xmlns:p14="http://schemas.microsoft.com/office/powerpoint/2010/main" val="2279710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1523357" y="0"/>
            <a:ext cx="2872115"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Pentagon 9"/>
          <p:cNvSpPr>
            <a:spLocks noChangeAspect="1"/>
          </p:cNvSpPr>
          <p:nvPr userDrawn="1"/>
        </p:nvSpPr>
        <p:spPr>
          <a:xfrm>
            <a:off x="1" y="0"/>
            <a:ext cx="3228985" cy="5148072"/>
          </a:xfrm>
          <a:prstGeom prst="homePlate">
            <a:avLst>
              <a:gd name="adj" fmla="val 3235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4395471" y="1817370"/>
            <a:ext cx="4062728" cy="1371600"/>
          </a:xfrm>
        </p:spPr>
        <p:txBody>
          <a:bodyPr lIns="0" tIns="0" rIns="0" bIns="0" anchor="b">
            <a:noAutofit/>
          </a:bodyPr>
          <a:lstStyle>
            <a:lvl1pPr algn="r">
              <a:defRPr sz="2100" spc="-60">
                <a:solidFill>
                  <a:srgbClr val="BB0E3D"/>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050" b="0" i="1" spc="75">
                <a:solidFill>
                  <a:schemeClr val="accent3"/>
                </a:solidFill>
                <a:latin typeface="+mn-lt"/>
                <a:cs typeface="SapientCentroSlab-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Subtitle goes here</a:t>
            </a:r>
          </a:p>
        </p:txBody>
      </p:sp>
      <p:pic>
        <p:nvPicPr>
          <p:cNvPr id="11" name="Picture 10"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2" y="4864608"/>
            <a:ext cx="1916887" cy="182880"/>
          </a:xfrm>
          <a:prstGeom prst="rect">
            <a:avLst/>
          </a:prstGeom>
        </p:spPr>
      </p:pic>
      <p:sp>
        <p:nvSpPr>
          <p:cNvPr id="13"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Tree>
    <p:extLst>
      <p:ext uri="{BB962C8B-B14F-4D97-AF65-F5344CB8AC3E}">
        <p14:creationId xmlns:p14="http://schemas.microsoft.com/office/powerpoint/2010/main" val="2839743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 Section Break">
    <p:bg>
      <p:bgPr>
        <a:solidFill>
          <a:schemeClr val="bg1"/>
        </a:solidFill>
        <a:effectLst/>
      </p:bgPr>
    </p:bg>
    <p:spTree>
      <p:nvGrpSpPr>
        <p:cNvPr id="1" name=""/>
        <p:cNvGrpSpPr/>
        <p:nvPr/>
      </p:nvGrpSpPr>
      <p:grpSpPr>
        <a:xfrm>
          <a:off x="0" y="0"/>
          <a:ext cx="0" cy="0"/>
          <a:chOff x="0" y="0"/>
          <a:chExt cx="0" cy="0"/>
        </a:xfrm>
      </p:grpSpPr>
      <p:sp>
        <p:nvSpPr>
          <p:cNvPr id="9" name="Subtitle 2"/>
          <p:cNvSpPr>
            <a:spLocks noGrp="1"/>
          </p:cNvSpPr>
          <p:nvPr>
            <p:ph type="subTitle" idx="1" hasCustomPrompt="1"/>
          </p:nvPr>
        </p:nvSpPr>
        <p:spPr>
          <a:xfrm>
            <a:off x="4395471" y="3148690"/>
            <a:ext cx="4056420" cy="514350"/>
          </a:xfrm>
        </p:spPr>
        <p:txBody>
          <a:bodyPr lIns="0" tIns="0" rIns="0" bIns="0">
            <a:noAutofit/>
          </a:bodyPr>
          <a:lstStyle>
            <a:lvl1pPr marL="0" indent="0" algn="r">
              <a:buNone/>
              <a:defRPr sz="1050" b="0" i="0" spc="75">
                <a:solidFill>
                  <a:schemeClr val="accent3"/>
                </a:solidFill>
                <a:latin typeface="+mn-lt"/>
                <a:cs typeface="SapientCentroSlab-Light"/>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Subtitle goes here</a:t>
            </a:r>
          </a:p>
        </p:txBody>
      </p:sp>
      <p:sp>
        <p:nvSpPr>
          <p:cNvPr id="13" name="Text Box 14"/>
          <p:cNvSpPr txBox="1">
            <a:spLocks noChangeArrowheads="1"/>
          </p:cNvSpPr>
          <p:nvPr userDrawn="1"/>
        </p:nvSpPr>
        <p:spPr bwMode="auto">
          <a:xfrm>
            <a:off x="845189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15" name="Title 1">
            <a:extLst>
              <a:ext uri="{FF2B5EF4-FFF2-40B4-BE49-F238E27FC236}">
                <a16:creationId xmlns:a16="http://schemas.microsoft.com/office/drawing/2014/main" id="{06B394A5-16E7-D24B-85E5-3D65C3780F45}"/>
              </a:ext>
            </a:extLst>
          </p:cNvPr>
          <p:cNvSpPr>
            <a:spLocks noGrp="1"/>
          </p:cNvSpPr>
          <p:nvPr>
            <p:ph type="ctrTitle" hasCustomPrompt="1"/>
          </p:nvPr>
        </p:nvSpPr>
        <p:spPr>
          <a:xfrm>
            <a:off x="3429002" y="1708510"/>
            <a:ext cx="5029199" cy="1371600"/>
          </a:xfrm>
          <a:prstGeom prst="rect">
            <a:avLst/>
          </a:prstGeom>
        </p:spPr>
        <p:txBody>
          <a:bodyPr lIns="0" tIns="0" rIns="0" bIns="0" anchor="b">
            <a:noAutofit/>
          </a:bodyPr>
          <a:lstStyle>
            <a:lvl1pPr algn="r">
              <a:defRPr sz="2400" b="1" spc="-60">
                <a:solidFill>
                  <a:schemeClr val="tx2"/>
                </a:solidFill>
                <a:latin typeface="+mj-lt"/>
                <a:cs typeface="SapientSansBold"/>
              </a:defRPr>
            </a:lvl1pPr>
          </a:lstStyle>
          <a:p>
            <a:pPr lvl="0"/>
            <a:r>
              <a:rPr lang="en-US" dirty="0"/>
              <a:t>Section title</a:t>
            </a:r>
          </a:p>
        </p:txBody>
      </p:sp>
      <p:pic>
        <p:nvPicPr>
          <p:cNvPr id="6" name="Picture 5">
            <a:extLst>
              <a:ext uri="{FF2B5EF4-FFF2-40B4-BE49-F238E27FC236}">
                <a16:creationId xmlns:a16="http://schemas.microsoft.com/office/drawing/2014/main" id="{D6DB62A8-7418-6148-8E1E-AFCFEDE7C1D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0" y="4634867"/>
            <a:ext cx="1102099" cy="321183"/>
          </a:xfrm>
          <a:prstGeom prst="rect">
            <a:avLst/>
          </a:prstGeom>
        </p:spPr>
      </p:pic>
    </p:spTree>
    <p:extLst>
      <p:ext uri="{BB962C8B-B14F-4D97-AF65-F5344CB8AC3E}">
        <p14:creationId xmlns:p14="http://schemas.microsoft.com/office/powerpoint/2010/main" val="192638801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40E1E0F-99E1-40EE-846F-1174B9454D83}" type="datetimeFigureOut">
              <a:rPr lang="en-US" smtClean="0"/>
              <a:t>5/1/24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D99A47-6B4B-4C8E-A0E2-67923CA11C59}" type="slidenum">
              <a:rPr lang="en-US" smtClean="0"/>
              <a:t>‹#›</a:t>
            </a:fld>
            <a:endParaRPr lang="en-US"/>
          </a:p>
        </p:txBody>
      </p:sp>
    </p:spTree>
    <p:extLst>
      <p:ext uri="{BB962C8B-B14F-4D97-AF65-F5344CB8AC3E}">
        <p14:creationId xmlns:p14="http://schemas.microsoft.com/office/powerpoint/2010/main" val="131548687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40E1E0F-99E1-40EE-846F-1174B9454D83}" type="datetimeFigureOut">
              <a:rPr lang="en-US" smtClean="0"/>
              <a:t>5/1/24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D99A47-6B4B-4C8E-A0E2-67923CA11C59}" type="slidenum">
              <a:rPr lang="en-US" smtClean="0"/>
              <a:t>‹#›</a:t>
            </a:fld>
            <a:endParaRPr lang="en-US"/>
          </a:p>
        </p:txBody>
      </p:sp>
    </p:spTree>
    <p:extLst>
      <p:ext uri="{BB962C8B-B14F-4D97-AF65-F5344CB8AC3E}">
        <p14:creationId xmlns:p14="http://schemas.microsoft.com/office/powerpoint/2010/main" val="332951433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0E1E0F-99E1-40EE-846F-1174B9454D83}" type="datetimeFigureOut">
              <a:rPr lang="en-US" smtClean="0"/>
              <a:t>5/1/24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99A47-6B4B-4C8E-A0E2-67923CA11C59}" type="slidenum">
              <a:rPr lang="en-US" smtClean="0"/>
              <a:t>‹#›</a:t>
            </a:fld>
            <a:endParaRPr lang="en-US"/>
          </a:p>
        </p:txBody>
      </p:sp>
    </p:spTree>
    <p:extLst>
      <p:ext uri="{BB962C8B-B14F-4D97-AF65-F5344CB8AC3E}">
        <p14:creationId xmlns:p14="http://schemas.microsoft.com/office/powerpoint/2010/main" val="14866808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0E1E0F-99E1-40EE-846F-1174B9454D83}" type="datetimeFigureOut">
              <a:rPr lang="en-US" smtClean="0"/>
              <a:t>5/1/24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99A47-6B4B-4C8E-A0E2-67923CA11C59}" type="slidenum">
              <a:rPr lang="en-US" smtClean="0"/>
              <a:t>‹#›</a:t>
            </a:fld>
            <a:endParaRPr lang="en-US"/>
          </a:p>
        </p:txBody>
      </p:sp>
    </p:spTree>
    <p:extLst>
      <p:ext uri="{BB962C8B-B14F-4D97-AF65-F5344CB8AC3E}">
        <p14:creationId xmlns:p14="http://schemas.microsoft.com/office/powerpoint/2010/main" val="207869055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userDrawn="1">
  <p:cSld name="Title presenter G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96576505"/>
      </p:ext>
    </p:extLst>
  </p:cSld>
  <p:clrMapOvr>
    <a:masterClrMapping/>
  </p:clrMapOvr>
  <p:transition>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2"/>
          </p:nvPr>
        </p:nvSpPr>
        <p:spPr>
          <a:xfrm>
            <a:off x="488952" y="1304925"/>
            <a:ext cx="8321675" cy="3009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
          <p:cNvSpPr/>
          <p:nvPr userDrawn="1"/>
        </p:nvSpPr>
        <p:spPr>
          <a:xfrm>
            <a:off x="0" y="1"/>
            <a:ext cx="9144000" cy="216937"/>
          </a:xfrm>
          <a:prstGeom prst="rect">
            <a:avLst/>
          </a:prstGeom>
          <a:gradFill>
            <a:gsLst>
              <a:gs pos="0">
                <a:srgbClr val="8AB3E0"/>
              </a:gs>
              <a:gs pos="50000">
                <a:srgbClr val="00326A">
                  <a:lumMod val="0"/>
                  <a:lumOff val="100000"/>
                </a:srgbClr>
              </a:gs>
              <a:gs pos="100000">
                <a:srgbClr val="00326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userDrawn="1"/>
        </p:nvSpPr>
        <p:spPr>
          <a:xfrm>
            <a:off x="155515" y="-13896"/>
            <a:ext cx="7627053" cy="213585"/>
          </a:xfrm>
          <a:prstGeom prst="rect">
            <a:avLst/>
          </a:prstGeom>
          <a:noFill/>
        </p:spPr>
        <p:txBody>
          <a:bodyPr wrap="square" rtlCol="0">
            <a:spAutoFit/>
          </a:bodyPr>
          <a:lstStyle/>
          <a:p>
            <a:r>
              <a:rPr lang="en-US" sz="788" dirty="0">
                <a:solidFill>
                  <a:schemeClr val="accent3"/>
                </a:solidFill>
              </a:rPr>
              <a:t>American Association</a:t>
            </a:r>
            <a:r>
              <a:rPr lang="en-US" sz="788" baseline="0" dirty="0">
                <a:solidFill>
                  <a:schemeClr val="accent3"/>
                </a:solidFill>
              </a:rPr>
              <a:t> for Cancer Research Annual Meeting – April 1-5, 2017</a:t>
            </a:r>
            <a:endParaRPr lang="en-US" sz="788" dirty="0">
              <a:solidFill>
                <a:schemeClr val="accent3"/>
              </a:solidFill>
            </a:endParaRPr>
          </a:p>
        </p:txBody>
      </p:sp>
    </p:spTree>
    <p:extLst>
      <p:ext uri="{BB962C8B-B14F-4D97-AF65-F5344CB8AC3E}">
        <p14:creationId xmlns:p14="http://schemas.microsoft.com/office/powerpoint/2010/main" val="422752589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Red Title Slide">
    <p:bg>
      <p:bgPr>
        <a:solidFill>
          <a:schemeClr val="tx2"/>
        </a:solidFill>
        <a:effectLst/>
      </p:bgPr>
    </p:bg>
    <p:spTree>
      <p:nvGrpSpPr>
        <p:cNvPr id="1" name=""/>
        <p:cNvGrpSpPr/>
        <p:nvPr/>
      </p:nvGrpSpPr>
      <p:grpSpPr>
        <a:xfrm>
          <a:off x="0" y="0"/>
          <a:ext cx="0" cy="0"/>
          <a:chOff x="0" y="0"/>
          <a:chExt cx="0" cy="0"/>
        </a:xfrm>
      </p:grpSpPr>
      <p:sp>
        <p:nvSpPr>
          <p:cNvPr id="12" name="Pentagon 11"/>
          <p:cNvSpPr>
            <a:spLocks noChangeAspect="1"/>
          </p:cNvSpPr>
          <p:nvPr userDrawn="1"/>
        </p:nvSpPr>
        <p:spPr>
          <a:xfrm>
            <a:off x="1166486" y="0"/>
            <a:ext cx="2872115" cy="5148072"/>
          </a:xfrm>
          <a:prstGeom prst="homePlate">
            <a:avLst>
              <a:gd name="adj" fmla="val 36290"/>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Pentagon 9"/>
          <p:cNvSpPr>
            <a:spLocks noChangeAspect="1"/>
          </p:cNvSpPr>
          <p:nvPr userDrawn="1"/>
        </p:nvSpPr>
        <p:spPr>
          <a:xfrm>
            <a:off x="0" y="0"/>
            <a:ext cx="2872115" cy="5148072"/>
          </a:xfrm>
          <a:prstGeom prst="homePlate">
            <a:avLst>
              <a:gd name="adj" fmla="val 36290"/>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1" name="Rectangle 20"/>
          <p:cNvSpPr/>
          <p:nvPr userDrawn="1"/>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2" name="Title 1"/>
          <p:cNvSpPr>
            <a:spLocks noGrp="1"/>
          </p:cNvSpPr>
          <p:nvPr>
            <p:ph type="ctrTitle" hasCustomPrompt="1"/>
          </p:nvPr>
        </p:nvSpPr>
        <p:spPr>
          <a:xfrm>
            <a:off x="685799" y="1234441"/>
            <a:ext cx="7772400" cy="1370882"/>
          </a:xfrm>
        </p:spPr>
        <p:txBody>
          <a:bodyPr lIns="0" tIns="0" rIns="0" bIns="0" anchor="b">
            <a:noAutofit/>
          </a:bodyPr>
          <a:lstStyle>
            <a:lvl1pPr algn="r">
              <a:defRPr sz="2100" b="0" i="0">
                <a:solidFill>
                  <a:srgbClr val="FFFFFF"/>
                </a:solidFill>
                <a:latin typeface="Arial"/>
                <a:cs typeface="Arial"/>
              </a:defRPr>
            </a:lvl1pPr>
          </a:lstStyle>
          <a:p>
            <a:r>
              <a:rPr lang="en-US"/>
              <a:t>Title of the presentation</a:t>
            </a:r>
          </a:p>
        </p:txBody>
      </p:sp>
      <p:sp>
        <p:nvSpPr>
          <p:cNvPr id="23"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050" b="0" i="1" spc="75">
                <a:solidFill>
                  <a:schemeClr val="bg1"/>
                </a:solidFill>
                <a:latin typeface="Arial"/>
                <a:cs typeface="Arial"/>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Subtitle goes here </a:t>
            </a:r>
          </a:p>
        </p:txBody>
      </p:sp>
      <p:sp>
        <p:nvSpPr>
          <p:cNvPr id="9" name="Date Placeholder 3"/>
          <p:cNvSpPr>
            <a:spLocks noGrp="1"/>
          </p:cNvSpPr>
          <p:nvPr>
            <p:ph type="dt" sz="half" idx="2"/>
          </p:nvPr>
        </p:nvSpPr>
        <p:spPr>
          <a:xfrm>
            <a:off x="6400800" y="4295773"/>
            <a:ext cx="2286000" cy="356616"/>
          </a:xfrm>
          <a:prstGeom prst="rect">
            <a:avLst/>
          </a:prstGeom>
        </p:spPr>
        <p:txBody>
          <a:bodyPr vert="horz" lIns="0" tIns="0" rIns="0" bIns="0" rtlCol="0" anchor="ctr"/>
          <a:lstStyle>
            <a:lvl1pPr algn="r" fontAlgn="auto">
              <a:spcBef>
                <a:spcPts val="0"/>
              </a:spcBef>
              <a:spcAft>
                <a:spcPts val="0"/>
              </a:spcAft>
              <a:defRPr lang="en-US" sz="1050" smtClean="0"/>
            </a:lvl1pPr>
          </a:lstStyle>
          <a:p>
            <a:pPr>
              <a:defRPr/>
            </a:pPr>
            <a:r>
              <a:rPr lang="en-US" dirty="0"/>
              <a:t>INSERT DATE</a:t>
            </a:r>
          </a:p>
        </p:txBody>
      </p:sp>
      <p:pic>
        <p:nvPicPr>
          <p:cNvPr id="13" name="Picture 12" descr="CCR_54px Logo COLO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2" y="4282743"/>
            <a:ext cx="2775387" cy="384048"/>
          </a:xfrm>
          <a:prstGeom prst="rect">
            <a:avLst/>
          </a:prstGeom>
        </p:spPr>
      </p:pic>
    </p:spTree>
    <p:extLst>
      <p:ext uri="{BB962C8B-B14F-4D97-AF65-F5344CB8AC3E}">
        <p14:creationId xmlns:p14="http://schemas.microsoft.com/office/powerpoint/2010/main" val="9065314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185050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6148405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5/1/24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79077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tx2"/>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2286000" y="835479"/>
            <a:ext cx="4572000" cy="3472543"/>
          </a:xfrm>
        </p:spPr>
        <p:txBody>
          <a:bodyPr anchor="ctr">
            <a:noAutofit/>
          </a:bodyPr>
          <a:lstStyle>
            <a:lvl1pPr marL="0" indent="0" algn="l">
              <a:spcAft>
                <a:spcPts val="0"/>
              </a:spcAft>
              <a:buNone/>
              <a:defRPr sz="1350" b="0" i="0" baseline="0">
                <a:solidFill>
                  <a:srgbClr val="FFFFFF"/>
                </a:solidFill>
                <a:latin typeface="+mn-lt"/>
                <a:cs typeface="SapientCentroSlab-Light"/>
              </a:defRPr>
            </a:lvl1pPr>
          </a:lstStyle>
          <a:p>
            <a:pPr lvl="0"/>
            <a:r>
              <a:rPr lang="en-US" dirty="0"/>
              <a:t>“Lorem ipsum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12" name="Text Box 14">
            <a:extLst>
              <a:ext uri="{FF2B5EF4-FFF2-40B4-BE49-F238E27FC236}">
                <a16:creationId xmlns:a16="http://schemas.microsoft.com/office/drawing/2014/main" id="{F89ED447-3235-1B4A-80AB-CBEBBC864616}"/>
              </a:ext>
            </a:extLst>
          </p:cNvPr>
          <p:cNvSpPr txBox="1">
            <a:spLocks noChangeArrowheads="1"/>
          </p:cNvSpPr>
          <p:nvPr userDrawn="1"/>
        </p:nvSpPr>
        <p:spPr bwMode="auto">
          <a:xfrm>
            <a:off x="845189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dirty="0">
              <a:solidFill>
                <a:srgbClr val="FFFFFF"/>
              </a:solidFill>
              <a:latin typeface="+mn-lt"/>
              <a:cs typeface="SapientSansRegular"/>
            </a:endParaRPr>
          </a:p>
        </p:txBody>
      </p:sp>
      <p:pic>
        <p:nvPicPr>
          <p:cNvPr id="7" name="Picture 6" descr="Logo, company name&#10;&#10;Description automatically generated">
            <a:extLst>
              <a:ext uri="{FF2B5EF4-FFF2-40B4-BE49-F238E27FC236}">
                <a16:creationId xmlns:a16="http://schemas.microsoft.com/office/drawing/2014/main" id="{8329DA9A-0D94-7B43-BC9A-C1C767D6EE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1" y="4639826"/>
            <a:ext cx="1102100" cy="321183"/>
          </a:xfrm>
          <a:prstGeom prst="rect">
            <a:avLst/>
          </a:prstGeom>
        </p:spPr>
      </p:pic>
    </p:spTree>
    <p:extLst>
      <p:ext uri="{BB962C8B-B14F-4D97-AF65-F5344CB8AC3E}">
        <p14:creationId xmlns:p14="http://schemas.microsoft.com/office/powerpoint/2010/main" val="354784468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5/1/24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828344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5/1/24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3009134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5/1/24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1487301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5/1/24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1845255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4762151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7856346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8818286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7145213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userDrawn="1">
  <p:cSld name="Title presenter G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940444715"/>
      </p:ext>
    </p:extLst>
  </p:cSld>
  <p:clrMapOvr>
    <a:masterClrMapping/>
  </p:clrMapOvr>
  <p:transition>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409931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493776" y="1320802"/>
            <a:ext cx="8165592" cy="32096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Box 14">
            <a:extLst>
              <a:ext uri="{FF2B5EF4-FFF2-40B4-BE49-F238E27FC236}">
                <a16:creationId xmlns:a16="http://schemas.microsoft.com/office/drawing/2014/main" id="{50257639-95B0-7648-804A-FE10C60CA6C6}"/>
              </a:ext>
            </a:extLst>
          </p:cNvPr>
          <p:cNvSpPr txBox="1">
            <a:spLocks noChangeArrowheads="1"/>
          </p:cNvSpPr>
          <p:nvPr userDrawn="1"/>
        </p:nvSpPr>
        <p:spPr bwMode="auto">
          <a:xfrm>
            <a:off x="845189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11" name="Title 1">
            <a:extLst>
              <a:ext uri="{FF2B5EF4-FFF2-40B4-BE49-F238E27FC236}">
                <a16:creationId xmlns:a16="http://schemas.microsoft.com/office/drawing/2014/main" id="{3CD0941F-3ADF-524A-AC25-3DEA5DA6130F}"/>
              </a:ext>
            </a:extLst>
          </p:cNvPr>
          <p:cNvSpPr>
            <a:spLocks noGrp="1"/>
          </p:cNvSpPr>
          <p:nvPr>
            <p:ph type="title"/>
          </p:nvPr>
        </p:nvSpPr>
        <p:spPr>
          <a:xfrm>
            <a:off x="457200" y="416317"/>
            <a:ext cx="8229600" cy="667916"/>
          </a:xfrm>
          <a:prstGeom prst="rect">
            <a:avLst/>
          </a:prstGeom>
        </p:spPr>
        <p:txBody>
          <a:bodyPr anchor="t"/>
          <a:lstStyle>
            <a:lvl1pPr>
              <a:defRPr sz="1500"/>
            </a:lvl1pPr>
          </a:lstStyle>
          <a:p>
            <a:r>
              <a:rPr lang="en-US" dirty="0"/>
              <a:t>Click to edit Master title style</a:t>
            </a:r>
          </a:p>
        </p:txBody>
      </p:sp>
      <p:pic>
        <p:nvPicPr>
          <p:cNvPr id="7" name="Picture 6">
            <a:extLst>
              <a:ext uri="{FF2B5EF4-FFF2-40B4-BE49-F238E27FC236}">
                <a16:creationId xmlns:a16="http://schemas.microsoft.com/office/drawing/2014/main" id="{9EFEC02D-4108-414A-B2B8-9984035167E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0" y="4634867"/>
            <a:ext cx="1102099" cy="321183"/>
          </a:xfrm>
          <a:prstGeom prst="rect">
            <a:avLst/>
          </a:prstGeom>
        </p:spPr>
      </p:pic>
    </p:spTree>
    <p:extLst>
      <p:ext uri="{BB962C8B-B14F-4D97-AF65-F5344CB8AC3E}">
        <p14:creationId xmlns:p14="http://schemas.microsoft.com/office/powerpoint/2010/main" val="153452637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5752394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5/1/24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1197186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5/1/24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7153907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5/1/24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3934049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5/1/24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7998112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5/1/24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9907061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3890659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5143220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9457192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87886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lumn Left — Photo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1AE90CB-771F-624A-83C0-0FF532EA7D6D}"/>
              </a:ext>
            </a:extLst>
          </p:cNvPr>
          <p:cNvSpPr>
            <a:spLocks noGrp="1"/>
          </p:cNvSpPr>
          <p:nvPr>
            <p:ph type="pic" sz="quarter" idx="13"/>
          </p:nvPr>
        </p:nvSpPr>
        <p:spPr>
          <a:xfrm>
            <a:off x="4929352" y="0"/>
            <a:ext cx="4214648" cy="5143500"/>
          </a:xfrm>
          <a:solidFill>
            <a:schemeClr val="bg2">
              <a:lumMod val="95000"/>
            </a:schemeClr>
          </a:solidFill>
        </p:spPr>
        <p:txBody>
          <a:bodyPr/>
          <a:lstStyle/>
          <a:p>
            <a:endParaRPr lang="en-US"/>
          </a:p>
        </p:txBody>
      </p:sp>
      <p:sp>
        <p:nvSpPr>
          <p:cNvPr id="6" name="Content Placeholder 2"/>
          <p:cNvSpPr>
            <a:spLocks noGrp="1"/>
          </p:cNvSpPr>
          <p:nvPr>
            <p:ph sz="quarter" idx="11"/>
          </p:nvPr>
        </p:nvSpPr>
        <p:spPr>
          <a:xfrm>
            <a:off x="493776" y="1320801"/>
            <a:ext cx="4078224" cy="3188138"/>
          </a:xfrm>
        </p:spPr>
        <p:txBody>
          <a:bodyPr numCol="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BDECFF2F-CB9B-104B-ACB1-854D145CB616}"/>
              </a:ext>
            </a:extLst>
          </p:cNvPr>
          <p:cNvSpPr>
            <a:spLocks noGrp="1"/>
          </p:cNvSpPr>
          <p:nvPr>
            <p:ph type="title"/>
          </p:nvPr>
        </p:nvSpPr>
        <p:spPr>
          <a:xfrm>
            <a:off x="457200" y="287310"/>
            <a:ext cx="4114800" cy="796925"/>
          </a:xfrm>
          <a:prstGeom prst="rect">
            <a:avLst/>
          </a:prstGeom>
        </p:spPr>
        <p:txBody>
          <a:bodyPr anchor="t"/>
          <a:lstStyle>
            <a:lvl1pPr>
              <a:defRPr sz="1500"/>
            </a:lvl1pPr>
          </a:lstStyle>
          <a:p>
            <a:r>
              <a:rPr lang="en-US" dirty="0"/>
              <a:t>Click to edit Master title style</a:t>
            </a:r>
          </a:p>
        </p:txBody>
      </p:sp>
      <p:sp>
        <p:nvSpPr>
          <p:cNvPr id="13" name="Text Box 14">
            <a:extLst>
              <a:ext uri="{FF2B5EF4-FFF2-40B4-BE49-F238E27FC236}">
                <a16:creationId xmlns:a16="http://schemas.microsoft.com/office/drawing/2014/main" id="{CC3437B1-FC09-D542-83E2-173C4143C23A}"/>
              </a:ext>
            </a:extLst>
          </p:cNvPr>
          <p:cNvSpPr txBox="1">
            <a:spLocks noChangeArrowheads="1"/>
          </p:cNvSpPr>
          <p:nvPr userDrawn="1"/>
        </p:nvSpPr>
        <p:spPr bwMode="auto">
          <a:xfrm>
            <a:off x="845189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7" name="Picture 6">
            <a:extLst>
              <a:ext uri="{FF2B5EF4-FFF2-40B4-BE49-F238E27FC236}">
                <a16:creationId xmlns:a16="http://schemas.microsoft.com/office/drawing/2014/main" id="{6EB60629-859F-3C45-AA93-0B626923F8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0" y="4634867"/>
            <a:ext cx="1102099" cy="321183"/>
          </a:xfrm>
          <a:prstGeom prst="rect">
            <a:avLst/>
          </a:prstGeom>
        </p:spPr>
      </p:pic>
    </p:spTree>
    <p:extLst>
      <p:ext uri="{BB962C8B-B14F-4D97-AF65-F5344CB8AC3E}">
        <p14:creationId xmlns:p14="http://schemas.microsoft.com/office/powerpoint/2010/main" val="247549343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Diapositiva titolo">
    <p:bg>
      <p:bgPr>
        <a:blipFill dpi="0" rotWithShape="1">
          <a:blip r:embed="rId2" cstate="email">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magine 2" descr="Immagine che contiene schermata, design&#10;&#10;Descrizione generata automaticamente">
            <a:extLst>
              <a:ext uri="{FF2B5EF4-FFF2-40B4-BE49-F238E27FC236}">
                <a16:creationId xmlns:a16="http://schemas.microsoft.com/office/drawing/2014/main" id="{4F602F07-760E-D848-F731-2648EF101E8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82" y="0"/>
            <a:ext cx="9139239" cy="5143500"/>
          </a:xfrm>
          <a:prstGeom prst="rect">
            <a:avLst/>
          </a:prstGeom>
        </p:spPr>
      </p:pic>
      <p:sp>
        <p:nvSpPr>
          <p:cNvPr id="2" name="Titolo 1">
            <a:extLst>
              <a:ext uri="{FF2B5EF4-FFF2-40B4-BE49-F238E27FC236}">
                <a16:creationId xmlns:a16="http://schemas.microsoft.com/office/drawing/2014/main" id="{F62B9886-0359-97BB-1BD7-10D7EAC65F3B}"/>
              </a:ext>
            </a:extLst>
          </p:cNvPr>
          <p:cNvSpPr>
            <a:spLocks noGrp="1"/>
          </p:cNvSpPr>
          <p:nvPr>
            <p:ph type="title"/>
          </p:nvPr>
        </p:nvSpPr>
        <p:spPr>
          <a:xfrm>
            <a:off x="318260" y="231241"/>
            <a:ext cx="8455509" cy="476923"/>
          </a:xfrm>
          <a:prstGeom prst="rect">
            <a:avLst/>
          </a:prstGeom>
        </p:spPr>
        <p:txBody>
          <a:bodyPr anchor="b"/>
          <a:lstStyle>
            <a:lvl1pPr>
              <a:defRPr sz="2250">
                <a:solidFill>
                  <a:srgbClr val="EE7203"/>
                </a:solidFill>
                <a:latin typeface="Arial" panose="020B0604020202020204" pitchFamily="34" charset="0"/>
                <a:cs typeface="Arial" panose="020B0604020202020204" pitchFamily="34" charset="0"/>
              </a:defRPr>
            </a:lvl1pPr>
          </a:lstStyle>
          <a:p>
            <a:endParaRPr lang="it-IT" dirty="0"/>
          </a:p>
        </p:txBody>
      </p:sp>
      <p:sp>
        <p:nvSpPr>
          <p:cNvPr id="4" name="Sottotitolo 2">
            <a:extLst>
              <a:ext uri="{FF2B5EF4-FFF2-40B4-BE49-F238E27FC236}">
                <a16:creationId xmlns:a16="http://schemas.microsoft.com/office/drawing/2014/main" id="{36DFA42F-8C59-EA6D-8174-21A8703F4624}"/>
              </a:ext>
            </a:extLst>
          </p:cNvPr>
          <p:cNvSpPr>
            <a:spLocks noGrp="1"/>
          </p:cNvSpPr>
          <p:nvPr>
            <p:ph type="subTitle" idx="1"/>
          </p:nvPr>
        </p:nvSpPr>
        <p:spPr>
          <a:xfrm>
            <a:off x="318259" y="1096643"/>
            <a:ext cx="8455509" cy="1241822"/>
          </a:xfrm>
          <a:prstGeom prst="rect">
            <a:avLst/>
          </a:prstGeom>
        </p:spPr>
        <p:txBody>
          <a:bodyPr/>
          <a:lstStyle>
            <a:lvl1pPr marL="0" indent="0" algn="l">
              <a:buNone/>
              <a:defRPr sz="1350">
                <a:solidFill>
                  <a:srgbClr val="4C6172"/>
                </a:solidFill>
                <a:latin typeface="Arial" panose="020B0604020202020204" pitchFamily="34" charset="0"/>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it-IT" dirty="0"/>
              <a:t>Fare clic per modificare lo stile del sottotitolo dello schema</a:t>
            </a:r>
          </a:p>
        </p:txBody>
      </p:sp>
    </p:spTree>
    <p:extLst>
      <p:ext uri="{BB962C8B-B14F-4D97-AF65-F5344CB8AC3E}">
        <p14:creationId xmlns:p14="http://schemas.microsoft.com/office/powerpoint/2010/main" val="123256154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Titolo e contenuto">
    <p:bg>
      <p:bgPr>
        <a:blipFill dpi="0" rotWithShape="1">
          <a:blip r:embed="rId2" cstate="email">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25962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5" name="Footer Placeholder 4"/>
          <p:cNvSpPr>
            <a:spLocks noGrp="1"/>
          </p:cNvSpPr>
          <p:nvPr>
            <p:ph type="ftr" sz="quarter" idx="11"/>
          </p:nvPr>
        </p:nvSpPr>
        <p:spPr/>
        <p:txBody>
          <a:bodyPr/>
          <a:lstStyle/>
          <a:p>
            <a:r>
              <a:rPr lang="en-US" altLang="en-US"/>
              <a:t>Copyright © 2012 American Medical Association. All rights reserved.</a:t>
            </a:r>
          </a:p>
        </p:txBody>
      </p:sp>
      <p:sp>
        <p:nvSpPr>
          <p:cNvPr id="6" name="Slide Number Placeholder 5"/>
          <p:cNvSpPr>
            <a:spLocks noGrp="1"/>
          </p:cNvSpPr>
          <p:nvPr>
            <p:ph type="sldNum" sz="quarter" idx="12"/>
          </p:nvPr>
        </p:nvSpPr>
        <p:spPr/>
        <p:txBody>
          <a:bodyPr/>
          <a:lstStyle/>
          <a:p>
            <a:fld id="{46232445-38AF-4461-969E-64FE2811280E}" type="slidenum">
              <a:rPr lang="en-US" altLang="en-US" smtClean="0"/>
              <a:pPr/>
              <a:t>‹#›</a:t>
            </a:fld>
            <a:endParaRPr lang="en-US" altLang="en-US"/>
          </a:p>
        </p:txBody>
      </p:sp>
    </p:spTree>
    <p:extLst>
      <p:ext uri="{BB962C8B-B14F-4D97-AF65-F5344CB8AC3E}">
        <p14:creationId xmlns:p14="http://schemas.microsoft.com/office/powerpoint/2010/main" val="256718164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5" name="Footer Placeholder 4"/>
          <p:cNvSpPr>
            <a:spLocks noGrp="1"/>
          </p:cNvSpPr>
          <p:nvPr>
            <p:ph type="ftr" sz="quarter" idx="11"/>
          </p:nvPr>
        </p:nvSpPr>
        <p:spPr/>
        <p:txBody>
          <a:bodyPr/>
          <a:lstStyle/>
          <a:p>
            <a:r>
              <a:rPr lang="en-US" altLang="en-US"/>
              <a:t>Copyright © 2012 American Medical Association. All rights reserved.</a:t>
            </a:r>
          </a:p>
        </p:txBody>
      </p:sp>
      <p:sp>
        <p:nvSpPr>
          <p:cNvPr id="6" name="Slide Number Placeholder 5"/>
          <p:cNvSpPr>
            <a:spLocks noGrp="1"/>
          </p:cNvSpPr>
          <p:nvPr>
            <p:ph type="sldNum" sz="quarter" idx="12"/>
          </p:nvPr>
        </p:nvSpPr>
        <p:spPr/>
        <p:txBody>
          <a:bodyPr/>
          <a:lstStyle/>
          <a:p>
            <a:fld id="{59EA7CF7-8E83-4477-A62B-8C1CB14D0F52}" type="slidenum">
              <a:rPr lang="en-US" altLang="en-US" smtClean="0"/>
              <a:pPr/>
              <a:t>‹#›</a:t>
            </a:fld>
            <a:endParaRPr lang="en-US" altLang="en-US"/>
          </a:p>
        </p:txBody>
      </p:sp>
    </p:spTree>
    <p:extLst>
      <p:ext uri="{BB962C8B-B14F-4D97-AF65-F5344CB8AC3E}">
        <p14:creationId xmlns:p14="http://schemas.microsoft.com/office/powerpoint/2010/main" val="71920815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5" name="Footer Placeholder 4"/>
          <p:cNvSpPr>
            <a:spLocks noGrp="1"/>
          </p:cNvSpPr>
          <p:nvPr>
            <p:ph type="ftr" sz="quarter" idx="11"/>
          </p:nvPr>
        </p:nvSpPr>
        <p:spPr/>
        <p:txBody>
          <a:bodyPr/>
          <a:lstStyle/>
          <a:p>
            <a:r>
              <a:rPr lang="en-US" altLang="en-US"/>
              <a:t>Copyright © 2012 American Medical Association. All rights reserved.</a:t>
            </a:r>
          </a:p>
        </p:txBody>
      </p:sp>
      <p:sp>
        <p:nvSpPr>
          <p:cNvPr id="6" name="Slide Number Placeholder 5"/>
          <p:cNvSpPr>
            <a:spLocks noGrp="1"/>
          </p:cNvSpPr>
          <p:nvPr>
            <p:ph type="sldNum" sz="quarter" idx="12"/>
          </p:nvPr>
        </p:nvSpPr>
        <p:spPr/>
        <p:txBody>
          <a:bodyPr/>
          <a:lstStyle/>
          <a:p>
            <a:fld id="{EFA4CD01-0526-42CC-BA75-1C79C923C329}" type="slidenum">
              <a:rPr lang="en-US" altLang="en-US" smtClean="0"/>
              <a:pPr/>
              <a:t>‹#›</a:t>
            </a:fld>
            <a:endParaRPr lang="en-US" altLang="en-US"/>
          </a:p>
        </p:txBody>
      </p:sp>
    </p:spTree>
    <p:extLst>
      <p:ext uri="{BB962C8B-B14F-4D97-AF65-F5344CB8AC3E}">
        <p14:creationId xmlns:p14="http://schemas.microsoft.com/office/powerpoint/2010/main" val="37383227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6" name="Footer Placeholder 5"/>
          <p:cNvSpPr>
            <a:spLocks noGrp="1"/>
          </p:cNvSpPr>
          <p:nvPr>
            <p:ph type="ftr" sz="quarter" idx="11"/>
          </p:nvPr>
        </p:nvSpPr>
        <p:spPr/>
        <p:txBody>
          <a:bodyPr/>
          <a:lstStyle/>
          <a:p>
            <a:r>
              <a:rPr lang="en-US" altLang="en-US"/>
              <a:t>Copyright © 2012 American Medical Association. All rights reserved.</a:t>
            </a:r>
          </a:p>
        </p:txBody>
      </p:sp>
      <p:sp>
        <p:nvSpPr>
          <p:cNvPr id="7" name="Slide Number Placeholder 6"/>
          <p:cNvSpPr>
            <a:spLocks noGrp="1"/>
          </p:cNvSpPr>
          <p:nvPr>
            <p:ph type="sldNum" sz="quarter" idx="12"/>
          </p:nvPr>
        </p:nvSpPr>
        <p:spPr/>
        <p:txBody>
          <a:bodyPr/>
          <a:lstStyle/>
          <a:p>
            <a:fld id="{A5D9B74C-E9CC-4E9C-A7D0-DC076CAFE449}" type="slidenum">
              <a:rPr lang="en-US" altLang="en-US" smtClean="0"/>
              <a:pPr/>
              <a:t>‹#›</a:t>
            </a:fld>
            <a:endParaRPr lang="en-US" altLang="en-US"/>
          </a:p>
        </p:txBody>
      </p:sp>
    </p:spTree>
    <p:extLst>
      <p:ext uri="{BB962C8B-B14F-4D97-AF65-F5344CB8AC3E}">
        <p14:creationId xmlns:p14="http://schemas.microsoft.com/office/powerpoint/2010/main" val="196877648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8" name="Footer Placeholder 7"/>
          <p:cNvSpPr>
            <a:spLocks noGrp="1"/>
          </p:cNvSpPr>
          <p:nvPr>
            <p:ph type="ftr" sz="quarter" idx="11"/>
          </p:nvPr>
        </p:nvSpPr>
        <p:spPr/>
        <p:txBody>
          <a:bodyPr/>
          <a:lstStyle/>
          <a:p>
            <a:r>
              <a:rPr lang="en-US" altLang="en-US"/>
              <a:t>Copyright © 2012 American Medical Association. All rights reserved.</a:t>
            </a:r>
          </a:p>
        </p:txBody>
      </p:sp>
      <p:sp>
        <p:nvSpPr>
          <p:cNvPr id="9" name="Slide Number Placeholder 8"/>
          <p:cNvSpPr>
            <a:spLocks noGrp="1"/>
          </p:cNvSpPr>
          <p:nvPr>
            <p:ph type="sldNum" sz="quarter" idx="12"/>
          </p:nvPr>
        </p:nvSpPr>
        <p:spPr/>
        <p:txBody>
          <a:bodyPr/>
          <a:lstStyle/>
          <a:p>
            <a:fld id="{F15C1D45-A716-46B1-AE3A-7ED929B7B385}" type="slidenum">
              <a:rPr lang="en-US" altLang="en-US" smtClean="0"/>
              <a:pPr/>
              <a:t>‹#›</a:t>
            </a:fld>
            <a:endParaRPr lang="en-US" altLang="en-US"/>
          </a:p>
        </p:txBody>
      </p:sp>
    </p:spTree>
    <p:extLst>
      <p:ext uri="{BB962C8B-B14F-4D97-AF65-F5344CB8AC3E}">
        <p14:creationId xmlns:p14="http://schemas.microsoft.com/office/powerpoint/2010/main" val="426854992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4" name="Footer Placeholder 3"/>
          <p:cNvSpPr>
            <a:spLocks noGrp="1"/>
          </p:cNvSpPr>
          <p:nvPr>
            <p:ph type="ftr" sz="quarter" idx="11"/>
          </p:nvPr>
        </p:nvSpPr>
        <p:spPr/>
        <p:txBody>
          <a:bodyPr/>
          <a:lstStyle/>
          <a:p>
            <a:r>
              <a:rPr lang="en-US" altLang="en-US"/>
              <a:t>Copyright © 2012 American Medical Association. All rights reserved.</a:t>
            </a:r>
          </a:p>
        </p:txBody>
      </p:sp>
      <p:sp>
        <p:nvSpPr>
          <p:cNvPr id="5" name="Slide Number Placeholder 4"/>
          <p:cNvSpPr>
            <a:spLocks noGrp="1"/>
          </p:cNvSpPr>
          <p:nvPr>
            <p:ph type="sldNum" sz="quarter" idx="12"/>
          </p:nvPr>
        </p:nvSpPr>
        <p:spPr/>
        <p:txBody>
          <a:bodyPr/>
          <a:lstStyle/>
          <a:p>
            <a:fld id="{C4218EDD-18FD-48AA-8557-E172024C7D49}" type="slidenum">
              <a:rPr lang="en-US" altLang="en-US" smtClean="0"/>
              <a:pPr/>
              <a:t>‹#›</a:t>
            </a:fld>
            <a:endParaRPr lang="en-US" altLang="en-US"/>
          </a:p>
        </p:txBody>
      </p:sp>
    </p:spTree>
    <p:extLst>
      <p:ext uri="{BB962C8B-B14F-4D97-AF65-F5344CB8AC3E}">
        <p14:creationId xmlns:p14="http://schemas.microsoft.com/office/powerpoint/2010/main" val="89356929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3" name="Footer Placeholder 2"/>
          <p:cNvSpPr>
            <a:spLocks noGrp="1"/>
          </p:cNvSpPr>
          <p:nvPr>
            <p:ph type="ftr" sz="quarter" idx="11"/>
          </p:nvPr>
        </p:nvSpPr>
        <p:spPr/>
        <p:txBody>
          <a:bodyPr/>
          <a:lstStyle/>
          <a:p>
            <a:r>
              <a:rPr lang="en-US" altLang="en-US"/>
              <a:t>Copyright © 2012 American Medical Association. All rights reserved.</a:t>
            </a:r>
          </a:p>
        </p:txBody>
      </p:sp>
      <p:sp>
        <p:nvSpPr>
          <p:cNvPr id="4" name="Slide Number Placeholder 3"/>
          <p:cNvSpPr>
            <a:spLocks noGrp="1"/>
          </p:cNvSpPr>
          <p:nvPr>
            <p:ph type="sldNum" sz="quarter" idx="12"/>
          </p:nvPr>
        </p:nvSpPr>
        <p:spPr/>
        <p:txBody>
          <a:bodyPr/>
          <a:lstStyle/>
          <a:p>
            <a:fld id="{31DB6B67-8038-42CF-80DF-41E4771FE5E1}" type="slidenum">
              <a:rPr lang="en-US" altLang="en-US" smtClean="0"/>
              <a:pPr/>
              <a:t>‹#›</a:t>
            </a:fld>
            <a:endParaRPr lang="en-US" altLang="en-US"/>
          </a:p>
        </p:txBody>
      </p:sp>
    </p:spTree>
    <p:extLst>
      <p:ext uri="{BB962C8B-B14F-4D97-AF65-F5344CB8AC3E}">
        <p14:creationId xmlns:p14="http://schemas.microsoft.com/office/powerpoint/2010/main" val="428283732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6" name="Footer Placeholder 5"/>
          <p:cNvSpPr>
            <a:spLocks noGrp="1"/>
          </p:cNvSpPr>
          <p:nvPr>
            <p:ph type="ftr" sz="quarter" idx="11"/>
          </p:nvPr>
        </p:nvSpPr>
        <p:spPr/>
        <p:txBody>
          <a:bodyPr/>
          <a:lstStyle/>
          <a:p>
            <a:r>
              <a:rPr lang="en-US" altLang="en-US"/>
              <a:t>Copyright © 2012 American Medical Association. All rights reserved.</a:t>
            </a:r>
          </a:p>
        </p:txBody>
      </p:sp>
      <p:sp>
        <p:nvSpPr>
          <p:cNvPr id="7" name="Slide Number Placeholder 6"/>
          <p:cNvSpPr>
            <a:spLocks noGrp="1"/>
          </p:cNvSpPr>
          <p:nvPr>
            <p:ph type="sldNum" sz="quarter" idx="12"/>
          </p:nvPr>
        </p:nvSpPr>
        <p:spPr/>
        <p:txBody>
          <a:bodyPr/>
          <a:lstStyle/>
          <a:p>
            <a:fld id="{0D0B537C-94D1-4CA8-8D87-D35BC85AD6B1}" type="slidenum">
              <a:rPr lang="en-US" altLang="en-US" smtClean="0"/>
              <a:pPr/>
              <a:t>‹#›</a:t>
            </a:fld>
            <a:endParaRPr lang="en-US" altLang="en-US"/>
          </a:p>
        </p:txBody>
      </p:sp>
    </p:spTree>
    <p:extLst>
      <p:ext uri="{BB962C8B-B14F-4D97-AF65-F5344CB8AC3E}">
        <p14:creationId xmlns:p14="http://schemas.microsoft.com/office/powerpoint/2010/main" val="684698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lumn Right — Photo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1AE90CB-771F-624A-83C0-0FF532EA7D6D}"/>
              </a:ext>
            </a:extLst>
          </p:cNvPr>
          <p:cNvSpPr>
            <a:spLocks noGrp="1"/>
          </p:cNvSpPr>
          <p:nvPr>
            <p:ph type="pic" sz="quarter" idx="13"/>
          </p:nvPr>
        </p:nvSpPr>
        <p:spPr>
          <a:xfrm>
            <a:off x="1" y="0"/>
            <a:ext cx="4381500" cy="5143500"/>
          </a:xfrm>
          <a:solidFill>
            <a:schemeClr val="bg2">
              <a:lumMod val="95000"/>
            </a:schemeClr>
          </a:solidFill>
        </p:spPr>
        <p:txBody>
          <a:bodyPr/>
          <a:lstStyle/>
          <a:p>
            <a:endParaRPr lang="en-US"/>
          </a:p>
        </p:txBody>
      </p:sp>
      <p:sp>
        <p:nvSpPr>
          <p:cNvPr id="11" name="Text Box 14">
            <a:extLst>
              <a:ext uri="{FF2B5EF4-FFF2-40B4-BE49-F238E27FC236}">
                <a16:creationId xmlns:a16="http://schemas.microsoft.com/office/drawing/2014/main" id="{972A9679-D609-104F-A6A3-1267E916143E}"/>
              </a:ext>
            </a:extLst>
          </p:cNvPr>
          <p:cNvSpPr txBox="1">
            <a:spLocks noChangeArrowheads="1"/>
          </p:cNvSpPr>
          <p:nvPr userDrawn="1"/>
        </p:nvSpPr>
        <p:spPr bwMode="auto">
          <a:xfrm>
            <a:off x="845189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13" name="Content Placeholder 2">
            <a:extLst>
              <a:ext uri="{FF2B5EF4-FFF2-40B4-BE49-F238E27FC236}">
                <a16:creationId xmlns:a16="http://schemas.microsoft.com/office/drawing/2014/main" id="{2B9790C6-307D-6346-8B14-3E1E7B53E543}"/>
              </a:ext>
            </a:extLst>
          </p:cNvPr>
          <p:cNvSpPr>
            <a:spLocks noGrp="1"/>
          </p:cNvSpPr>
          <p:nvPr>
            <p:ph sz="quarter" idx="11"/>
          </p:nvPr>
        </p:nvSpPr>
        <p:spPr>
          <a:xfrm>
            <a:off x="4799080" y="1320801"/>
            <a:ext cx="3887725" cy="3264958"/>
          </a:xfrm>
        </p:spPr>
        <p:txBody>
          <a:bodyPr numCol="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3">
            <a:extLst>
              <a:ext uri="{FF2B5EF4-FFF2-40B4-BE49-F238E27FC236}">
                <a16:creationId xmlns:a16="http://schemas.microsoft.com/office/drawing/2014/main" id="{B38DBB37-526B-094F-B383-4A4D66436D12}"/>
              </a:ext>
            </a:extLst>
          </p:cNvPr>
          <p:cNvSpPr>
            <a:spLocks noGrp="1"/>
          </p:cNvSpPr>
          <p:nvPr>
            <p:ph type="title"/>
          </p:nvPr>
        </p:nvSpPr>
        <p:spPr>
          <a:xfrm>
            <a:off x="4762504" y="287310"/>
            <a:ext cx="3924301" cy="796925"/>
          </a:xfrm>
          <a:prstGeom prst="rect">
            <a:avLst/>
          </a:prstGeom>
        </p:spPr>
        <p:txBody>
          <a:bodyPr anchor="t"/>
          <a:lstStyle>
            <a:lvl1pPr>
              <a:defRPr sz="1500"/>
            </a:lvl1pPr>
          </a:lstStyle>
          <a:p>
            <a:r>
              <a:rPr lang="en-US" dirty="0"/>
              <a:t>Click to edit Master title style</a:t>
            </a:r>
          </a:p>
        </p:txBody>
      </p:sp>
    </p:spTree>
    <p:extLst>
      <p:ext uri="{BB962C8B-B14F-4D97-AF65-F5344CB8AC3E}">
        <p14:creationId xmlns:p14="http://schemas.microsoft.com/office/powerpoint/2010/main" val="388490957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6" name="Footer Placeholder 5"/>
          <p:cNvSpPr>
            <a:spLocks noGrp="1"/>
          </p:cNvSpPr>
          <p:nvPr>
            <p:ph type="ftr" sz="quarter" idx="11"/>
          </p:nvPr>
        </p:nvSpPr>
        <p:spPr/>
        <p:txBody>
          <a:bodyPr/>
          <a:lstStyle/>
          <a:p>
            <a:r>
              <a:rPr lang="en-US" altLang="en-US"/>
              <a:t>Copyright © 2012 American Medical Association. All rights reserved.</a:t>
            </a:r>
          </a:p>
        </p:txBody>
      </p:sp>
      <p:sp>
        <p:nvSpPr>
          <p:cNvPr id="7" name="Slide Number Placeholder 6"/>
          <p:cNvSpPr>
            <a:spLocks noGrp="1"/>
          </p:cNvSpPr>
          <p:nvPr>
            <p:ph type="sldNum" sz="quarter" idx="12"/>
          </p:nvPr>
        </p:nvSpPr>
        <p:spPr/>
        <p:txBody>
          <a:bodyPr/>
          <a:lstStyle/>
          <a:p>
            <a:fld id="{A0418C6C-4A75-4F9E-8245-C6901F96C536}" type="slidenum">
              <a:rPr lang="en-US" altLang="en-US" smtClean="0"/>
              <a:pPr/>
              <a:t>‹#›</a:t>
            </a:fld>
            <a:endParaRPr lang="en-US" altLang="en-US"/>
          </a:p>
        </p:txBody>
      </p:sp>
    </p:spTree>
    <p:extLst>
      <p:ext uri="{BB962C8B-B14F-4D97-AF65-F5344CB8AC3E}">
        <p14:creationId xmlns:p14="http://schemas.microsoft.com/office/powerpoint/2010/main" val="133470573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5" name="Footer Placeholder 4"/>
          <p:cNvSpPr>
            <a:spLocks noGrp="1"/>
          </p:cNvSpPr>
          <p:nvPr>
            <p:ph type="ftr" sz="quarter" idx="11"/>
          </p:nvPr>
        </p:nvSpPr>
        <p:spPr/>
        <p:txBody>
          <a:bodyPr/>
          <a:lstStyle/>
          <a:p>
            <a:r>
              <a:rPr lang="en-US" altLang="en-US"/>
              <a:t>Copyright © 2012 American Medical Association. All rights reserved.</a:t>
            </a:r>
          </a:p>
        </p:txBody>
      </p:sp>
      <p:sp>
        <p:nvSpPr>
          <p:cNvPr id="6" name="Slide Number Placeholder 5"/>
          <p:cNvSpPr>
            <a:spLocks noGrp="1"/>
          </p:cNvSpPr>
          <p:nvPr>
            <p:ph type="sldNum" sz="quarter" idx="12"/>
          </p:nvPr>
        </p:nvSpPr>
        <p:spPr/>
        <p:txBody>
          <a:bodyPr/>
          <a:lstStyle/>
          <a:p>
            <a:fld id="{C4BFB8E6-71BF-4FC1-8E65-C9A941B9FD8E}" type="slidenum">
              <a:rPr lang="en-US" altLang="en-US" smtClean="0"/>
              <a:pPr/>
              <a:t>‹#›</a:t>
            </a:fld>
            <a:endParaRPr lang="en-US" altLang="en-US"/>
          </a:p>
        </p:txBody>
      </p:sp>
    </p:spTree>
    <p:extLst>
      <p:ext uri="{BB962C8B-B14F-4D97-AF65-F5344CB8AC3E}">
        <p14:creationId xmlns:p14="http://schemas.microsoft.com/office/powerpoint/2010/main" val="212371201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5" name="Footer Placeholder 4"/>
          <p:cNvSpPr>
            <a:spLocks noGrp="1"/>
          </p:cNvSpPr>
          <p:nvPr>
            <p:ph type="ftr" sz="quarter" idx="11"/>
          </p:nvPr>
        </p:nvSpPr>
        <p:spPr/>
        <p:txBody>
          <a:bodyPr/>
          <a:lstStyle/>
          <a:p>
            <a:r>
              <a:rPr lang="en-US" altLang="en-US"/>
              <a:t>Copyright © 2012 American Medical Association. All rights reserved.</a:t>
            </a:r>
          </a:p>
        </p:txBody>
      </p:sp>
      <p:sp>
        <p:nvSpPr>
          <p:cNvPr id="6" name="Slide Number Placeholder 5"/>
          <p:cNvSpPr>
            <a:spLocks noGrp="1"/>
          </p:cNvSpPr>
          <p:nvPr>
            <p:ph type="sldNum" sz="quarter" idx="12"/>
          </p:nvPr>
        </p:nvSpPr>
        <p:spPr/>
        <p:txBody>
          <a:bodyPr/>
          <a:lstStyle/>
          <a:p>
            <a:fld id="{D3217895-D918-47C2-AA2C-6BE71985EC40}" type="slidenum">
              <a:rPr lang="en-US" altLang="en-US" smtClean="0"/>
              <a:pPr/>
              <a:t>‹#›</a:t>
            </a:fld>
            <a:endParaRPr lang="en-US" altLang="en-US"/>
          </a:p>
        </p:txBody>
      </p:sp>
    </p:spTree>
    <p:extLst>
      <p:ext uri="{BB962C8B-B14F-4D97-AF65-F5344CB8AC3E}">
        <p14:creationId xmlns:p14="http://schemas.microsoft.com/office/powerpoint/2010/main" val="1723386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eatured Image Primary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548631-070B-1B47-84A1-8C4EAA06ACBC}"/>
              </a:ext>
            </a:extLst>
          </p:cNvPr>
          <p:cNvSpPr/>
          <p:nvPr userDrawn="1"/>
        </p:nvSpPr>
        <p:spPr>
          <a:xfrm>
            <a:off x="1" y="1410857"/>
            <a:ext cx="4381501" cy="289098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Picture Placeholder 2">
            <a:extLst>
              <a:ext uri="{FF2B5EF4-FFF2-40B4-BE49-F238E27FC236}">
                <a16:creationId xmlns:a16="http://schemas.microsoft.com/office/drawing/2014/main" id="{51AE90CB-771F-624A-83C0-0FF532EA7D6D}"/>
              </a:ext>
            </a:extLst>
          </p:cNvPr>
          <p:cNvSpPr>
            <a:spLocks noGrp="1"/>
          </p:cNvSpPr>
          <p:nvPr>
            <p:ph type="pic" sz="quarter" idx="13"/>
          </p:nvPr>
        </p:nvSpPr>
        <p:spPr>
          <a:xfrm>
            <a:off x="4381503" y="1410854"/>
            <a:ext cx="4762499" cy="2890981"/>
          </a:xfrm>
          <a:solidFill>
            <a:schemeClr val="bg2">
              <a:lumMod val="95000"/>
            </a:schemeClr>
          </a:solidFill>
        </p:spPr>
        <p:txBody>
          <a:bodyPr/>
          <a:lstStyle/>
          <a:p>
            <a:endParaRPr lang="en-US"/>
          </a:p>
        </p:txBody>
      </p:sp>
      <p:sp>
        <p:nvSpPr>
          <p:cNvPr id="6" name="Content Placeholder 2"/>
          <p:cNvSpPr>
            <a:spLocks noGrp="1"/>
          </p:cNvSpPr>
          <p:nvPr>
            <p:ph sz="quarter" idx="11"/>
          </p:nvPr>
        </p:nvSpPr>
        <p:spPr>
          <a:xfrm>
            <a:off x="457201" y="1811869"/>
            <a:ext cx="3564467" cy="2167563"/>
          </a:xfrm>
        </p:spPr>
        <p:txBody>
          <a:bodyPr numCol="1"/>
          <a:lstStyle>
            <a:lvl1pPr>
              <a:buFont typeface="Arial" panose="020B0604020202020204" pitchFamily="34" charset="0"/>
              <a:buChar char="•"/>
              <a:defRPr>
                <a:solidFill>
                  <a:schemeClr val="bg1"/>
                </a:solidFill>
              </a:defRPr>
            </a:lvl1pPr>
            <a:lvl2pPr>
              <a:buFont typeface="Arial" panose="020B0604020202020204" pitchFamily="34" charset="0"/>
              <a:buChar char="•"/>
              <a:defRPr>
                <a:solidFill>
                  <a:schemeClr val="bg1"/>
                </a:solidFill>
              </a:defRPr>
            </a:lvl2pPr>
            <a:lvl3pPr>
              <a:buFont typeface="Arial" panose="020B0604020202020204" pitchFamily="34" charset="0"/>
              <a:buChar char="•"/>
              <a:defRPr>
                <a:solidFill>
                  <a:schemeClr val="bg1"/>
                </a:solidFill>
              </a:defRPr>
            </a:lvl3pPr>
            <a:lvl4pPr>
              <a:buFont typeface="Arial" panose="020B0604020202020204" pitchFamily="34" charset="0"/>
              <a:buChar char="•"/>
              <a:defRPr>
                <a:solidFill>
                  <a:schemeClr val="bg1"/>
                </a:solidFill>
              </a:defRPr>
            </a:lvl4pPr>
            <a:lvl5pPr>
              <a:buFont typeface="Arial" panose="020B060402020202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14">
            <a:extLst>
              <a:ext uri="{FF2B5EF4-FFF2-40B4-BE49-F238E27FC236}">
                <a16:creationId xmlns:a16="http://schemas.microsoft.com/office/drawing/2014/main" id="{CC3437B1-FC09-D542-83E2-173C4143C23A}"/>
              </a:ext>
            </a:extLst>
          </p:cNvPr>
          <p:cNvSpPr txBox="1">
            <a:spLocks noChangeArrowheads="1"/>
          </p:cNvSpPr>
          <p:nvPr userDrawn="1"/>
        </p:nvSpPr>
        <p:spPr bwMode="auto">
          <a:xfrm>
            <a:off x="845189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8" name="Title 1">
            <a:extLst>
              <a:ext uri="{FF2B5EF4-FFF2-40B4-BE49-F238E27FC236}">
                <a16:creationId xmlns:a16="http://schemas.microsoft.com/office/drawing/2014/main" id="{0F9C61F8-FDE7-3C45-B3D2-DFD84059C341}"/>
              </a:ext>
            </a:extLst>
          </p:cNvPr>
          <p:cNvSpPr>
            <a:spLocks noGrp="1"/>
          </p:cNvSpPr>
          <p:nvPr>
            <p:ph type="title"/>
          </p:nvPr>
        </p:nvSpPr>
        <p:spPr>
          <a:xfrm>
            <a:off x="457200" y="416317"/>
            <a:ext cx="8229600" cy="667916"/>
          </a:xfrm>
          <a:prstGeom prst="rect">
            <a:avLst/>
          </a:prstGeom>
        </p:spPr>
        <p:txBody>
          <a:bodyPr anchor="t"/>
          <a:lstStyle>
            <a:lvl1pPr>
              <a:defRPr sz="1500"/>
            </a:lvl1pPr>
          </a:lstStyle>
          <a:p>
            <a:r>
              <a:rPr lang="en-US" dirty="0"/>
              <a:t>Click to edit Master title style</a:t>
            </a:r>
          </a:p>
        </p:txBody>
      </p:sp>
      <p:pic>
        <p:nvPicPr>
          <p:cNvPr id="9" name="Picture 8">
            <a:extLst>
              <a:ext uri="{FF2B5EF4-FFF2-40B4-BE49-F238E27FC236}">
                <a16:creationId xmlns:a16="http://schemas.microsoft.com/office/drawing/2014/main" id="{6CF6D893-A9BB-594E-BA7C-17EFFC86393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0" y="4634867"/>
            <a:ext cx="1102099" cy="321183"/>
          </a:xfrm>
          <a:prstGeom prst="rect">
            <a:avLst/>
          </a:prstGeom>
        </p:spPr>
      </p:pic>
    </p:spTree>
    <p:extLst>
      <p:ext uri="{BB962C8B-B14F-4D97-AF65-F5344CB8AC3E}">
        <p14:creationId xmlns:p14="http://schemas.microsoft.com/office/powerpoint/2010/main" val="1631818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eatured Image Secondary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548631-070B-1B47-84A1-8C4EAA06ACBC}"/>
              </a:ext>
            </a:extLst>
          </p:cNvPr>
          <p:cNvSpPr/>
          <p:nvPr userDrawn="1"/>
        </p:nvSpPr>
        <p:spPr>
          <a:xfrm>
            <a:off x="1" y="1410857"/>
            <a:ext cx="4381501" cy="289098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Picture Placeholder 2">
            <a:extLst>
              <a:ext uri="{FF2B5EF4-FFF2-40B4-BE49-F238E27FC236}">
                <a16:creationId xmlns:a16="http://schemas.microsoft.com/office/drawing/2014/main" id="{51AE90CB-771F-624A-83C0-0FF532EA7D6D}"/>
              </a:ext>
            </a:extLst>
          </p:cNvPr>
          <p:cNvSpPr>
            <a:spLocks noGrp="1"/>
          </p:cNvSpPr>
          <p:nvPr>
            <p:ph type="pic" sz="quarter" idx="13"/>
          </p:nvPr>
        </p:nvSpPr>
        <p:spPr>
          <a:xfrm>
            <a:off x="4381503" y="1410854"/>
            <a:ext cx="4762499" cy="2890981"/>
          </a:xfrm>
          <a:solidFill>
            <a:schemeClr val="bg2">
              <a:lumMod val="95000"/>
            </a:schemeClr>
          </a:solidFill>
        </p:spPr>
        <p:txBody>
          <a:bodyPr/>
          <a:lstStyle/>
          <a:p>
            <a:endParaRPr lang="en-US"/>
          </a:p>
        </p:txBody>
      </p:sp>
      <p:sp>
        <p:nvSpPr>
          <p:cNvPr id="6" name="Content Placeholder 2"/>
          <p:cNvSpPr>
            <a:spLocks noGrp="1"/>
          </p:cNvSpPr>
          <p:nvPr>
            <p:ph sz="quarter" idx="11"/>
          </p:nvPr>
        </p:nvSpPr>
        <p:spPr>
          <a:xfrm>
            <a:off x="457201" y="1811869"/>
            <a:ext cx="3564467" cy="2167563"/>
          </a:xfrm>
        </p:spPr>
        <p:txBody>
          <a:bodyPr numCol="1"/>
          <a:lstStyle>
            <a:lvl1pPr>
              <a:buFont typeface="Arial" panose="020B0604020202020204" pitchFamily="34" charset="0"/>
              <a:buChar char="•"/>
              <a:defRPr>
                <a:solidFill>
                  <a:schemeClr val="bg1"/>
                </a:solidFill>
              </a:defRPr>
            </a:lvl1pPr>
            <a:lvl2pPr>
              <a:buFont typeface="Arial" panose="020B0604020202020204" pitchFamily="34" charset="0"/>
              <a:buChar char="•"/>
              <a:defRPr>
                <a:solidFill>
                  <a:schemeClr val="bg1"/>
                </a:solidFill>
              </a:defRPr>
            </a:lvl2pPr>
            <a:lvl3pPr>
              <a:buFont typeface="Arial" panose="020B0604020202020204" pitchFamily="34" charset="0"/>
              <a:buChar char="•"/>
              <a:defRPr>
                <a:solidFill>
                  <a:schemeClr val="bg1"/>
                </a:solidFill>
              </a:defRPr>
            </a:lvl3pPr>
            <a:lvl4pPr>
              <a:buFont typeface="Arial" panose="020B0604020202020204" pitchFamily="34" charset="0"/>
              <a:buChar char="•"/>
              <a:defRPr>
                <a:solidFill>
                  <a:schemeClr val="bg1"/>
                </a:solidFill>
              </a:defRPr>
            </a:lvl4pPr>
            <a:lvl5pPr>
              <a:buFont typeface="Arial" panose="020B060402020202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14">
            <a:extLst>
              <a:ext uri="{FF2B5EF4-FFF2-40B4-BE49-F238E27FC236}">
                <a16:creationId xmlns:a16="http://schemas.microsoft.com/office/drawing/2014/main" id="{CC3437B1-FC09-D542-83E2-173C4143C23A}"/>
              </a:ext>
            </a:extLst>
          </p:cNvPr>
          <p:cNvSpPr txBox="1">
            <a:spLocks noChangeArrowheads="1"/>
          </p:cNvSpPr>
          <p:nvPr userDrawn="1"/>
        </p:nvSpPr>
        <p:spPr bwMode="auto">
          <a:xfrm>
            <a:off x="845189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8" name="Title 1">
            <a:extLst>
              <a:ext uri="{FF2B5EF4-FFF2-40B4-BE49-F238E27FC236}">
                <a16:creationId xmlns:a16="http://schemas.microsoft.com/office/drawing/2014/main" id="{0F9C61F8-FDE7-3C45-B3D2-DFD84059C341}"/>
              </a:ext>
            </a:extLst>
          </p:cNvPr>
          <p:cNvSpPr>
            <a:spLocks noGrp="1"/>
          </p:cNvSpPr>
          <p:nvPr>
            <p:ph type="title"/>
          </p:nvPr>
        </p:nvSpPr>
        <p:spPr>
          <a:xfrm>
            <a:off x="457200" y="416317"/>
            <a:ext cx="8229600" cy="667916"/>
          </a:xfrm>
          <a:prstGeom prst="rect">
            <a:avLst/>
          </a:prstGeom>
        </p:spPr>
        <p:txBody>
          <a:bodyPr anchor="b"/>
          <a:lstStyle>
            <a:lvl1pPr>
              <a:defRPr sz="1500"/>
            </a:lvl1pPr>
          </a:lstStyle>
          <a:p>
            <a:r>
              <a:rPr lang="en-US" dirty="0"/>
              <a:t>Click to edit Master title style</a:t>
            </a:r>
          </a:p>
        </p:txBody>
      </p:sp>
      <p:pic>
        <p:nvPicPr>
          <p:cNvPr id="9" name="Picture 8">
            <a:extLst>
              <a:ext uri="{FF2B5EF4-FFF2-40B4-BE49-F238E27FC236}">
                <a16:creationId xmlns:a16="http://schemas.microsoft.com/office/drawing/2014/main" id="{F79EA4E4-DED4-884C-9457-EE1907A1BC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0" y="4634867"/>
            <a:ext cx="1102099" cy="321183"/>
          </a:xfrm>
          <a:prstGeom prst="rect">
            <a:avLst/>
          </a:prstGeom>
        </p:spPr>
      </p:pic>
    </p:spTree>
    <p:extLst>
      <p:ext uri="{BB962C8B-B14F-4D97-AF65-F5344CB8AC3E}">
        <p14:creationId xmlns:p14="http://schemas.microsoft.com/office/powerpoint/2010/main" val="37553183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eatured Image Yello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548631-070B-1B47-84A1-8C4EAA06ACBC}"/>
              </a:ext>
            </a:extLst>
          </p:cNvPr>
          <p:cNvSpPr/>
          <p:nvPr userDrawn="1"/>
        </p:nvSpPr>
        <p:spPr>
          <a:xfrm>
            <a:off x="1" y="1410857"/>
            <a:ext cx="4381501" cy="289098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Picture Placeholder 2">
            <a:extLst>
              <a:ext uri="{FF2B5EF4-FFF2-40B4-BE49-F238E27FC236}">
                <a16:creationId xmlns:a16="http://schemas.microsoft.com/office/drawing/2014/main" id="{51AE90CB-771F-624A-83C0-0FF532EA7D6D}"/>
              </a:ext>
            </a:extLst>
          </p:cNvPr>
          <p:cNvSpPr>
            <a:spLocks noGrp="1"/>
          </p:cNvSpPr>
          <p:nvPr>
            <p:ph type="pic" sz="quarter" idx="13"/>
          </p:nvPr>
        </p:nvSpPr>
        <p:spPr>
          <a:xfrm>
            <a:off x="4381503" y="1410854"/>
            <a:ext cx="4762499" cy="2890981"/>
          </a:xfrm>
          <a:solidFill>
            <a:schemeClr val="bg2">
              <a:lumMod val="95000"/>
            </a:schemeClr>
          </a:solidFill>
        </p:spPr>
        <p:txBody>
          <a:bodyPr/>
          <a:lstStyle/>
          <a:p>
            <a:endParaRPr lang="en-US"/>
          </a:p>
        </p:txBody>
      </p:sp>
      <p:sp>
        <p:nvSpPr>
          <p:cNvPr id="6" name="Content Placeholder 2"/>
          <p:cNvSpPr>
            <a:spLocks noGrp="1"/>
          </p:cNvSpPr>
          <p:nvPr>
            <p:ph sz="quarter" idx="11"/>
          </p:nvPr>
        </p:nvSpPr>
        <p:spPr>
          <a:xfrm>
            <a:off x="457201" y="1811869"/>
            <a:ext cx="3564467" cy="2167563"/>
          </a:xfrm>
        </p:spPr>
        <p:txBody>
          <a:bodyPr numCol="1"/>
          <a:lstStyle>
            <a:lvl1pPr>
              <a:buClr>
                <a:schemeClr val="tx2"/>
              </a:buClr>
              <a:buFont typeface="Arial" panose="020B0604020202020204" pitchFamily="34" charset="0"/>
              <a:buChar char="•"/>
              <a:defRPr>
                <a:solidFill>
                  <a:schemeClr val="tx1"/>
                </a:solidFill>
              </a:defRPr>
            </a:lvl1pPr>
            <a:lvl2pPr>
              <a:buClr>
                <a:schemeClr val="tx2"/>
              </a:buClr>
              <a:buFont typeface="Arial" panose="020B0604020202020204" pitchFamily="34" charset="0"/>
              <a:buChar char="•"/>
              <a:defRPr>
                <a:solidFill>
                  <a:schemeClr val="tx1"/>
                </a:solidFill>
              </a:defRPr>
            </a:lvl2pPr>
            <a:lvl3pPr>
              <a:buClr>
                <a:schemeClr val="tx2"/>
              </a:buClr>
              <a:buFont typeface="Arial" panose="020B0604020202020204" pitchFamily="34" charset="0"/>
              <a:buChar char="•"/>
              <a:defRPr>
                <a:solidFill>
                  <a:schemeClr val="tx1"/>
                </a:solidFill>
              </a:defRPr>
            </a:lvl3pPr>
            <a:lvl4pPr>
              <a:buClr>
                <a:schemeClr val="tx2"/>
              </a:buClr>
              <a:buFont typeface="Arial" panose="020B0604020202020204" pitchFamily="34" charset="0"/>
              <a:buChar char="•"/>
              <a:defRPr>
                <a:solidFill>
                  <a:schemeClr val="tx1"/>
                </a:solidFill>
              </a:defRPr>
            </a:lvl4pPr>
            <a:lvl5pPr>
              <a:buClr>
                <a:schemeClr val="tx2"/>
              </a:buClr>
              <a:buFont typeface="Arial" panose="020B0604020202020204" pitchFamily="34"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14">
            <a:extLst>
              <a:ext uri="{FF2B5EF4-FFF2-40B4-BE49-F238E27FC236}">
                <a16:creationId xmlns:a16="http://schemas.microsoft.com/office/drawing/2014/main" id="{CC3437B1-FC09-D542-83E2-173C4143C23A}"/>
              </a:ext>
            </a:extLst>
          </p:cNvPr>
          <p:cNvSpPr txBox="1">
            <a:spLocks noChangeArrowheads="1"/>
          </p:cNvSpPr>
          <p:nvPr userDrawn="1"/>
        </p:nvSpPr>
        <p:spPr bwMode="auto">
          <a:xfrm>
            <a:off x="845189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8" name="Title 1">
            <a:extLst>
              <a:ext uri="{FF2B5EF4-FFF2-40B4-BE49-F238E27FC236}">
                <a16:creationId xmlns:a16="http://schemas.microsoft.com/office/drawing/2014/main" id="{0F9C61F8-FDE7-3C45-B3D2-DFD84059C341}"/>
              </a:ext>
            </a:extLst>
          </p:cNvPr>
          <p:cNvSpPr>
            <a:spLocks noGrp="1"/>
          </p:cNvSpPr>
          <p:nvPr>
            <p:ph type="title"/>
          </p:nvPr>
        </p:nvSpPr>
        <p:spPr>
          <a:xfrm>
            <a:off x="457200" y="416317"/>
            <a:ext cx="8229600" cy="667916"/>
          </a:xfrm>
          <a:prstGeom prst="rect">
            <a:avLst/>
          </a:prstGeom>
        </p:spPr>
        <p:txBody>
          <a:bodyPr anchor="b"/>
          <a:lstStyle>
            <a:lvl1pPr>
              <a:defRPr sz="1500"/>
            </a:lvl1pPr>
          </a:lstStyle>
          <a:p>
            <a:r>
              <a:rPr lang="en-US" dirty="0"/>
              <a:t>Click to edit Master title style</a:t>
            </a:r>
          </a:p>
        </p:txBody>
      </p:sp>
      <p:pic>
        <p:nvPicPr>
          <p:cNvPr id="9" name="Picture 8">
            <a:extLst>
              <a:ext uri="{FF2B5EF4-FFF2-40B4-BE49-F238E27FC236}">
                <a16:creationId xmlns:a16="http://schemas.microsoft.com/office/drawing/2014/main" id="{71803974-58B1-2E47-AF71-4C3DA428749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0" y="4634867"/>
            <a:ext cx="1102099" cy="321183"/>
          </a:xfrm>
          <a:prstGeom prst="rect">
            <a:avLst/>
          </a:prstGeom>
        </p:spPr>
      </p:pic>
    </p:spTree>
    <p:extLst>
      <p:ext uri="{BB962C8B-B14F-4D97-AF65-F5344CB8AC3E}">
        <p14:creationId xmlns:p14="http://schemas.microsoft.com/office/powerpoint/2010/main" val="2050523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5" name="Content Placeholder 4"/>
          <p:cNvSpPr>
            <a:spLocks noGrp="1"/>
          </p:cNvSpPr>
          <p:nvPr>
            <p:ph sz="quarter" idx="12"/>
          </p:nvPr>
        </p:nvSpPr>
        <p:spPr>
          <a:xfrm>
            <a:off x="4762057" y="1312335"/>
            <a:ext cx="3897313" cy="3238645"/>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493777" y="1332657"/>
            <a:ext cx="4108387" cy="3238645"/>
          </a:xfrm>
        </p:spPr>
        <p:txBody>
          <a:bodyPr numCol="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Box 14">
            <a:extLst>
              <a:ext uri="{FF2B5EF4-FFF2-40B4-BE49-F238E27FC236}">
                <a16:creationId xmlns:a16="http://schemas.microsoft.com/office/drawing/2014/main" id="{F7A96D3E-72A9-6F4C-9225-88DF14358877}"/>
              </a:ext>
            </a:extLst>
          </p:cNvPr>
          <p:cNvSpPr txBox="1">
            <a:spLocks noChangeArrowheads="1"/>
          </p:cNvSpPr>
          <p:nvPr userDrawn="1"/>
        </p:nvSpPr>
        <p:spPr bwMode="auto">
          <a:xfrm>
            <a:off x="845189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10" name="Title 1">
            <a:extLst>
              <a:ext uri="{FF2B5EF4-FFF2-40B4-BE49-F238E27FC236}">
                <a16:creationId xmlns:a16="http://schemas.microsoft.com/office/drawing/2014/main" id="{D16820C8-10A1-234E-8C5A-34D7D7C9A053}"/>
              </a:ext>
            </a:extLst>
          </p:cNvPr>
          <p:cNvSpPr>
            <a:spLocks noGrp="1"/>
          </p:cNvSpPr>
          <p:nvPr>
            <p:ph type="title"/>
          </p:nvPr>
        </p:nvSpPr>
        <p:spPr>
          <a:xfrm>
            <a:off x="457200" y="416317"/>
            <a:ext cx="8229600" cy="667916"/>
          </a:xfrm>
          <a:prstGeom prst="rect">
            <a:avLst/>
          </a:prstGeom>
        </p:spPr>
        <p:txBody>
          <a:bodyPr anchor="t"/>
          <a:lstStyle>
            <a:lvl1pPr>
              <a:defRPr sz="1500"/>
            </a:lvl1pPr>
          </a:lstStyle>
          <a:p>
            <a:r>
              <a:rPr lang="en-US" dirty="0"/>
              <a:t>Click to edit Master title style</a:t>
            </a:r>
          </a:p>
        </p:txBody>
      </p:sp>
      <p:pic>
        <p:nvPicPr>
          <p:cNvPr id="7" name="Picture 6">
            <a:extLst>
              <a:ext uri="{FF2B5EF4-FFF2-40B4-BE49-F238E27FC236}">
                <a16:creationId xmlns:a16="http://schemas.microsoft.com/office/drawing/2014/main" id="{459102A0-4B59-1549-BE8E-4A581CDCC72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0" y="4634867"/>
            <a:ext cx="1102099" cy="321183"/>
          </a:xfrm>
          <a:prstGeom prst="rect">
            <a:avLst/>
          </a:prstGeom>
        </p:spPr>
      </p:pic>
    </p:spTree>
    <p:extLst>
      <p:ext uri="{BB962C8B-B14F-4D97-AF65-F5344CB8AC3E}">
        <p14:creationId xmlns:p14="http://schemas.microsoft.com/office/powerpoint/2010/main" val="17627264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6" name="Content Placeholder 2"/>
          <p:cNvSpPr>
            <a:spLocks noGrp="1"/>
          </p:cNvSpPr>
          <p:nvPr>
            <p:ph sz="quarter" idx="11"/>
          </p:nvPr>
        </p:nvSpPr>
        <p:spPr>
          <a:xfrm>
            <a:off x="4550983" y="1346201"/>
            <a:ext cx="4108387" cy="318376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93778" y="1346201"/>
            <a:ext cx="3897313" cy="3183760"/>
          </a:xfrm>
        </p:spPr>
        <p:txBody>
          <a:bodyPr anchor="ctr"/>
          <a:lstStyle>
            <a:lvl1pPr marL="0" indent="0" algn="ctr">
              <a:buFontTx/>
              <a:buNone/>
              <a:defRPr/>
            </a:lvl1pPr>
          </a:lstStyle>
          <a:p>
            <a:pPr lvl="0"/>
            <a:r>
              <a:rPr lang="en-US"/>
              <a:t>Click to edit Master text styles</a:t>
            </a:r>
          </a:p>
        </p:txBody>
      </p:sp>
      <p:sp>
        <p:nvSpPr>
          <p:cNvPr id="10" name="Text Box 14">
            <a:extLst>
              <a:ext uri="{FF2B5EF4-FFF2-40B4-BE49-F238E27FC236}">
                <a16:creationId xmlns:a16="http://schemas.microsoft.com/office/drawing/2014/main" id="{8B07BB8F-6B70-194E-A19B-8F5ED02A7535}"/>
              </a:ext>
            </a:extLst>
          </p:cNvPr>
          <p:cNvSpPr txBox="1">
            <a:spLocks noChangeArrowheads="1"/>
          </p:cNvSpPr>
          <p:nvPr userDrawn="1"/>
        </p:nvSpPr>
        <p:spPr bwMode="auto">
          <a:xfrm>
            <a:off x="845189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11" name="Title 1">
            <a:extLst>
              <a:ext uri="{FF2B5EF4-FFF2-40B4-BE49-F238E27FC236}">
                <a16:creationId xmlns:a16="http://schemas.microsoft.com/office/drawing/2014/main" id="{83EF2D22-657F-AE40-A764-8B74BACB1741}"/>
              </a:ext>
            </a:extLst>
          </p:cNvPr>
          <p:cNvSpPr>
            <a:spLocks noGrp="1"/>
          </p:cNvSpPr>
          <p:nvPr>
            <p:ph type="title"/>
          </p:nvPr>
        </p:nvSpPr>
        <p:spPr>
          <a:xfrm>
            <a:off x="457200" y="416317"/>
            <a:ext cx="8229600" cy="667916"/>
          </a:xfrm>
          <a:prstGeom prst="rect">
            <a:avLst/>
          </a:prstGeom>
        </p:spPr>
        <p:txBody>
          <a:bodyPr anchor="t"/>
          <a:lstStyle>
            <a:lvl1pPr>
              <a:defRPr sz="1500"/>
            </a:lvl1pPr>
          </a:lstStyle>
          <a:p>
            <a:r>
              <a:rPr lang="en-US" dirty="0"/>
              <a:t>Click to edit Master title style</a:t>
            </a:r>
          </a:p>
        </p:txBody>
      </p:sp>
      <p:pic>
        <p:nvPicPr>
          <p:cNvPr id="8" name="Picture 7">
            <a:extLst>
              <a:ext uri="{FF2B5EF4-FFF2-40B4-BE49-F238E27FC236}">
                <a16:creationId xmlns:a16="http://schemas.microsoft.com/office/drawing/2014/main" id="{36DE05A4-CA16-A942-87F2-A621352DDA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0" y="4634867"/>
            <a:ext cx="1102099" cy="321183"/>
          </a:xfrm>
          <a:prstGeom prst="rect">
            <a:avLst/>
          </a:prstGeom>
        </p:spPr>
      </p:pic>
    </p:spTree>
    <p:extLst>
      <p:ext uri="{BB962C8B-B14F-4D97-AF65-F5344CB8AC3E}">
        <p14:creationId xmlns:p14="http://schemas.microsoft.com/office/powerpoint/2010/main" val="3161398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1"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Pentagon 7"/>
          <p:cNvSpPr/>
          <p:nvPr userDrawn="1"/>
        </p:nvSpPr>
        <p:spPr>
          <a:xfrm>
            <a:off x="1"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1800" b="0" i="1" baseline="0">
                <a:solidFill>
                  <a:srgbClr val="FFFFFF"/>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7"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dirty="0">
              <a:solidFill>
                <a:srgbClr val="FFFFFF"/>
              </a:solidFill>
              <a:latin typeface="+mn-lt"/>
              <a:cs typeface="SapientSansRegular"/>
            </a:endParaRPr>
          </a:p>
        </p:txBody>
      </p:sp>
      <p:pic>
        <p:nvPicPr>
          <p:cNvPr id="10" name="Picture 9"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2" y="4864608"/>
            <a:ext cx="1916887" cy="182880"/>
          </a:xfrm>
          <a:prstGeom prst="rect">
            <a:avLst/>
          </a:prstGeom>
        </p:spPr>
      </p:pic>
    </p:spTree>
    <p:extLst>
      <p:ext uri="{BB962C8B-B14F-4D97-AF65-F5344CB8AC3E}">
        <p14:creationId xmlns:p14="http://schemas.microsoft.com/office/powerpoint/2010/main" val="38871943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5" name="Content Placeholder 2"/>
          <p:cNvSpPr>
            <a:spLocks noGrp="1"/>
          </p:cNvSpPr>
          <p:nvPr>
            <p:ph sz="quarter" idx="11"/>
          </p:nvPr>
        </p:nvSpPr>
        <p:spPr>
          <a:xfrm>
            <a:off x="4550983" y="1358779"/>
            <a:ext cx="4108387" cy="3277461"/>
          </a:xfrm>
        </p:spPr>
        <p:txBody>
          <a:bodyPr numCol="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4"/>
          <p:cNvSpPr>
            <a:spLocks noGrp="1"/>
          </p:cNvSpPr>
          <p:nvPr>
            <p:ph sz="quarter" idx="12"/>
          </p:nvPr>
        </p:nvSpPr>
        <p:spPr>
          <a:xfrm>
            <a:off x="493778" y="1358779"/>
            <a:ext cx="3897313" cy="3277462"/>
          </a:xfrm>
        </p:spPr>
        <p:txBody>
          <a:bodyPr anchor="ctr"/>
          <a:lstStyle>
            <a:lvl1pPr marL="0" indent="0" algn="ctr">
              <a:buFontTx/>
              <a:buNone/>
              <a:defRPr/>
            </a:lvl1pPr>
          </a:lstStyle>
          <a:p>
            <a:pPr lvl="0"/>
            <a:r>
              <a:rPr lang="en-US"/>
              <a:t>Click to edit Master text styles</a:t>
            </a:r>
          </a:p>
        </p:txBody>
      </p:sp>
      <p:sp>
        <p:nvSpPr>
          <p:cNvPr id="8" name="Text Box 14">
            <a:extLst>
              <a:ext uri="{FF2B5EF4-FFF2-40B4-BE49-F238E27FC236}">
                <a16:creationId xmlns:a16="http://schemas.microsoft.com/office/drawing/2014/main" id="{9E0EC670-F95F-3140-AAC1-DAC715FD8257}"/>
              </a:ext>
            </a:extLst>
          </p:cNvPr>
          <p:cNvSpPr txBox="1">
            <a:spLocks noChangeArrowheads="1"/>
          </p:cNvSpPr>
          <p:nvPr userDrawn="1"/>
        </p:nvSpPr>
        <p:spPr bwMode="auto">
          <a:xfrm>
            <a:off x="845189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9" name="Title 1">
            <a:extLst>
              <a:ext uri="{FF2B5EF4-FFF2-40B4-BE49-F238E27FC236}">
                <a16:creationId xmlns:a16="http://schemas.microsoft.com/office/drawing/2014/main" id="{E5D0B4AA-B50A-CC44-8E7E-C3A114E54D25}"/>
              </a:ext>
            </a:extLst>
          </p:cNvPr>
          <p:cNvSpPr>
            <a:spLocks noGrp="1"/>
          </p:cNvSpPr>
          <p:nvPr>
            <p:ph type="title"/>
          </p:nvPr>
        </p:nvSpPr>
        <p:spPr>
          <a:xfrm>
            <a:off x="457200" y="416317"/>
            <a:ext cx="8229600" cy="667916"/>
          </a:xfrm>
          <a:prstGeom prst="rect">
            <a:avLst/>
          </a:prstGeom>
        </p:spPr>
        <p:txBody>
          <a:bodyPr anchor="t"/>
          <a:lstStyle>
            <a:lvl1pPr>
              <a:defRPr sz="1500"/>
            </a:lvl1pPr>
          </a:lstStyle>
          <a:p>
            <a:r>
              <a:rPr lang="en-US" dirty="0"/>
              <a:t>Click to edit Master title style</a:t>
            </a:r>
          </a:p>
        </p:txBody>
      </p:sp>
    </p:spTree>
    <p:extLst>
      <p:ext uri="{BB962C8B-B14F-4D97-AF65-F5344CB8AC3E}">
        <p14:creationId xmlns:p14="http://schemas.microsoft.com/office/powerpoint/2010/main" val="28790918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8" name="Text Box 14">
            <a:extLst>
              <a:ext uri="{FF2B5EF4-FFF2-40B4-BE49-F238E27FC236}">
                <a16:creationId xmlns:a16="http://schemas.microsoft.com/office/drawing/2014/main" id="{0FACF95A-4BD3-4D4E-AA66-C39035A392F7}"/>
              </a:ext>
            </a:extLst>
          </p:cNvPr>
          <p:cNvSpPr txBox="1">
            <a:spLocks noChangeArrowheads="1"/>
          </p:cNvSpPr>
          <p:nvPr userDrawn="1"/>
        </p:nvSpPr>
        <p:spPr bwMode="auto">
          <a:xfrm>
            <a:off x="845189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12" name="Title 1">
            <a:extLst>
              <a:ext uri="{FF2B5EF4-FFF2-40B4-BE49-F238E27FC236}">
                <a16:creationId xmlns:a16="http://schemas.microsoft.com/office/drawing/2014/main" id="{EDA77ECB-34FE-764D-923B-A44862189CDE}"/>
              </a:ext>
            </a:extLst>
          </p:cNvPr>
          <p:cNvSpPr>
            <a:spLocks noGrp="1"/>
          </p:cNvSpPr>
          <p:nvPr>
            <p:ph type="title"/>
          </p:nvPr>
        </p:nvSpPr>
        <p:spPr>
          <a:xfrm>
            <a:off x="457200" y="416317"/>
            <a:ext cx="8229600" cy="667916"/>
          </a:xfrm>
          <a:prstGeom prst="rect">
            <a:avLst/>
          </a:prstGeom>
        </p:spPr>
        <p:txBody>
          <a:bodyPr anchor="t"/>
          <a:lstStyle>
            <a:lvl1pPr>
              <a:defRPr sz="1500"/>
            </a:lvl1pPr>
          </a:lstStyle>
          <a:p>
            <a:r>
              <a:rPr lang="en-US" dirty="0"/>
              <a:t>Click to edit Master title style</a:t>
            </a:r>
          </a:p>
        </p:txBody>
      </p:sp>
      <p:pic>
        <p:nvPicPr>
          <p:cNvPr id="6" name="Picture 5">
            <a:extLst>
              <a:ext uri="{FF2B5EF4-FFF2-40B4-BE49-F238E27FC236}">
                <a16:creationId xmlns:a16="http://schemas.microsoft.com/office/drawing/2014/main" id="{B4427FC6-9FCC-3B47-8C7D-C655EF88FFB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0" y="4634867"/>
            <a:ext cx="1102099" cy="321183"/>
          </a:xfrm>
          <a:prstGeom prst="rect">
            <a:avLst/>
          </a:prstGeom>
        </p:spPr>
      </p:pic>
    </p:spTree>
    <p:extLst>
      <p:ext uri="{BB962C8B-B14F-4D97-AF65-F5344CB8AC3E}">
        <p14:creationId xmlns:p14="http://schemas.microsoft.com/office/powerpoint/2010/main" val="31041352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5" name="Text Box 14">
            <a:extLst>
              <a:ext uri="{FF2B5EF4-FFF2-40B4-BE49-F238E27FC236}">
                <a16:creationId xmlns:a16="http://schemas.microsoft.com/office/drawing/2014/main" id="{54B6B986-F12D-9C4D-8496-3B36EE591399}"/>
              </a:ext>
            </a:extLst>
          </p:cNvPr>
          <p:cNvSpPr txBox="1">
            <a:spLocks noChangeArrowheads="1"/>
          </p:cNvSpPr>
          <p:nvPr userDrawn="1"/>
        </p:nvSpPr>
        <p:spPr bwMode="auto">
          <a:xfrm>
            <a:off x="845189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6" name="Title 1">
            <a:extLst>
              <a:ext uri="{FF2B5EF4-FFF2-40B4-BE49-F238E27FC236}">
                <a16:creationId xmlns:a16="http://schemas.microsoft.com/office/drawing/2014/main" id="{9F727EE1-0F9D-A345-A80C-564B5294B506}"/>
              </a:ext>
            </a:extLst>
          </p:cNvPr>
          <p:cNvSpPr>
            <a:spLocks noGrp="1"/>
          </p:cNvSpPr>
          <p:nvPr>
            <p:ph type="title"/>
          </p:nvPr>
        </p:nvSpPr>
        <p:spPr>
          <a:xfrm>
            <a:off x="457200" y="416317"/>
            <a:ext cx="8229600" cy="667916"/>
          </a:xfrm>
          <a:prstGeom prst="rect">
            <a:avLst/>
          </a:prstGeom>
        </p:spPr>
        <p:txBody>
          <a:bodyPr anchor="t"/>
          <a:lstStyle>
            <a:lvl1pPr>
              <a:defRPr sz="1500"/>
            </a:lvl1pPr>
          </a:lstStyle>
          <a:p>
            <a:r>
              <a:rPr lang="en-US" dirty="0"/>
              <a:t>Click to edit Master title style</a:t>
            </a:r>
          </a:p>
        </p:txBody>
      </p:sp>
    </p:spTree>
    <p:extLst>
      <p:ext uri="{BB962C8B-B14F-4D97-AF65-F5344CB8AC3E}">
        <p14:creationId xmlns:p14="http://schemas.microsoft.com/office/powerpoint/2010/main" val="17796197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6" name="Text Box 14">
            <a:extLst>
              <a:ext uri="{FF2B5EF4-FFF2-40B4-BE49-F238E27FC236}">
                <a16:creationId xmlns:a16="http://schemas.microsoft.com/office/drawing/2014/main" id="{F5B35B65-1324-BE44-BDDD-A1836A713742}"/>
              </a:ext>
            </a:extLst>
          </p:cNvPr>
          <p:cNvSpPr txBox="1">
            <a:spLocks noChangeArrowheads="1"/>
          </p:cNvSpPr>
          <p:nvPr userDrawn="1"/>
        </p:nvSpPr>
        <p:spPr bwMode="auto">
          <a:xfrm>
            <a:off x="845189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4" name="Picture 3">
            <a:extLst>
              <a:ext uri="{FF2B5EF4-FFF2-40B4-BE49-F238E27FC236}">
                <a16:creationId xmlns:a16="http://schemas.microsoft.com/office/drawing/2014/main" id="{AECC2E21-A8B1-034C-BC34-9561158DF7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0" y="4634867"/>
            <a:ext cx="1102099" cy="321183"/>
          </a:xfrm>
          <a:prstGeom prst="rect">
            <a:avLst/>
          </a:prstGeom>
        </p:spPr>
      </p:pic>
    </p:spTree>
    <p:extLst>
      <p:ext uri="{BB962C8B-B14F-4D97-AF65-F5344CB8AC3E}">
        <p14:creationId xmlns:p14="http://schemas.microsoft.com/office/powerpoint/2010/main" val="11170003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4" name="Text Box 14">
            <a:extLst>
              <a:ext uri="{FF2B5EF4-FFF2-40B4-BE49-F238E27FC236}">
                <a16:creationId xmlns:a16="http://schemas.microsoft.com/office/drawing/2014/main" id="{5FE40502-6D0A-B345-9EF3-A3F12D398434}"/>
              </a:ext>
            </a:extLst>
          </p:cNvPr>
          <p:cNvSpPr txBox="1">
            <a:spLocks noChangeArrowheads="1"/>
          </p:cNvSpPr>
          <p:nvPr userDrawn="1"/>
        </p:nvSpPr>
        <p:spPr bwMode="auto">
          <a:xfrm>
            <a:off x="845189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Tree>
    <p:extLst>
      <p:ext uri="{BB962C8B-B14F-4D97-AF65-F5344CB8AC3E}">
        <p14:creationId xmlns:p14="http://schemas.microsoft.com/office/powerpoint/2010/main" val="17140049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tx2"/>
        </a:solidFill>
        <a:effectLst/>
      </p:bgPr>
    </p:bg>
    <p:spTree>
      <p:nvGrpSpPr>
        <p:cNvPr id="1" name=""/>
        <p:cNvGrpSpPr/>
        <p:nvPr/>
      </p:nvGrpSpPr>
      <p:grpSpPr>
        <a:xfrm>
          <a:off x="0" y="0"/>
          <a:ext cx="0" cy="0"/>
          <a:chOff x="0" y="0"/>
          <a:chExt cx="0" cy="0"/>
        </a:xfrm>
      </p:grpSpPr>
      <p:sp>
        <p:nvSpPr>
          <p:cNvPr id="10" name="TextBox 13"/>
          <p:cNvSpPr txBox="1">
            <a:spLocks noChangeArrowheads="1"/>
          </p:cNvSpPr>
          <p:nvPr userDrawn="1"/>
        </p:nvSpPr>
        <p:spPr bwMode="auto">
          <a:xfrm>
            <a:off x="3620683" y="4617496"/>
            <a:ext cx="190263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200" b="1" dirty="0" err="1">
                <a:solidFill>
                  <a:schemeClr val="bg1"/>
                </a:solidFill>
                <a:latin typeface="Arial" charset="0"/>
              </a:rPr>
              <a:t>MyConnect.cancer.gov</a:t>
            </a:r>
            <a:r>
              <a:rPr lang="en-US" sz="1200" b="1" dirty="0">
                <a:solidFill>
                  <a:schemeClr val="bg1"/>
                </a:solidFill>
                <a:latin typeface="Arial" charset="0"/>
              </a:rPr>
              <a:t> </a:t>
            </a:r>
          </a:p>
        </p:txBody>
      </p:sp>
      <p:pic>
        <p:nvPicPr>
          <p:cNvPr id="13" name="Picture 12" descr="Logo, company name&#10;&#10;Description automatically generated">
            <a:extLst>
              <a:ext uri="{FF2B5EF4-FFF2-40B4-BE49-F238E27FC236}">
                <a16:creationId xmlns:a16="http://schemas.microsoft.com/office/drawing/2014/main" id="{5AC6A9CD-1B6E-FD43-A33F-E40600CE29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95640" y="1922929"/>
            <a:ext cx="3152725" cy="918794"/>
          </a:xfrm>
          <a:prstGeom prst="rect">
            <a:avLst/>
          </a:prstGeom>
        </p:spPr>
      </p:pic>
    </p:spTree>
    <p:extLst>
      <p:ext uri="{BB962C8B-B14F-4D97-AF65-F5344CB8AC3E}">
        <p14:creationId xmlns:p14="http://schemas.microsoft.com/office/powerpoint/2010/main" val="4186809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Back Cover Blue">
    <p:bg>
      <p:bgPr>
        <a:solidFill>
          <a:schemeClr val="tx2"/>
        </a:solidFill>
        <a:effectLst/>
      </p:bgPr>
    </p:bg>
    <p:spTree>
      <p:nvGrpSpPr>
        <p:cNvPr id="1" name=""/>
        <p:cNvGrpSpPr/>
        <p:nvPr/>
      </p:nvGrpSpPr>
      <p:grpSpPr>
        <a:xfrm>
          <a:off x="0" y="0"/>
          <a:ext cx="0" cy="0"/>
          <a:chOff x="0" y="0"/>
          <a:chExt cx="0" cy="0"/>
        </a:xfrm>
      </p:grpSpPr>
      <p:pic>
        <p:nvPicPr>
          <p:cNvPr id="13" name="Picture 12" descr="Logo, company name&#10;&#10;Description automatically generated">
            <a:extLst>
              <a:ext uri="{FF2B5EF4-FFF2-40B4-BE49-F238E27FC236}">
                <a16:creationId xmlns:a16="http://schemas.microsoft.com/office/drawing/2014/main" id="{5AC6A9CD-1B6E-FD43-A33F-E40600CE29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95640" y="1922929"/>
            <a:ext cx="3152725" cy="918794"/>
          </a:xfrm>
          <a:prstGeom prst="rect">
            <a:avLst/>
          </a:prstGeom>
        </p:spPr>
      </p:pic>
    </p:spTree>
    <p:extLst>
      <p:ext uri="{BB962C8B-B14F-4D97-AF65-F5344CB8AC3E}">
        <p14:creationId xmlns:p14="http://schemas.microsoft.com/office/powerpoint/2010/main" val="16725118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ack Cover White">
    <p:bg>
      <p:bgRef idx="1001">
        <a:schemeClr val="bg1"/>
      </p:bgRef>
    </p:bg>
    <p:spTree>
      <p:nvGrpSpPr>
        <p:cNvPr id="1" name=""/>
        <p:cNvGrpSpPr/>
        <p:nvPr/>
      </p:nvGrpSpPr>
      <p:grpSpPr>
        <a:xfrm>
          <a:off x="0" y="0"/>
          <a:ext cx="0" cy="0"/>
          <a:chOff x="0" y="0"/>
          <a:chExt cx="0" cy="0"/>
        </a:xfrm>
      </p:grpSpPr>
      <p:sp>
        <p:nvSpPr>
          <p:cNvPr id="10" name="TextBox 13"/>
          <p:cNvSpPr txBox="1">
            <a:spLocks noChangeArrowheads="1"/>
          </p:cNvSpPr>
          <p:nvPr userDrawn="1"/>
        </p:nvSpPr>
        <p:spPr bwMode="auto">
          <a:xfrm>
            <a:off x="3620683" y="4617496"/>
            <a:ext cx="190263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200" b="1" dirty="0" err="1">
                <a:solidFill>
                  <a:schemeClr val="tx2"/>
                </a:solidFill>
                <a:latin typeface="Arial" charset="0"/>
              </a:rPr>
              <a:t>MyConnect.cancer.gov</a:t>
            </a:r>
            <a:r>
              <a:rPr lang="en-US" sz="1200" b="1" dirty="0">
                <a:solidFill>
                  <a:schemeClr val="tx2"/>
                </a:solidFill>
                <a:latin typeface="Arial" charset="0"/>
              </a:rPr>
              <a:t> </a:t>
            </a:r>
          </a:p>
        </p:txBody>
      </p:sp>
      <p:pic>
        <p:nvPicPr>
          <p:cNvPr id="4" name="Picture 3" descr="Logo, company name&#10;&#10;Description automatically generated">
            <a:extLst>
              <a:ext uri="{FF2B5EF4-FFF2-40B4-BE49-F238E27FC236}">
                <a16:creationId xmlns:a16="http://schemas.microsoft.com/office/drawing/2014/main" id="{AFC60772-01D4-E74A-9181-7177233DF3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95637" y="1922932"/>
            <a:ext cx="3152728" cy="918795"/>
          </a:xfrm>
          <a:prstGeom prst="rect">
            <a:avLst/>
          </a:prstGeom>
        </p:spPr>
      </p:pic>
    </p:spTree>
    <p:extLst>
      <p:ext uri="{BB962C8B-B14F-4D97-AF65-F5344CB8AC3E}">
        <p14:creationId xmlns:p14="http://schemas.microsoft.com/office/powerpoint/2010/main" val="23690814"/>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D87060-1316-4EAD-8FCC-D613BF72398F}"/>
              </a:ext>
            </a:extLst>
          </p:cNvPr>
          <p:cNvSpPr>
            <a:spLocks noGrp="1"/>
          </p:cNvSpPr>
          <p:nvPr>
            <p:ph type="dt" sz="half" idx="10"/>
          </p:nvPr>
        </p:nvSpPr>
        <p:spPr>
          <a:xfrm>
            <a:off x="628649" y="4767263"/>
            <a:ext cx="2057400" cy="273844"/>
          </a:xfrm>
          <a:prstGeom prst="rect">
            <a:avLst/>
          </a:prstGeom>
        </p:spPr>
        <p:txBody>
          <a:bodyPr/>
          <a:lstStyle/>
          <a:p>
            <a:fld id="{B8FB78F6-A215-4B78-BCFA-82F33D962396}" type="datetimeFigureOut">
              <a:rPr lang="en-US" smtClean="0"/>
              <a:t>5/1/24</a:t>
            </a:fld>
            <a:endParaRPr lang="en-US"/>
          </a:p>
        </p:txBody>
      </p:sp>
      <p:sp>
        <p:nvSpPr>
          <p:cNvPr id="3" name="Footer Placeholder 2">
            <a:extLst>
              <a:ext uri="{FF2B5EF4-FFF2-40B4-BE49-F238E27FC236}">
                <a16:creationId xmlns:a16="http://schemas.microsoft.com/office/drawing/2014/main" id="{345B473B-BAA0-4DF0-BA41-6F3BB64B04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D190D9-6432-40B7-9944-636EC8492CD2}"/>
              </a:ext>
            </a:extLst>
          </p:cNvPr>
          <p:cNvSpPr>
            <a:spLocks noGrp="1"/>
          </p:cNvSpPr>
          <p:nvPr>
            <p:ph type="sldNum" sz="quarter" idx="12"/>
          </p:nvPr>
        </p:nvSpPr>
        <p:spPr/>
        <p:txBody>
          <a:bodyPr/>
          <a:lstStyle/>
          <a:p>
            <a:fld id="{72A05F35-5EF2-4B4A-8D99-64AC3409B5B5}" type="slidenum">
              <a:rPr lang="en-US" smtClean="0"/>
              <a:t>‹#›</a:t>
            </a:fld>
            <a:endParaRPr lang="en-US"/>
          </a:p>
        </p:txBody>
      </p:sp>
    </p:spTree>
    <p:extLst>
      <p:ext uri="{BB962C8B-B14F-4D97-AF65-F5344CB8AC3E}">
        <p14:creationId xmlns:p14="http://schemas.microsoft.com/office/powerpoint/2010/main" val="42676493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4EC28-492B-4E7D-9033-D1920AC2D8EB}"/>
              </a:ext>
            </a:extLst>
          </p:cNvPr>
          <p:cNvSpPr>
            <a:spLocks noGrp="1"/>
          </p:cNvSpPr>
          <p:nvPr>
            <p:ph type="title"/>
          </p:nvPr>
        </p:nvSpPr>
        <p:spPr/>
        <p:txBody>
          <a:bodyPr/>
          <a:lstStyle>
            <a:lvl1pPr>
              <a:defRPr sz="1491"/>
            </a:lvl1pPr>
          </a:lstStyle>
          <a:p>
            <a:r>
              <a:rPr lang="en-US" dirty="0"/>
              <a:t>Click to edit Master title style</a:t>
            </a:r>
          </a:p>
        </p:txBody>
      </p:sp>
      <p:sp>
        <p:nvSpPr>
          <p:cNvPr id="3" name="Content Placeholder 2">
            <a:extLst>
              <a:ext uri="{FF2B5EF4-FFF2-40B4-BE49-F238E27FC236}">
                <a16:creationId xmlns:a16="http://schemas.microsoft.com/office/drawing/2014/main" id="{B99ABCF3-802F-4EC9-8C7A-50836DEA2F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B3BF7-36F6-48DE-968E-9F4F010778DD}"/>
              </a:ext>
            </a:extLst>
          </p:cNvPr>
          <p:cNvSpPr>
            <a:spLocks noGrp="1"/>
          </p:cNvSpPr>
          <p:nvPr>
            <p:ph type="dt" sz="half" idx="10"/>
          </p:nvPr>
        </p:nvSpPr>
        <p:spPr/>
        <p:txBody>
          <a:bodyPr/>
          <a:lstStyle/>
          <a:p>
            <a:fld id="{20868B41-29C5-4FAF-8EBD-22E32DBDC630}" type="datetimeFigureOut">
              <a:rPr lang="en-US" smtClean="0"/>
              <a:t>5/1/24</a:t>
            </a:fld>
            <a:endParaRPr lang="en-US"/>
          </a:p>
        </p:txBody>
      </p:sp>
      <p:sp>
        <p:nvSpPr>
          <p:cNvPr id="5" name="Footer Placeholder 4">
            <a:extLst>
              <a:ext uri="{FF2B5EF4-FFF2-40B4-BE49-F238E27FC236}">
                <a16:creationId xmlns:a16="http://schemas.microsoft.com/office/drawing/2014/main" id="{8512DC12-7277-45EF-B5AD-98A8EB2D9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B6B73-D338-4C32-9B82-E8402615457C}"/>
              </a:ext>
            </a:extLst>
          </p:cNvPr>
          <p:cNvSpPr>
            <a:spLocks noGrp="1"/>
          </p:cNvSpPr>
          <p:nvPr>
            <p:ph type="sldNum" sz="quarter" idx="12"/>
          </p:nvPr>
        </p:nvSpPr>
        <p:spPr/>
        <p:txBody>
          <a:bodyPr/>
          <a:lstStyle/>
          <a:p>
            <a:fld id="{9BA9A059-23C8-457C-888F-4933E604D882}" type="slidenum">
              <a:rPr lang="en-US" smtClean="0"/>
              <a:t>‹#›</a:t>
            </a:fld>
            <a:endParaRPr lang="en-US"/>
          </a:p>
        </p:txBody>
      </p:sp>
    </p:spTree>
    <p:extLst>
      <p:ext uri="{BB962C8B-B14F-4D97-AF65-F5344CB8AC3E}">
        <p14:creationId xmlns:p14="http://schemas.microsoft.com/office/powerpoint/2010/main" val="2055984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3"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00685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5" name="Content Placeholder 2"/>
          <p:cNvSpPr>
            <a:spLocks noGrp="1"/>
          </p:cNvSpPr>
          <p:nvPr>
            <p:ph sz="quarter" idx="11"/>
          </p:nvPr>
        </p:nvSpPr>
        <p:spPr>
          <a:xfrm>
            <a:off x="493776" y="1069977"/>
            <a:ext cx="8165592" cy="3482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820D0C45-3DE8-264D-AF1E-71A9163CB7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0" y="4634867"/>
            <a:ext cx="1102099" cy="321183"/>
          </a:xfrm>
          <a:prstGeom prst="rect">
            <a:avLst/>
          </a:prstGeom>
        </p:spPr>
      </p:pic>
    </p:spTree>
    <p:extLst>
      <p:ext uri="{BB962C8B-B14F-4D97-AF65-F5344CB8AC3E}">
        <p14:creationId xmlns:p14="http://schemas.microsoft.com/office/powerpoint/2010/main" val="6850720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3E7AB64-3679-4662-8B9D-7EDD214C3814}" type="datetimeFigureOut">
              <a:rPr lang="en-US"/>
              <a:pPr>
                <a:defRPr/>
              </a:pPr>
              <a:t>5/1/24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134D44D8-D88D-421B-B4F9-B56924E363E8}" type="slidenum">
              <a:rPr lang="en-US"/>
              <a:pPr>
                <a:defRPr/>
              </a:pPr>
              <a:t>‹#›</a:t>
            </a:fld>
            <a:endParaRPr lang="en-US" dirty="0"/>
          </a:p>
        </p:txBody>
      </p:sp>
    </p:spTree>
    <p:extLst>
      <p:ext uri="{BB962C8B-B14F-4D97-AF65-F5344CB8AC3E}">
        <p14:creationId xmlns:p14="http://schemas.microsoft.com/office/powerpoint/2010/main" val="16118700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Featured Image Primary Blue - No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548631-070B-1B47-84A1-8C4EAA06ACBC}"/>
              </a:ext>
            </a:extLst>
          </p:cNvPr>
          <p:cNvSpPr/>
          <p:nvPr userDrawn="1"/>
        </p:nvSpPr>
        <p:spPr>
          <a:xfrm>
            <a:off x="0" y="1410854"/>
            <a:ext cx="4381501" cy="289098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51AE90CB-771F-624A-83C0-0FF532EA7D6D}"/>
              </a:ext>
            </a:extLst>
          </p:cNvPr>
          <p:cNvSpPr>
            <a:spLocks noGrp="1"/>
          </p:cNvSpPr>
          <p:nvPr>
            <p:ph type="pic" sz="quarter" idx="13"/>
          </p:nvPr>
        </p:nvSpPr>
        <p:spPr>
          <a:xfrm>
            <a:off x="4381501" y="1410854"/>
            <a:ext cx="4762499" cy="2890981"/>
          </a:xfrm>
          <a:solidFill>
            <a:schemeClr val="bg2">
              <a:lumMod val="95000"/>
            </a:schemeClr>
          </a:solidFill>
        </p:spPr>
        <p:txBody>
          <a:bodyPr/>
          <a:lstStyle/>
          <a:p>
            <a:endParaRPr lang="en-US"/>
          </a:p>
        </p:txBody>
      </p:sp>
      <p:sp>
        <p:nvSpPr>
          <p:cNvPr id="6" name="Content Placeholder 2"/>
          <p:cNvSpPr>
            <a:spLocks noGrp="1"/>
          </p:cNvSpPr>
          <p:nvPr>
            <p:ph sz="quarter" idx="11"/>
          </p:nvPr>
        </p:nvSpPr>
        <p:spPr>
          <a:xfrm>
            <a:off x="457200" y="1811868"/>
            <a:ext cx="3564467" cy="2167563"/>
          </a:xfrm>
        </p:spPr>
        <p:txBody>
          <a:bodyPr numCol="1"/>
          <a:lstStyle>
            <a:lvl1pPr>
              <a:buFont typeface="Arial" panose="020B0604020202020204" pitchFamily="34" charset="0"/>
              <a:buChar char="•"/>
              <a:defRPr>
                <a:solidFill>
                  <a:schemeClr val="bg1"/>
                </a:solidFill>
              </a:defRPr>
            </a:lvl1pPr>
            <a:lvl2pPr>
              <a:buFont typeface="Arial" panose="020B0604020202020204" pitchFamily="34" charset="0"/>
              <a:buChar char="•"/>
              <a:defRPr>
                <a:solidFill>
                  <a:schemeClr val="bg1"/>
                </a:solidFill>
              </a:defRPr>
            </a:lvl2pPr>
            <a:lvl3pPr>
              <a:buFont typeface="Arial" panose="020B0604020202020204" pitchFamily="34" charset="0"/>
              <a:buChar char="•"/>
              <a:defRPr>
                <a:solidFill>
                  <a:schemeClr val="bg1"/>
                </a:solidFill>
              </a:defRPr>
            </a:lvl3pPr>
            <a:lvl4pPr>
              <a:buFont typeface="Arial" panose="020B0604020202020204" pitchFamily="34" charset="0"/>
              <a:buChar char="•"/>
              <a:defRPr>
                <a:solidFill>
                  <a:schemeClr val="bg1"/>
                </a:solidFill>
              </a:defRPr>
            </a:lvl4pPr>
            <a:lvl5pPr>
              <a:buFont typeface="Arial" panose="020B060402020202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14">
            <a:extLst>
              <a:ext uri="{FF2B5EF4-FFF2-40B4-BE49-F238E27FC236}">
                <a16:creationId xmlns:a16="http://schemas.microsoft.com/office/drawing/2014/main" id="{CC3437B1-FC09-D542-83E2-173C4143C23A}"/>
              </a:ext>
            </a:extLst>
          </p:cNvPr>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9" name="Title 1">
            <a:extLst>
              <a:ext uri="{FF2B5EF4-FFF2-40B4-BE49-F238E27FC236}">
                <a16:creationId xmlns:a16="http://schemas.microsoft.com/office/drawing/2014/main" id="{52B75600-E202-4149-B412-73E9F83A3821}"/>
              </a:ext>
            </a:extLst>
          </p:cNvPr>
          <p:cNvSpPr>
            <a:spLocks noGrp="1"/>
          </p:cNvSpPr>
          <p:nvPr>
            <p:ph type="title"/>
          </p:nvPr>
        </p:nvSpPr>
        <p:spPr>
          <a:xfrm>
            <a:off x="457200" y="7749"/>
            <a:ext cx="8229600" cy="667916"/>
          </a:xfrm>
          <a:prstGeom prst="rect">
            <a:avLst/>
          </a:prstGeom>
        </p:spPr>
        <p:txBody>
          <a:bodyPr anchor="ctr"/>
          <a:lstStyle>
            <a:lvl1pPr>
              <a:defRPr sz="2100"/>
            </a:lvl1pPr>
          </a:lstStyle>
          <a:p>
            <a:r>
              <a:rPr lang="en-US" dirty="0"/>
              <a:t>Click to edit Master title style</a:t>
            </a:r>
          </a:p>
        </p:txBody>
      </p:sp>
      <p:cxnSp>
        <p:nvCxnSpPr>
          <p:cNvPr id="11" name="Straight Connector 10">
            <a:extLst>
              <a:ext uri="{FF2B5EF4-FFF2-40B4-BE49-F238E27FC236}">
                <a16:creationId xmlns:a16="http://schemas.microsoft.com/office/drawing/2014/main" id="{EFE3B370-6B06-A94B-A0AA-44AC7B7EB680}"/>
              </a:ext>
            </a:extLst>
          </p:cNvPr>
          <p:cNvCxnSpPr/>
          <p:nvPr userDrawn="1"/>
        </p:nvCxnSpPr>
        <p:spPr>
          <a:xfrm>
            <a:off x="457201" y="630620"/>
            <a:ext cx="8229601" cy="0"/>
          </a:xfrm>
          <a:prstGeom prst="line">
            <a:avLst/>
          </a:prstGeom>
          <a:ln>
            <a:solidFill>
              <a:srgbClr val="2A72A5"/>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8477B7C-F336-7A49-B266-5EEB3E58B5E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70879" y="4640366"/>
            <a:ext cx="1083223" cy="315682"/>
          </a:xfrm>
          <a:prstGeom prst="rect">
            <a:avLst/>
          </a:prstGeom>
        </p:spPr>
      </p:pic>
    </p:spTree>
    <p:extLst>
      <p:ext uri="{BB962C8B-B14F-4D97-AF65-F5344CB8AC3E}">
        <p14:creationId xmlns:p14="http://schemas.microsoft.com/office/powerpoint/2010/main" val="351964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Blank — No Footer">
    <p:spTree>
      <p:nvGrpSpPr>
        <p:cNvPr id="1" name=""/>
        <p:cNvGrpSpPr/>
        <p:nvPr/>
      </p:nvGrpSpPr>
      <p:grpSpPr>
        <a:xfrm>
          <a:off x="0" y="0"/>
          <a:ext cx="0" cy="0"/>
          <a:chOff x="0" y="0"/>
          <a:chExt cx="0" cy="0"/>
        </a:xfrm>
      </p:grpSpPr>
      <p:sp>
        <p:nvSpPr>
          <p:cNvPr id="4" name="Text Box 14">
            <a:extLst>
              <a:ext uri="{FF2B5EF4-FFF2-40B4-BE49-F238E27FC236}">
                <a16:creationId xmlns:a16="http://schemas.microsoft.com/office/drawing/2014/main" id="{5FE40502-6D0A-B345-9EF3-A3F12D398434}"/>
              </a:ext>
            </a:extLst>
          </p:cNvPr>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5" name="Title 1">
            <a:extLst>
              <a:ext uri="{FF2B5EF4-FFF2-40B4-BE49-F238E27FC236}">
                <a16:creationId xmlns:a16="http://schemas.microsoft.com/office/drawing/2014/main" id="{F7459DB0-2D9A-D043-A22C-27C8346FD81E}"/>
              </a:ext>
            </a:extLst>
          </p:cNvPr>
          <p:cNvSpPr>
            <a:spLocks noGrp="1"/>
          </p:cNvSpPr>
          <p:nvPr>
            <p:ph type="title"/>
          </p:nvPr>
        </p:nvSpPr>
        <p:spPr>
          <a:xfrm>
            <a:off x="457200" y="7749"/>
            <a:ext cx="8229600" cy="667916"/>
          </a:xfrm>
          <a:prstGeom prst="rect">
            <a:avLst/>
          </a:prstGeom>
        </p:spPr>
        <p:txBody>
          <a:bodyPr anchor="ctr"/>
          <a:lstStyle>
            <a:lvl1pPr>
              <a:defRPr sz="2100"/>
            </a:lvl1pPr>
          </a:lstStyle>
          <a:p>
            <a:r>
              <a:rPr lang="en-US" dirty="0"/>
              <a:t>Click to edit Master title style</a:t>
            </a:r>
          </a:p>
        </p:txBody>
      </p:sp>
      <p:cxnSp>
        <p:nvCxnSpPr>
          <p:cNvPr id="6" name="Straight Connector 5">
            <a:extLst>
              <a:ext uri="{FF2B5EF4-FFF2-40B4-BE49-F238E27FC236}">
                <a16:creationId xmlns:a16="http://schemas.microsoft.com/office/drawing/2014/main" id="{80618870-196B-0D44-A927-9B62400529B8}"/>
              </a:ext>
            </a:extLst>
          </p:cNvPr>
          <p:cNvCxnSpPr/>
          <p:nvPr userDrawn="1"/>
        </p:nvCxnSpPr>
        <p:spPr>
          <a:xfrm>
            <a:off x="457201" y="630620"/>
            <a:ext cx="8229601" cy="0"/>
          </a:xfrm>
          <a:prstGeom prst="line">
            <a:avLst/>
          </a:prstGeom>
          <a:ln>
            <a:solidFill>
              <a:srgbClr val="2A72A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113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Blank — Footer">
    <p:spTree>
      <p:nvGrpSpPr>
        <p:cNvPr id="1" name=""/>
        <p:cNvGrpSpPr/>
        <p:nvPr/>
      </p:nvGrpSpPr>
      <p:grpSpPr>
        <a:xfrm>
          <a:off x="0" y="0"/>
          <a:ext cx="0" cy="0"/>
          <a:chOff x="0" y="0"/>
          <a:chExt cx="0" cy="0"/>
        </a:xfrm>
      </p:grpSpPr>
      <p:sp>
        <p:nvSpPr>
          <p:cNvPr id="6" name="Text Box 14">
            <a:extLst>
              <a:ext uri="{FF2B5EF4-FFF2-40B4-BE49-F238E27FC236}">
                <a16:creationId xmlns:a16="http://schemas.microsoft.com/office/drawing/2014/main" id="{F5B35B65-1324-BE44-BDDD-A1836A713742}"/>
              </a:ext>
            </a:extLst>
          </p:cNvPr>
          <p:cNvSpPr txBox="1">
            <a:spLocks noChangeArrowheads="1"/>
          </p:cNvSpPr>
          <p:nvPr userDrawn="1"/>
        </p:nvSpPr>
        <p:spPr bwMode="auto">
          <a:xfrm>
            <a:off x="845189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5" name="Picture 4">
            <a:extLst>
              <a:ext uri="{FF2B5EF4-FFF2-40B4-BE49-F238E27FC236}">
                <a16:creationId xmlns:a16="http://schemas.microsoft.com/office/drawing/2014/main" id="{C86CC195-88AE-804A-8A25-41479ED832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70879" y="4640366"/>
            <a:ext cx="1083223" cy="315682"/>
          </a:xfrm>
          <a:prstGeom prst="rect">
            <a:avLst/>
          </a:prstGeom>
        </p:spPr>
      </p:pic>
      <p:sp>
        <p:nvSpPr>
          <p:cNvPr id="4" name="Title 1">
            <a:extLst>
              <a:ext uri="{FF2B5EF4-FFF2-40B4-BE49-F238E27FC236}">
                <a16:creationId xmlns:a16="http://schemas.microsoft.com/office/drawing/2014/main" id="{8EC3E82F-FFB5-9E43-854A-163041E27C0C}"/>
              </a:ext>
            </a:extLst>
          </p:cNvPr>
          <p:cNvSpPr>
            <a:spLocks noGrp="1"/>
          </p:cNvSpPr>
          <p:nvPr>
            <p:ph type="title"/>
          </p:nvPr>
        </p:nvSpPr>
        <p:spPr>
          <a:xfrm>
            <a:off x="457200" y="7749"/>
            <a:ext cx="8229600" cy="667916"/>
          </a:xfrm>
          <a:prstGeom prst="rect">
            <a:avLst/>
          </a:prstGeom>
        </p:spPr>
        <p:txBody>
          <a:bodyPr anchor="ctr"/>
          <a:lstStyle>
            <a:lvl1pPr>
              <a:defRPr sz="2100"/>
            </a:lvl1pPr>
          </a:lstStyle>
          <a:p>
            <a:r>
              <a:rPr lang="en-US" dirty="0"/>
              <a:t>Click to edit Master title style</a:t>
            </a:r>
          </a:p>
        </p:txBody>
      </p:sp>
      <p:cxnSp>
        <p:nvCxnSpPr>
          <p:cNvPr id="7" name="Straight Connector 6">
            <a:extLst>
              <a:ext uri="{FF2B5EF4-FFF2-40B4-BE49-F238E27FC236}">
                <a16:creationId xmlns:a16="http://schemas.microsoft.com/office/drawing/2014/main" id="{4858F80B-2764-B344-B0BD-D12947082BD3}"/>
              </a:ext>
            </a:extLst>
          </p:cNvPr>
          <p:cNvCxnSpPr/>
          <p:nvPr userDrawn="1"/>
        </p:nvCxnSpPr>
        <p:spPr>
          <a:xfrm>
            <a:off x="457201" y="630620"/>
            <a:ext cx="8229601" cy="0"/>
          </a:xfrm>
          <a:prstGeom prst="line">
            <a:avLst/>
          </a:prstGeom>
          <a:ln>
            <a:solidFill>
              <a:srgbClr val="2A72A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878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One Column — No Footer">
    <p:spTree>
      <p:nvGrpSpPr>
        <p:cNvPr id="1" name=""/>
        <p:cNvGrpSpPr/>
        <p:nvPr/>
      </p:nvGrpSpPr>
      <p:grpSpPr>
        <a:xfrm>
          <a:off x="0" y="0"/>
          <a:ext cx="0" cy="0"/>
          <a:chOff x="0" y="0"/>
          <a:chExt cx="0" cy="0"/>
        </a:xfrm>
      </p:grpSpPr>
      <p:sp>
        <p:nvSpPr>
          <p:cNvPr id="10" name="Text Box 14">
            <a:extLst>
              <a:ext uri="{FF2B5EF4-FFF2-40B4-BE49-F238E27FC236}">
                <a16:creationId xmlns:a16="http://schemas.microsoft.com/office/drawing/2014/main" id="{50257639-95B0-7648-804A-FE10C60CA6C6}"/>
              </a:ext>
            </a:extLst>
          </p:cNvPr>
          <p:cNvSpPr txBox="1">
            <a:spLocks noChangeArrowheads="1"/>
          </p:cNvSpPr>
          <p:nvPr userDrawn="1"/>
        </p:nvSpPr>
        <p:spPr bwMode="auto">
          <a:xfrm>
            <a:off x="845189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11" name="Title 1">
            <a:extLst>
              <a:ext uri="{FF2B5EF4-FFF2-40B4-BE49-F238E27FC236}">
                <a16:creationId xmlns:a16="http://schemas.microsoft.com/office/drawing/2014/main" id="{3CD0941F-3ADF-524A-AC25-3DEA5DA6130F}"/>
              </a:ext>
            </a:extLst>
          </p:cNvPr>
          <p:cNvSpPr>
            <a:spLocks noGrp="1"/>
          </p:cNvSpPr>
          <p:nvPr>
            <p:ph type="title"/>
          </p:nvPr>
        </p:nvSpPr>
        <p:spPr>
          <a:xfrm>
            <a:off x="457200" y="7750"/>
            <a:ext cx="8229600" cy="667916"/>
          </a:xfrm>
          <a:prstGeom prst="rect">
            <a:avLst/>
          </a:prstGeom>
        </p:spPr>
        <p:txBody>
          <a:bodyPr anchor="ctr"/>
          <a:lstStyle>
            <a:lvl1pPr>
              <a:defRPr sz="2100"/>
            </a:lvl1pPr>
          </a:lstStyle>
          <a:p>
            <a:r>
              <a:rPr lang="en-US" dirty="0"/>
              <a:t>Click to edit Master title style</a:t>
            </a:r>
          </a:p>
        </p:txBody>
      </p:sp>
      <p:sp>
        <p:nvSpPr>
          <p:cNvPr id="6" name="Content Placeholder 2">
            <a:extLst>
              <a:ext uri="{FF2B5EF4-FFF2-40B4-BE49-F238E27FC236}">
                <a16:creationId xmlns:a16="http://schemas.microsoft.com/office/drawing/2014/main" id="{9A8774C7-0064-304A-8BB1-8C6D5302CF54}"/>
              </a:ext>
            </a:extLst>
          </p:cNvPr>
          <p:cNvSpPr>
            <a:spLocks noGrp="1"/>
          </p:cNvSpPr>
          <p:nvPr>
            <p:ph sz="quarter" idx="15"/>
          </p:nvPr>
        </p:nvSpPr>
        <p:spPr>
          <a:xfrm>
            <a:off x="470879" y="914402"/>
            <a:ext cx="8215921" cy="3812783"/>
          </a:xfrm>
        </p:spPr>
        <p:txBody>
          <a:bodyPr/>
          <a:lstStyle>
            <a:lvl1pPr>
              <a:defRPr sz="1500"/>
            </a:lvl1pPr>
            <a:lvl2pPr>
              <a:defRPr sz="1350"/>
            </a:lvl2pPr>
            <a:lvl3pPr>
              <a:defRPr sz="1350"/>
            </a:lvl3pPr>
            <a:lvl4pPr>
              <a:defRPr sz="1350"/>
            </a:lvl4pPr>
            <a:lvl5pP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0BA1B64E-92AC-DE47-9A9D-163C630A733F}"/>
              </a:ext>
            </a:extLst>
          </p:cNvPr>
          <p:cNvCxnSpPr/>
          <p:nvPr userDrawn="1"/>
        </p:nvCxnSpPr>
        <p:spPr>
          <a:xfrm>
            <a:off x="457201" y="630620"/>
            <a:ext cx="8229601" cy="0"/>
          </a:xfrm>
          <a:prstGeom prst="line">
            <a:avLst/>
          </a:prstGeom>
          <a:ln>
            <a:solidFill>
              <a:srgbClr val="2A72A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835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chemeClr val="accent4"/>
        </a:solidFill>
        <a:effectLst/>
      </p:bgPr>
    </p:bg>
    <p:spTree>
      <p:nvGrpSpPr>
        <p:cNvPr id="1" name=""/>
        <p:cNvGrpSpPr/>
        <p:nvPr/>
      </p:nvGrpSpPr>
      <p:grpSpPr>
        <a:xfrm>
          <a:off x="0" y="0"/>
          <a:ext cx="0" cy="0"/>
          <a:chOff x="0" y="0"/>
          <a:chExt cx="0" cy="0"/>
        </a:xfrm>
      </p:grpSpPr>
      <p:sp>
        <p:nvSpPr>
          <p:cNvPr id="14" name="Pentagon 13"/>
          <p:cNvSpPr>
            <a:spLocks noChangeAspect="1"/>
          </p:cNvSpPr>
          <p:nvPr userDrawn="1"/>
        </p:nvSpPr>
        <p:spPr>
          <a:xfrm>
            <a:off x="1166486" y="0"/>
            <a:ext cx="2872115"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5" name="Pentagon 14"/>
          <p:cNvSpPr>
            <a:spLocks noChangeAspect="1"/>
          </p:cNvSpPr>
          <p:nvPr userDrawn="1"/>
        </p:nvSpPr>
        <p:spPr>
          <a:xfrm>
            <a:off x="0" y="0"/>
            <a:ext cx="2872115" cy="5148072"/>
          </a:xfrm>
          <a:prstGeom prst="homePlate">
            <a:avLst>
              <a:gd name="adj" fmla="val 36290"/>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9" name="Rectangle 18"/>
          <p:cNvSpPr/>
          <p:nvPr userDrawn="1"/>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685800" y="1228726"/>
            <a:ext cx="7772400" cy="1370882"/>
          </a:xfrm>
        </p:spPr>
        <p:txBody>
          <a:bodyPr lIns="0" tIns="0" rIns="0" bIns="0" anchor="b">
            <a:noAutofit/>
          </a:bodyPr>
          <a:lstStyle>
            <a:lvl1pPr algn="r">
              <a:defRPr sz="2100" b="0" i="0">
                <a:solidFill>
                  <a:srgbClr val="FFFFFF"/>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050" b="0" i="1" spc="75">
                <a:solidFill>
                  <a:schemeClr val="bg1"/>
                </a:solidFill>
                <a:latin typeface="Arial"/>
                <a:cs typeface="Arial"/>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Subtitle goes here </a:t>
            </a:r>
          </a:p>
        </p:txBody>
      </p:sp>
      <p:pic>
        <p:nvPicPr>
          <p:cNvPr id="13" name="Picture 12" descr="NCI-Logo-Color.png"/>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457202" y="4282743"/>
            <a:ext cx="3993515" cy="381000"/>
          </a:xfrm>
          <a:prstGeom prst="rect">
            <a:avLst/>
          </a:prstGeom>
        </p:spPr>
      </p:pic>
      <p:sp>
        <p:nvSpPr>
          <p:cNvPr id="9" name="Date Placeholder 3"/>
          <p:cNvSpPr>
            <a:spLocks noGrp="1"/>
          </p:cNvSpPr>
          <p:nvPr>
            <p:ph type="dt" sz="half" idx="2"/>
          </p:nvPr>
        </p:nvSpPr>
        <p:spPr>
          <a:xfrm>
            <a:off x="6400800" y="4295775"/>
            <a:ext cx="2286000" cy="355932"/>
          </a:xfrm>
          <a:prstGeom prst="rect">
            <a:avLst/>
          </a:prstGeom>
        </p:spPr>
        <p:txBody>
          <a:bodyPr vert="horz" lIns="0" tIns="0" rIns="0" bIns="0" rtlCol="0" anchor="ctr"/>
          <a:lstStyle>
            <a:lvl1pPr algn="r" fontAlgn="auto">
              <a:spcBef>
                <a:spcPts val="0"/>
              </a:spcBef>
              <a:spcAft>
                <a:spcPts val="0"/>
              </a:spcAft>
              <a:defRPr sz="1050" smtClean="0">
                <a:solidFill>
                  <a:srgbClr val="000000"/>
                </a:solidFill>
                <a:latin typeface="+mn-lt"/>
                <a:ea typeface="+mn-ea"/>
                <a:cs typeface="SapientSansRegular"/>
              </a:defRPr>
            </a:lvl1pPr>
          </a:lstStyle>
          <a:p>
            <a:pPr>
              <a:defRPr/>
            </a:pPr>
            <a:fld id="{A157A906-E9FF-A241-9D14-E37C3882A5D8}" type="datetime4">
              <a:rPr lang="en-US" smtClean="0"/>
              <a:pPr>
                <a:defRPr/>
              </a:pPr>
              <a:t>May 1, 2024</a:t>
            </a:fld>
            <a:endParaRPr lang="en-US" dirty="0"/>
          </a:p>
        </p:txBody>
      </p:sp>
    </p:spTree>
    <p:extLst>
      <p:ext uri="{BB962C8B-B14F-4D97-AF65-F5344CB8AC3E}">
        <p14:creationId xmlns:p14="http://schemas.microsoft.com/office/powerpoint/2010/main" val="3827367561"/>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177109" y="0"/>
            <a:ext cx="2872115"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3" name="Pentagon 12"/>
          <p:cNvSpPr>
            <a:spLocks noChangeAspect="1"/>
          </p:cNvSpPr>
          <p:nvPr userDrawn="1"/>
        </p:nvSpPr>
        <p:spPr>
          <a:xfrm>
            <a:off x="10624" y="0"/>
            <a:ext cx="2872115"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1800">
                <a:solidFill>
                  <a:srgbClr val="000000"/>
                </a:solidFill>
                <a:latin typeface="+mj-lt"/>
                <a:cs typeface="SapientSansBold"/>
              </a:defRPr>
            </a:lvl1pPr>
          </a:lstStyle>
          <a:p>
            <a:r>
              <a:rPr lang="en-US" dirty="0"/>
              <a:t>Agenda</a:t>
            </a:r>
          </a:p>
        </p:txBody>
      </p:sp>
      <p:sp>
        <p:nvSpPr>
          <p:cNvPr id="7"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342892" marR="0" indent="-342892" algn="l" defTabSz="342892" rtl="0" eaLnBrk="1" fontAlgn="auto" latinLnBrk="0" hangingPunct="1">
              <a:lnSpc>
                <a:spcPct val="100000"/>
              </a:lnSpc>
              <a:spcBef>
                <a:spcPts val="0"/>
              </a:spcBef>
              <a:spcAft>
                <a:spcPts val="750"/>
              </a:spcAft>
              <a:buClr>
                <a:schemeClr val="accent1"/>
              </a:buClr>
              <a:buSzTx/>
              <a:buFont typeface="+mj-lt"/>
              <a:buAutoNum type="arabicPeriod"/>
              <a:tabLst/>
              <a:defRPr i="1">
                <a:solidFill>
                  <a:srgbClr val="000000"/>
                </a:solidFill>
              </a:defRPr>
            </a:lvl1pPr>
            <a:lvl2pPr marL="514337" marR="0" indent="-171446" algn="l" defTabSz="342892" rtl="0" eaLnBrk="1" fontAlgn="auto" latinLnBrk="0" hangingPunct="1">
              <a:lnSpc>
                <a:spcPct val="100000"/>
              </a:lnSpc>
              <a:spcBef>
                <a:spcPts val="0"/>
              </a:spcBef>
              <a:spcAft>
                <a:spcPts val="750"/>
              </a:spcAft>
              <a:buClr>
                <a:schemeClr val="accent1"/>
              </a:buClr>
              <a:buSzTx/>
              <a:buFont typeface="Wingdings" charset="2"/>
              <a:buChar char="§"/>
              <a:tabLst/>
              <a:defRPr lang="en-US" sz="1425"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514337" marR="0" lvl="1" indent="-171446" algn="l" defTabSz="342892" rtl="0" eaLnBrk="1" fontAlgn="auto" latinLnBrk="0" hangingPunct="1">
              <a:lnSpc>
                <a:spcPct val="100000"/>
              </a:lnSpc>
              <a:spcBef>
                <a:spcPts val="0"/>
              </a:spcBef>
              <a:spcAft>
                <a:spcPts val="750"/>
              </a:spcAft>
              <a:buClr>
                <a:schemeClr val="accent1"/>
              </a:buClr>
              <a:buSzTx/>
              <a:buFont typeface="Wingdings" charset="2"/>
              <a:buChar char="§"/>
              <a:tabLst/>
              <a:defRPr/>
            </a:pPr>
            <a:r>
              <a:rPr lang="en-US" dirty="0"/>
              <a:t>Agenda Item 3a</a:t>
            </a:r>
          </a:p>
          <a:p>
            <a:pPr marL="514337" marR="0" lvl="1" indent="-171446" algn="l" defTabSz="342892" rtl="0" eaLnBrk="1" fontAlgn="auto" latinLnBrk="0" hangingPunct="1">
              <a:lnSpc>
                <a:spcPct val="100000"/>
              </a:lnSpc>
              <a:spcBef>
                <a:spcPts val="0"/>
              </a:spcBef>
              <a:spcAft>
                <a:spcPts val="750"/>
              </a:spcAft>
              <a:buClr>
                <a:schemeClr val="accent1"/>
              </a:buClr>
              <a:buSzTx/>
              <a:buFont typeface="Wingdings" charset="2"/>
              <a:buChar char="§"/>
              <a:tabLst/>
              <a:defRPr/>
            </a:pPr>
            <a:r>
              <a:rPr lang="en-US" dirty="0"/>
              <a:t>Agenda Item 3b</a:t>
            </a:r>
          </a:p>
        </p:txBody>
      </p:sp>
    </p:spTree>
    <p:extLst>
      <p:ext uri="{BB962C8B-B14F-4D97-AF65-F5344CB8AC3E}">
        <p14:creationId xmlns:p14="http://schemas.microsoft.com/office/powerpoint/2010/main" val="10178039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userDrawn="1"/>
        </p:nvSpPr>
        <p:spPr>
          <a:xfrm>
            <a:off x="1"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Pentagon 11"/>
          <p:cNvSpPr/>
          <p:nvPr userDrawn="1"/>
        </p:nvSpPr>
        <p:spPr>
          <a:xfrm>
            <a:off x="2"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1"/>
          <p:cNvSpPr>
            <a:spLocks noGrp="1"/>
          </p:cNvSpPr>
          <p:nvPr>
            <p:ph type="ctrTitle" hasCustomPrompt="1"/>
          </p:nvPr>
        </p:nvSpPr>
        <p:spPr>
          <a:xfrm>
            <a:off x="3429002" y="1817370"/>
            <a:ext cx="5029199" cy="1371600"/>
          </a:xfrm>
        </p:spPr>
        <p:txBody>
          <a:bodyPr lIns="0" tIns="0" rIns="0" bIns="0" anchor="b">
            <a:noAutofit/>
          </a:bodyPr>
          <a:lstStyle>
            <a:lvl1pPr algn="r">
              <a:defRPr sz="2100" spc="-60">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9001" y="3257550"/>
            <a:ext cx="5022892" cy="514350"/>
          </a:xfrm>
        </p:spPr>
        <p:txBody>
          <a:bodyPr lIns="0" tIns="0" rIns="0" bIns="0">
            <a:noAutofit/>
          </a:bodyPr>
          <a:lstStyle>
            <a:lvl1pPr marL="0" indent="0" algn="r">
              <a:buNone/>
              <a:defRPr sz="1050" b="0" i="1" spc="75">
                <a:solidFill>
                  <a:srgbClr val="FFFFFF"/>
                </a:solidFill>
                <a:latin typeface="+mn-lt"/>
                <a:cs typeface="SapientCentroSlab-Light"/>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Subtitle goes here</a:t>
            </a:r>
          </a:p>
        </p:txBody>
      </p:sp>
      <p:sp>
        <p:nvSpPr>
          <p:cNvPr id="8"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dirty="0">
              <a:solidFill>
                <a:srgbClr val="FFFFFF"/>
              </a:solidFill>
              <a:latin typeface="+mn-lt"/>
              <a:cs typeface="SapientSansRegular"/>
            </a:endParaRPr>
          </a:p>
        </p:txBody>
      </p:sp>
      <p:pic>
        <p:nvPicPr>
          <p:cNvPr id="13" name="Picture 12"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3" y="4864608"/>
            <a:ext cx="1916887" cy="182880"/>
          </a:xfrm>
          <a:prstGeom prst="rect">
            <a:avLst/>
          </a:prstGeom>
        </p:spPr>
      </p:pic>
    </p:spTree>
    <p:extLst>
      <p:ext uri="{BB962C8B-B14F-4D97-AF65-F5344CB8AC3E}">
        <p14:creationId xmlns:p14="http://schemas.microsoft.com/office/powerpoint/2010/main" val="10249132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u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1523357" y="0"/>
            <a:ext cx="2872115"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Pentagon 9"/>
          <p:cNvSpPr>
            <a:spLocks noChangeAspect="1"/>
          </p:cNvSpPr>
          <p:nvPr userDrawn="1"/>
        </p:nvSpPr>
        <p:spPr>
          <a:xfrm>
            <a:off x="2" y="0"/>
            <a:ext cx="3228985" cy="5148072"/>
          </a:xfrm>
          <a:prstGeom prst="homePlate">
            <a:avLst>
              <a:gd name="adj" fmla="val 3235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Title 1"/>
          <p:cNvSpPr>
            <a:spLocks noGrp="1"/>
          </p:cNvSpPr>
          <p:nvPr>
            <p:ph type="ctrTitle" hasCustomPrompt="1"/>
          </p:nvPr>
        </p:nvSpPr>
        <p:spPr>
          <a:xfrm>
            <a:off x="4395472" y="1817370"/>
            <a:ext cx="4062728" cy="1371600"/>
          </a:xfrm>
        </p:spPr>
        <p:txBody>
          <a:bodyPr lIns="0" tIns="0" rIns="0" bIns="0" anchor="b">
            <a:noAutofit/>
          </a:bodyPr>
          <a:lstStyle>
            <a:lvl1pPr algn="r">
              <a:defRPr sz="2100" spc="-60">
                <a:solidFill>
                  <a:srgbClr val="BB0E3D"/>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050" b="0" i="1" spc="75">
                <a:solidFill>
                  <a:schemeClr val="accent3"/>
                </a:solidFill>
                <a:latin typeface="+mn-lt"/>
                <a:cs typeface="SapientCentroSlab-Light"/>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Subtitle goes here</a:t>
            </a:r>
          </a:p>
        </p:txBody>
      </p:sp>
      <p:pic>
        <p:nvPicPr>
          <p:cNvPr id="11" name="Picture 10"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3" y="4864608"/>
            <a:ext cx="1916887" cy="182880"/>
          </a:xfrm>
          <a:prstGeom prst="rect">
            <a:avLst/>
          </a:prstGeom>
        </p:spPr>
      </p:pic>
      <p:sp>
        <p:nvSpPr>
          <p:cNvPr id="13"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Tree>
    <p:extLst>
      <p:ext uri="{BB962C8B-B14F-4D97-AF65-F5344CB8AC3E}">
        <p14:creationId xmlns:p14="http://schemas.microsoft.com/office/powerpoint/2010/main" val="2251699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5"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4889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1"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Pentagon 7"/>
          <p:cNvSpPr/>
          <p:nvPr userDrawn="1"/>
        </p:nvSpPr>
        <p:spPr>
          <a:xfrm>
            <a:off x="2"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1800" b="0" i="1" baseline="0">
                <a:solidFill>
                  <a:srgbClr val="FFFFFF"/>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7"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dirty="0">
              <a:solidFill>
                <a:srgbClr val="FFFFFF"/>
              </a:solidFill>
              <a:latin typeface="+mn-lt"/>
              <a:cs typeface="SapientSansRegular"/>
            </a:endParaRPr>
          </a:p>
        </p:txBody>
      </p:sp>
      <p:pic>
        <p:nvPicPr>
          <p:cNvPr id="10" name="Picture 9"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3" y="4864608"/>
            <a:ext cx="1916887" cy="182880"/>
          </a:xfrm>
          <a:prstGeom prst="rect">
            <a:avLst/>
          </a:prstGeom>
        </p:spPr>
      </p:pic>
    </p:spTree>
    <p:extLst>
      <p:ext uri="{BB962C8B-B14F-4D97-AF65-F5344CB8AC3E}">
        <p14:creationId xmlns:p14="http://schemas.microsoft.com/office/powerpoint/2010/main" val="15881245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dirty="0"/>
              <a:t>Slide title</a:t>
            </a:r>
          </a:p>
        </p:txBody>
      </p:sp>
      <p:sp>
        <p:nvSpPr>
          <p:cNvPr id="3"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96515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dirty="0"/>
              <a:t>Slide title</a:t>
            </a:r>
          </a:p>
        </p:txBody>
      </p:sp>
      <p:sp>
        <p:nvSpPr>
          <p:cNvPr id="5"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16502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dirty="0"/>
              <a:t>Slide title</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4851997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dirty="0"/>
              <a:t>Slide title</a:t>
            </a:r>
          </a:p>
        </p:txBody>
      </p:sp>
      <p:sp>
        <p:nvSpPr>
          <p:cNvPr id="5"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88147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dirty="0"/>
              <a:t>Slide title</a:t>
            </a:r>
          </a:p>
        </p:txBody>
      </p:sp>
      <p:sp>
        <p:nvSpPr>
          <p:cNvPr id="6" name="Content Placeholder 2"/>
          <p:cNvSpPr>
            <a:spLocks noGrp="1"/>
          </p:cNvSpPr>
          <p:nvPr>
            <p:ph sz="quarter" idx="11"/>
          </p:nvPr>
        </p:nvSpPr>
        <p:spPr>
          <a:xfrm>
            <a:off x="4550983"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93778"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41492396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dirty="0"/>
              <a:t>Slide title</a:t>
            </a:r>
          </a:p>
        </p:txBody>
      </p:sp>
      <p:sp>
        <p:nvSpPr>
          <p:cNvPr id="5" name="Content Placeholder 2"/>
          <p:cNvSpPr>
            <a:spLocks noGrp="1"/>
          </p:cNvSpPr>
          <p:nvPr>
            <p:ph sz="quarter" idx="11"/>
          </p:nvPr>
        </p:nvSpPr>
        <p:spPr>
          <a:xfrm>
            <a:off x="4550983"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93778"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5479322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dirty="0"/>
              <a:t>Slide title</a:t>
            </a:r>
          </a:p>
        </p:txBody>
      </p:sp>
    </p:spTree>
    <p:extLst>
      <p:ext uri="{BB962C8B-B14F-4D97-AF65-F5344CB8AC3E}">
        <p14:creationId xmlns:p14="http://schemas.microsoft.com/office/powerpoint/2010/main" val="13399430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000000"/>
                </a:solidFill>
                <a:latin typeface="+mj-lt"/>
                <a:cs typeface="SapientSansBold"/>
              </a:defRPr>
            </a:lvl1pPr>
          </a:lstStyle>
          <a:p>
            <a:r>
              <a:rPr lang="en-US" dirty="0"/>
              <a:t>Slide title</a:t>
            </a:r>
          </a:p>
        </p:txBody>
      </p:sp>
    </p:spTree>
    <p:extLst>
      <p:ext uri="{BB962C8B-B14F-4D97-AF65-F5344CB8AC3E}">
        <p14:creationId xmlns:p14="http://schemas.microsoft.com/office/powerpoint/2010/main" val="27261521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42407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693995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4868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1"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Pentagon 8"/>
          <p:cNvSpPr/>
          <p:nvPr userDrawn="1"/>
        </p:nvSpPr>
        <p:spPr>
          <a:xfrm>
            <a:off x="2"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nvGrpSpPr>
          <p:cNvPr id="2" name="Group 1"/>
          <p:cNvGrpSpPr>
            <a:grpSpLocks noChangeAspect="1"/>
          </p:cNvGrpSpPr>
          <p:nvPr userDrawn="1"/>
        </p:nvGrpSpPr>
        <p:grpSpPr>
          <a:xfrm>
            <a:off x="2994025" y="2148843"/>
            <a:ext cx="3163776" cy="813435"/>
            <a:chOff x="2333626" y="1990725"/>
            <a:chExt cx="4519680" cy="1162050"/>
          </a:xfrm>
        </p:grpSpPr>
        <p:pic>
          <p:nvPicPr>
            <p:cNvPr id="6" name="Picture 5" descr="NCI-Logo-St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33805" y="2133600"/>
              <a:ext cx="3119501" cy="852170"/>
            </a:xfrm>
            <a:prstGeom prst="rect">
              <a:avLst/>
            </a:prstGeom>
          </p:spPr>
        </p:pic>
        <p:pic>
          <p:nvPicPr>
            <p:cNvPr id="8" name="Picture 7" descr="4_hhs_logo_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3626" y="1990725"/>
              <a:ext cx="1162050" cy="1162050"/>
            </a:xfrm>
            <a:prstGeom prst="rect">
              <a:avLst/>
            </a:prstGeom>
          </p:spPr>
        </p:pic>
      </p:grpSp>
      <p:sp>
        <p:nvSpPr>
          <p:cNvPr id="10" name="TextBox 13"/>
          <p:cNvSpPr txBox="1">
            <a:spLocks noChangeArrowheads="1"/>
          </p:cNvSpPr>
          <p:nvPr userDrawn="1"/>
        </p:nvSpPr>
        <p:spPr bwMode="auto">
          <a:xfrm>
            <a:off x="2616546" y="4356102"/>
            <a:ext cx="39474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200" b="1" dirty="0">
                <a:solidFill>
                  <a:schemeClr val="bg1"/>
                </a:solidFill>
                <a:latin typeface="Arial" charset="0"/>
              </a:rPr>
              <a:t>www.cancer.gov                 www.cancer.gov/espanol</a:t>
            </a:r>
          </a:p>
        </p:txBody>
      </p:sp>
    </p:spTree>
    <p:extLst>
      <p:ext uri="{BB962C8B-B14F-4D97-AF65-F5344CB8AC3E}">
        <p14:creationId xmlns:p14="http://schemas.microsoft.com/office/powerpoint/2010/main" val="7803317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chemeClr val="accent4"/>
        </a:solidFill>
        <a:effectLst/>
      </p:bgPr>
    </p:bg>
    <p:spTree>
      <p:nvGrpSpPr>
        <p:cNvPr id="1" name=""/>
        <p:cNvGrpSpPr/>
        <p:nvPr/>
      </p:nvGrpSpPr>
      <p:grpSpPr>
        <a:xfrm>
          <a:off x="0" y="0"/>
          <a:ext cx="0" cy="0"/>
          <a:chOff x="0" y="0"/>
          <a:chExt cx="0" cy="0"/>
        </a:xfrm>
      </p:grpSpPr>
      <p:sp>
        <p:nvSpPr>
          <p:cNvPr id="14" name="Pentagon 13"/>
          <p:cNvSpPr>
            <a:spLocks noChangeAspect="1"/>
          </p:cNvSpPr>
          <p:nvPr userDrawn="1"/>
        </p:nvSpPr>
        <p:spPr>
          <a:xfrm>
            <a:off x="1166486" y="0"/>
            <a:ext cx="2872115"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Pentagon 14"/>
          <p:cNvSpPr>
            <a:spLocks noChangeAspect="1"/>
          </p:cNvSpPr>
          <p:nvPr userDrawn="1"/>
        </p:nvSpPr>
        <p:spPr>
          <a:xfrm>
            <a:off x="0" y="0"/>
            <a:ext cx="2872115" cy="5148072"/>
          </a:xfrm>
          <a:prstGeom prst="homePlate">
            <a:avLst>
              <a:gd name="adj" fmla="val 36290"/>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Rectangle 18"/>
          <p:cNvSpPr/>
          <p:nvPr userDrawn="1"/>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itle 1"/>
          <p:cNvSpPr>
            <a:spLocks noGrp="1"/>
          </p:cNvSpPr>
          <p:nvPr>
            <p:ph type="ctrTitle" hasCustomPrompt="1"/>
          </p:nvPr>
        </p:nvSpPr>
        <p:spPr>
          <a:xfrm>
            <a:off x="685800" y="1228726"/>
            <a:ext cx="7772400" cy="1370882"/>
          </a:xfrm>
        </p:spPr>
        <p:txBody>
          <a:bodyPr lIns="0" tIns="0" rIns="0" bIns="0" anchor="b">
            <a:noAutofit/>
          </a:bodyPr>
          <a:lstStyle>
            <a:lvl1pPr algn="r">
              <a:defRPr sz="2100" b="0" i="0">
                <a:solidFill>
                  <a:srgbClr val="FFFFFF"/>
                </a:solidFill>
                <a:latin typeface="Arial"/>
                <a:cs typeface="Arial"/>
              </a:defRPr>
            </a:lvl1pPr>
          </a:lstStyle>
          <a:p>
            <a:r>
              <a:rPr lang="en-US"/>
              <a:t>Title of the presentation</a:t>
            </a:r>
          </a:p>
        </p:txBody>
      </p:sp>
      <p:sp>
        <p:nvSpPr>
          <p:cNvPr id="11"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050" b="0" i="1" spc="75">
                <a:solidFill>
                  <a:schemeClr val="bg1"/>
                </a:solidFill>
                <a:latin typeface="Arial"/>
                <a:cs typeface="Arial"/>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Subtitle goes here </a:t>
            </a:r>
          </a:p>
        </p:txBody>
      </p:sp>
      <p:pic>
        <p:nvPicPr>
          <p:cNvPr id="13" name="Picture 12" descr="NCI-Logo-Color.png"/>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457202" y="4282743"/>
            <a:ext cx="3993515" cy="381000"/>
          </a:xfrm>
          <a:prstGeom prst="rect">
            <a:avLst/>
          </a:prstGeom>
        </p:spPr>
      </p:pic>
      <p:sp>
        <p:nvSpPr>
          <p:cNvPr id="9" name="Date Placeholder 3"/>
          <p:cNvSpPr>
            <a:spLocks noGrp="1"/>
          </p:cNvSpPr>
          <p:nvPr>
            <p:ph type="dt" sz="half" idx="2"/>
          </p:nvPr>
        </p:nvSpPr>
        <p:spPr>
          <a:xfrm>
            <a:off x="6400800" y="4295775"/>
            <a:ext cx="2286000" cy="355932"/>
          </a:xfrm>
          <a:prstGeom prst="rect">
            <a:avLst/>
          </a:prstGeom>
        </p:spPr>
        <p:txBody>
          <a:bodyPr vert="horz" lIns="0" tIns="0" rIns="0" bIns="0" rtlCol="0" anchor="ctr"/>
          <a:lstStyle>
            <a:lvl1pPr algn="r" fontAlgn="auto">
              <a:spcBef>
                <a:spcPts val="0"/>
              </a:spcBef>
              <a:spcAft>
                <a:spcPts val="0"/>
              </a:spcAft>
              <a:defRPr sz="1050" smtClean="0">
                <a:solidFill>
                  <a:srgbClr val="000000"/>
                </a:solidFill>
                <a:latin typeface="+mn-lt"/>
                <a:ea typeface="+mn-ea"/>
                <a:cs typeface="SapientSansRegular"/>
              </a:defRPr>
            </a:lvl1pPr>
          </a:lstStyle>
          <a:p>
            <a:pPr>
              <a:defRPr/>
            </a:pPr>
            <a:fld id="{A157A906-E9FF-A241-9D14-E37C3882A5D8}" type="datetime4">
              <a:rPr lang="en-US" smtClean="0"/>
              <a:pPr>
                <a:defRPr/>
              </a:pPr>
              <a:t>May 1, 2024</a:t>
            </a:fld>
            <a:endParaRPr lang="en-US"/>
          </a:p>
        </p:txBody>
      </p:sp>
    </p:spTree>
    <p:extLst>
      <p:ext uri="{BB962C8B-B14F-4D97-AF65-F5344CB8AC3E}">
        <p14:creationId xmlns:p14="http://schemas.microsoft.com/office/powerpoint/2010/main" val="2234791395"/>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177109" y="0"/>
            <a:ext cx="2872115"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Pentagon 12"/>
          <p:cNvSpPr>
            <a:spLocks noChangeAspect="1"/>
          </p:cNvSpPr>
          <p:nvPr userDrawn="1"/>
        </p:nvSpPr>
        <p:spPr>
          <a:xfrm>
            <a:off x="10624" y="0"/>
            <a:ext cx="2872115"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1800">
                <a:solidFill>
                  <a:srgbClr val="123E57"/>
                </a:solidFill>
                <a:latin typeface="+mj-lt"/>
                <a:cs typeface="SapientSansBold"/>
              </a:defRPr>
            </a:lvl1pPr>
          </a:lstStyle>
          <a:p>
            <a:r>
              <a:rPr lang="en-US"/>
              <a:t>Agenda</a:t>
            </a:r>
          </a:p>
        </p:txBody>
      </p:sp>
      <p:sp>
        <p:nvSpPr>
          <p:cNvPr id="7"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342892" marR="0" indent="-342892" algn="l" defTabSz="342892" rtl="0" eaLnBrk="1" fontAlgn="auto" latinLnBrk="0" hangingPunct="1">
              <a:lnSpc>
                <a:spcPct val="100000"/>
              </a:lnSpc>
              <a:spcBef>
                <a:spcPts val="0"/>
              </a:spcBef>
              <a:spcAft>
                <a:spcPts val="750"/>
              </a:spcAft>
              <a:buClr>
                <a:schemeClr val="accent1"/>
              </a:buClr>
              <a:buSzTx/>
              <a:buFont typeface="+mj-lt"/>
              <a:buAutoNum type="arabicPeriod"/>
              <a:tabLst/>
              <a:defRPr i="1">
                <a:solidFill>
                  <a:srgbClr val="000000"/>
                </a:solidFill>
              </a:defRPr>
            </a:lvl1pPr>
            <a:lvl2pPr marL="514337" marR="0" indent="-171446" algn="l" defTabSz="342892" rtl="0" eaLnBrk="1" fontAlgn="auto" latinLnBrk="0" hangingPunct="1">
              <a:lnSpc>
                <a:spcPct val="100000"/>
              </a:lnSpc>
              <a:spcBef>
                <a:spcPts val="0"/>
              </a:spcBef>
              <a:spcAft>
                <a:spcPts val="750"/>
              </a:spcAft>
              <a:buClr>
                <a:schemeClr val="accent1"/>
              </a:buClr>
              <a:buSzTx/>
              <a:buFont typeface="Wingdings" charset="2"/>
              <a:buChar char="§"/>
              <a:tabLst/>
              <a:defRPr lang="en-US" sz="1425" i="1" kern="1200" baseline="0" dirty="0" smtClean="0">
                <a:solidFill>
                  <a:srgbClr val="000000"/>
                </a:solidFill>
                <a:latin typeface="+mn-lt"/>
                <a:ea typeface="ＭＳ Ｐゴシック" charset="0"/>
                <a:cs typeface="SapientCentroSlab-Light"/>
              </a:defRPr>
            </a:lvl2pPr>
          </a:lstStyle>
          <a:p>
            <a:r>
              <a:rPr lang="en-US"/>
              <a:t>Agenda Item 1</a:t>
            </a:r>
          </a:p>
          <a:p>
            <a:pPr lvl="1"/>
            <a:r>
              <a:rPr lang="en-US"/>
              <a:t>Agenda Item 1a</a:t>
            </a:r>
          </a:p>
          <a:p>
            <a:pPr lvl="1"/>
            <a:r>
              <a:rPr lang="en-US"/>
              <a:t>Agenda Item 1b</a:t>
            </a:r>
          </a:p>
          <a:p>
            <a:r>
              <a:rPr lang="en-US"/>
              <a:t>Agenda Item 2</a:t>
            </a:r>
          </a:p>
          <a:p>
            <a:pPr lvl="1"/>
            <a:r>
              <a:rPr lang="en-US"/>
              <a:t>Agenda Item 2a</a:t>
            </a:r>
          </a:p>
          <a:p>
            <a:pPr lvl="1"/>
            <a:r>
              <a:rPr lang="en-US"/>
              <a:t>Agenda Item 2b</a:t>
            </a:r>
          </a:p>
          <a:p>
            <a:r>
              <a:rPr lang="en-US"/>
              <a:t>Agenda Item 3</a:t>
            </a:r>
          </a:p>
          <a:p>
            <a:pPr marL="514337" marR="0" lvl="1" indent="-171446" algn="l" defTabSz="342892" rtl="0" eaLnBrk="1" fontAlgn="auto" latinLnBrk="0" hangingPunct="1">
              <a:lnSpc>
                <a:spcPct val="100000"/>
              </a:lnSpc>
              <a:spcBef>
                <a:spcPts val="0"/>
              </a:spcBef>
              <a:spcAft>
                <a:spcPts val="750"/>
              </a:spcAft>
              <a:buClr>
                <a:schemeClr val="accent1"/>
              </a:buClr>
              <a:buSzTx/>
              <a:buFont typeface="Wingdings" charset="2"/>
              <a:buChar char="§"/>
              <a:tabLst/>
              <a:defRPr/>
            </a:pPr>
            <a:r>
              <a:rPr lang="en-US"/>
              <a:t>Agenda Item 3a</a:t>
            </a:r>
          </a:p>
          <a:p>
            <a:pPr marL="514337" marR="0" lvl="1" indent="-171446" algn="l" defTabSz="342892" rtl="0" eaLnBrk="1" fontAlgn="auto" latinLnBrk="0" hangingPunct="1">
              <a:lnSpc>
                <a:spcPct val="100000"/>
              </a:lnSpc>
              <a:spcBef>
                <a:spcPts val="0"/>
              </a:spcBef>
              <a:spcAft>
                <a:spcPts val="750"/>
              </a:spcAft>
              <a:buClr>
                <a:schemeClr val="accent1"/>
              </a:buClr>
              <a:buSzTx/>
              <a:buFont typeface="Wingdings" charset="2"/>
              <a:buChar char="§"/>
              <a:tabLst/>
              <a:defRPr/>
            </a:pPr>
            <a:r>
              <a:rPr lang="en-US"/>
              <a:t>Agenda Item 3b</a:t>
            </a:r>
          </a:p>
        </p:txBody>
      </p:sp>
    </p:spTree>
    <p:extLst>
      <p:ext uri="{BB962C8B-B14F-4D97-AF65-F5344CB8AC3E}">
        <p14:creationId xmlns:p14="http://schemas.microsoft.com/office/powerpoint/2010/main" val="883308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userDrawn="1"/>
        </p:nvSpPr>
        <p:spPr>
          <a:xfrm>
            <a:off x="1"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Pentagon 11"/>
          <p:cNvSpPr/>
          <p:nvPr userDrawn="1"/>
        </p:nvSpPr>
        <p:spPr>
          <a:xfrm>
            <a:off x="2"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itle 1"/>
          <p:cNvSpPr>
            <a:spLocks noGrp="1"/>
          </p:cNvSpPr>
          <p:nvPr>
            <p:ph type="ctrTitle" hasCustomPrompt="1"/>
          </p:nvPr>
        </p:nvSpPr>
        <p:spPr>
          <a:xfrm>
            <a:off x="3429002" y="1817370"/>
            <a:ext cx="5029199" cy="1371600"/>
          </a:xfrm>
        </p:spPr>
        <p:txBody>
          <a:bodyPr lIns="0" tIns="0" rIns="0" bIns="0" anchor="b">
            <a:noAutofit/>
          </a:bodyPr>
          <a:lstStyle>
            <a:lvl1pPr algn="r">
              <a:defRPr sz="2100" spc="-60">
                <a:solidFill>
                  <a:schemeClr val="bg1"/>
                </a:solidFill>
                <a:latin typeface="+mj-lt"/>
                <a:cs typeface="SapientSansBold"/>
              </a:defRPr>
            </a:lvl1pPr>
          </a:lstStyle>
          <a:p>
            <a:pPr lvl="0"/>
            <a:r>
              <a:rPr lang="en-US"/>
              <a:t>Section title</a:t>
            </a:r>
          </a:p>
        </p:txBody>
      </p:sp>
      <p:sp>
        <p:nvSpPr>
          <p:cNvPr id="10" name="Subtitle 2"/>
          <p:cNvSpPr>
            <a:spLocks noGrp="1"/>
          </p:cNvSpPr>
          <p:nvPr>
            <p:ph type="subTitle" idx="1" hasCustomPrompt="1"/>
          </p:nvPr>
        </p:nvSpPr>
        <p:spPr>
          <a:xfrm>
            <a:off x="3429001" y="3257550"/>
            <a:ext cx="5022892" cy="514350"/>
          </a:xfrm>
        </p:spPr>
        <p:txBody>
          <a:bodyPr lIns="0" tIns="0" rIns="0" bIns="0">
            <a:noAutofit/>
          </a:bodyPr>
          <a:lstStyle>
            <a:lvl1pPr marL="0" indent="0" algn="r">
              <a:buNone/>
              <a:defRPr sz="1050" b="0" i="1" spc="75">
                <a:solidFill>
                  <a:srgbClr val="FFFFFF"/>
                </a:solidFill>
                <a:latin typeface="+mn-lt"/>
                <a:cs typeface="SapientCentroSlab-Light"/>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Subtitle goes here</a:t>
            </a:r>
          </a:p>
        </p:txBody>
      </p:sp>
      <p:sp>
        <p:nvSpPr>
          <p:cNvPr id="8"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a:solidFill>
                <a:srgbClr val="FFFFFF"/>
              </a:solidFill>
              <a:latin typeface="+mn-lt"/>
              <a:cs typeface="SapientSansRegular"/>
            </a:endParaRPr>
          </a:p>
        </p:txBody>
      </p:sp>
      <p:pic>
        <p:nvPicPr>
          <p:cNvPr id="13" name="Picture 12"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3" y="4864608"/>
            <a:ext cx="1916887" cy="182880"/>
          </a:xfrm>
          <a:prstGeom prst="rect">
            <a:avLst/>
          </a:prstGeom>
        </p:spPr>
      </p:pic>
    </p:spTree>
    <p:extLst>
      <p:ext uri="{BB962C8B-B14F-4D97-AF65-F5344CB8AC3E}">
        <p14:creationId xmlns:p14="http://schemas.microsoft.com/office/powerpoint/2010/main" val="32215137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u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1523357" y="0"/>
            <a:ext cx="2872115"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Pentagon 9"/>
          <p:cNvSpPr>
            <a:spLocks noChangeAspect="1"/>
          </p:cNvSpPr>
          <p:nvPr userDrawn="1"/>
        </p:nvSpPr>
        <p:spPr>
          <a:xfrm>
            <a:off x="2" y="0"/>
            <a:ext cx="3228985" cy="5148072"/>
          </a:xfrm>
          <a:prstGeom prst="homePlate">
            <a:avLst>
              <a:gd name="adj" fmla="val 3235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itle 1"/>
          <p:cNvSpPr>
            <a:spLocks noGrp="1"/>
          </p:cNvSpPr>
          <p:nvPr>
            <p:ph type="ctrTitle" hasCustomPrompt="1"/>
          </p:nvPr>
        </p:nvSpPr>
        <p:spPr>
          <a:xfrm>
            <a:off x="4395472" y="1817370"/>
            <a:ext cx="4062728" cy="1371600"/>
          </a:xfrm>
        </p:spPr>
        <p:txBody>
          <a:bodyPr lIns="0" tIns="0" rIns="0" bIns="0" anchor="b">
            <a:noAutofit/>
          </a:bodyPr>
          <a:lstStyle>
            <a:lvl1pPr algn="r">
              <a:defRPr sz="2100" spc="-60">
                <a:solidFill>
                  <a:srgbClr val="BB0E3D"/>
                </a:solidFill>
                <a:latin typeface="+mj-lt"/>
                <a:cs typeface="SapientSansBold"/>
              </a:defRPr>
            </a:lvl1pPr>
          </a:lstStyle>
          <a:p>
            <a:pPr lvl="0"/>
            <a:r>
              <a:rPr lang="en-US"/>
              <a:t>Section title</a:t>
            </a:r>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050" b="0" i="1" spc="75">
                <a:solidFill>
                  <a:schemeClr val="accent3"/>
                </a:solidFill>
                <a:latin typeface="+mn-lt"/>
                <a:cs typeface="SapientCentroSlab-Light"/>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Subtitle goes here</a:t>
            </a:r>
          </a:p>
        </p:txBody>
      </p:sp>
      <p:pic>
        <p:nvPicPr>
          <p:cNvPr id="11" name="Picture 10"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3" y="4864608"/>
            <a:ext cx="1916887" cy="182880"/>
          </a:xfrm>
          <a:prstGeom prst="rect">
            <a:avLst/>
          </a:prstGeom>
        </p:spPr>
      </p:pic>
      <p:sp>
        <p:nvSpPr>
          <p:cNvPr id="13"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a:solidFill>
                <a:srgbClr val="7F7F7F"/>
              </a:solidFill>
              <a:latin typeface="+mn-lt"/>
              <a:cs typeface="SapientSansRegular"/>
            </a:endParaRPr>
          </a:p>
        </p:txBody>
      </p:sp>
    </p:spTree>
    <p:extLst>
      <p:ext uri="{BB962C8B-B14F-4D97-AF65-F5344CB8AC3E}">
        <p14:creationId xmlns:p14="http://schemas.microsoft.com/office/powerpoint/2010/main" val="27561472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1"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Pentagon 7"/>
          <p:cNvSpPr/>
          <p:nvPr userDrawn="1"/>
        </p:nvSpPr>
        <p:spPr>
          <a:xfrm>
            <a:off x="2"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1800" b="0" i="1" baseline="0">
                <a:solidFill>
                  <a:srgbClr val="FFFFFF"/>
                </a:solidFill>
                <a:latin typeface="+mn-lt"/>
                <a:cs typeface="SapientCentroSlab-Light"/>
              </a:defRPr>
            </a:lvl1pPr>
          </a:lstStyle>
          <a:p>
            <a:pPr lvl="0"/>
            <a:r>
              <a:rPr lang="en-US"/>
              <a:t>Vision Quote</a:t>
            </a:r>
            <a:br>
              <a:rPr lang="en-US"/>
            </a:br>
            <a:r>
              <a:rPr lang="en-US"/>
              <a:t>“</a:t>
            </a:r>
            <a:r>
              <a:rPr lang="en-US" err="1"/>
              <a:t>Lorem</a:t>
            </a:r>
            <a:r>
              <a:rPr lang="en-US"/>
              <a:t> </a:t>
            </a:r>
            <a:r>
              <a:rPr lang="en-US" err="1"/>
              <a:t>ipsum</a:t>
            </a:r>
            <a:r>
              <a:rPr lang="en-US"/>
              <a:t> dolor sit </a:t>
            </a:r>
            <a:r>
              <a:rPr lang="en-US" err="1"/>
              <a:t>amet</a:t>
            </a:r>
            <a:r>
              <a:rPr lang="en-US"/>
              <a:t>, fugit </a:t>
            </a:r>
            <a:r>
              <a:rPr lang="en-US" err="1"/>
              <a:t>liberavisse</a:t>
            </a:r>
            <a:r>
              <a:rPr lang="en-US"/>
              <a:t> </a:t>
            </a:r>
            <a:br>
              <a:rPr lang="en-US"/>
            </a:br>
            <a:r>
              <a:rPr lang="en-US" err="1"/>
              <a:t>nec</a:t>
            </a:r>
            <a:r>
              <a:rPr lang="en-US"/>
              <a:t> at. </a:t>
            </a:r>
            <a:r>
              <a:rPr lang="en-US" err="1"/>
              <a:t>Essent</a:t>
            </a:r>
            <a:r>
              <a:rPr lang="en-US"/>
              <a:t> </a:t>
            </a:r>
            <a:r>
              <a:rPr lang="en-US" err="1"/>
              <a:t>elaboraret</a:t>
            </a:r>
            <a:r>
              <a:rPr lang="en-US"/>
              <a:t> </a:t>
            </a:r>
            <a:r>
              <a:rPr lang="en-US" err="1"/>
              <a:t>conclusionemque</a:t>
            </a:r>
            <a:r>
              <a:rPr lang="en-US"/>
              <a:t> </a:t>
            </a:r>
            <a:br>
              <a:rPr lang="en-US"/>
            </a:br>
            <a:r>
              <a:rPr lang="en-US" err="1"/>
              <a:t>eam</a:t>
            </a:r>
            <a:r>
              <a:rPr lang="en-US"/>
              <a:t> id. Quo ex </a:t>
            </a:r>
            <a:r>
              <a:rPr lang="en-US" err="1"/>
              <a:t>laboramus</a:t>
            </a:r>
            <a:r>
              <a:rPr lang="en-US"/>
              <a:t> </a:t>
            </a:r>
            <a:r>
              <a:rPr lang="en-US" err="1"/>
              <a:t>accommodare</a:t>
            </a:r>
            <a:r>
              <a:rPr lang="en-US"/>
              <a:t>, </a:t>
            </a:r>
            <a:br>
              <a:rPr lang="en-US"/>
            </a:br>
            <a:r>
              <a:rPr lang="en-US"/>
              <a:t>his </a:t>
            </a:r>
            <a:r>
              <a:rPr lang="en-US" err="1"/>
              <a:t>falli</a:t>
            </a:r>
            <a:r>
              <a:rPr lang="en-US"/>
              <a:t> </a:t>
            </a:r>
            <a:r>
              <a:rPr lang="en-US" err="1"/>
              <a:t>deleniti</a:t>
            </a:r>
            <a:r>
              <a:rPr lang="en-US"/>
              <a:t> </a:t>
            </a:r>
            <a:r>
              <a:rPr lang="en-US" err="1"/>
              <a:t>ei</a:t>
            </a:r>
            <a:r>
              <a:rPr lang="en-US"/>
              <a:t>. </a:t>
            </a:r>
            <a:r>
              <a:rPr lang="en-US" err="1"/>
              <a:t>Illud</a:t>
            </a:r>
            <a:r>
              <a:rPr lang="en-US"/>
              <a:t> postulant </a:t>
            </a:r>
            <a:br>
              <a:rPr lang="en-US"/>
            </a:br>
            <a:r>
              <a:rPr lang="en-US" err="1"/>
              <a:t>adversarium</a:t>
            </a:r>
            <a:r>
              <a:rPr lang="en-US"/>
              <a:t> </a:t>
            </a:r>
            <a:r>
              <a:rPr lang="en-US" err="1"/>
              <a:t>ei</a:t>
            </a:r>
            <a:r>
              <a:rPr lang="en-US"/>
              <a:t> his.”</a:t>
            </a:r>
          </a:p>
        </p:txBody>
      </p:sp>
      <p:sp>
        <p:nvSpPr>
          <p:cNvPr id="7"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a:solidFill>
                <a:srgbClr val="FFFFFF"/>
              </a:solidFill>
              <a:latin typeface="+mn-lt"/>
              <a:cs typeface="SapientSansRegular"/>
            </a:endParaRPr>
          </a:p>
        </p:txBody>
      </p:sp>
      <p:pic>
        <p:nvPicPr>
          <p:cNvPr id="10" name="Picture 9" descr="NCI-Logo-White-Kno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3" y="4864608"/>
            <a:ext cx="1916887" cy="182880"/>
          </a:xfrm>
          <a:prstGeom prst="rect">
            <a:avLst/>
          </a:prstGeom>
        </p:spPr>
      </p:pic>
    </p:spTree>
    <p:extLst>
      <p:ext uri="{BB962C8B-B14F-4D97-AF65-F5344CB8AC3E}">
        <p14:creationId xmlns:p14="http://schemas.microsoft.com/office/powerpoint/2010/main" val="32876442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a:t>Slide title</a:t>
            </a:r>
          </a:p>
        </p:txBody>
      </p:sp>
      <p:sp>
        <p:nvSpPr>
          <p:cNvPr id="12"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3"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23462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a:t>Slide title</a:t>
            </a:r>
          </a:p>
        </p:txBody>
      </p:sp>
      <p:sp>
        <p:nvSpPr>
          <p:cNvPr id="12"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a:solidFill>
                <a:srgbClr val="7F7F7F"/>
              </a:solidFill>
              <a:latin typeface="+mn-lt"/>
              <a:cs typeface="SapientSansRegular"/>
            </a:endParaRPr>
          </a:p>
        </p:txBody>
      </p:sp>
      <p:sp>
        <p:nvSpPr>
          <p:cNvPr id="5"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32284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500582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4"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5"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24657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a:solidFill>
                <a:srgbClr val="7F7F7F"/>
              </a:solidFill>
              <a:latin typeface="+mn-lt"/>
              <a:cs typeface="SapientSansRegular"/>
            </a:endParaRPr>
          </a:p>
        </p:txBody>
      </p:sp>
      <p:sp>
        <p:nvSpPr>
          <p:cNvPr id="5"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49719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6" name="Content Placeholder 2"/>
          <p:cNvSpPr>
            <a:spLocks noGrp="1"/>
          </p:cNvSpPr>
          <p:nvPr>
            <p:ph sz="quarter" idx="11"/>
          </p:nvPr>
        </p:nvSpPr>
        <p:spPr>
          <a:xfrm>
            <a:off x="4550983"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2"/>
          </p:nvPr>
        </p:nvSpPr>
        <p:spPr>
          <a:xfrm>
            <a:off x="493778"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1751846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a:t>Slide title</a:t>
            </a:r>
          </a:p>
        </p:txBody>
      </p:sp>
      <p:sp>
        <p:nvSpPr>
          <p:cNvPr id="14"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a:solidFill>
                <a:srgbClr val="7F7F7F"/>
              </a:solidFill>
              <a:latin typeface="+mn-lt"/>
              <a:cs typeface="SapientSansRegular"/>
            </a:endParaRPr>
          </a:p>
        </p:txBody>
      </p:sp>
      <p:sp>
        <p:nvSpPr>
          <p:cNvPr id="5" name="Content Placeholder 2"/>
          <p:cNvSpPr>
            <a:spLocks noGrp="1"/>
          </p:cNvSpPr>
          <p:nvPr>
            <p:ph sz="quarter" idx="11"/>
          </p:nvPr>
        </p:nvSpPr>
        <p:spPr>
          <a:xfrm>
            <a:off x="4550983"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2"/>
          </p:nvPr>
        </p:nvSpPr>
        <p:spPr>
          <a:xfrm>
            <a:off x="493778" y="1069975"/>
            <a:ext cx="3897313" cy="360045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40391448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Tree>
    <p:extLst>
      <p:ext uri="{BB962C8B-B14F-4D97-AF65-F5344CB8AC3E}">
        <p14:creationId xmlns:p14="http://schemas.microsoft.com/office/powerpoint/2010/main" val="36519476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1"/>
            <a:ext cx="8165592" cy="317395"/>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a:solidFill>
                <a:srgbClr val="7F7F7F"/>
              </a:solidFill>
              <a:latin typeface="+mn-lt"/>
              <a:cs typeface="SapientSansRegular"/>
            </a:endParaRPr>
          </a:p>
        </p:txBody>
      </p:sp>
    </p:spTree>
    <p:extLst>
      <p:ext uri="{BB962C8B-B14F-4D97-AF65-F5344CB8AC3E}">
        <p14:creationId xmlns:p14="http://schemas.microsoft.com/office/powerpoint/2010/main" val="26806826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Tree>
    <p:extLst>
      <p:ext uri="{BB962C8B-B14F-4D97-AF65-F5344CB8AC3E}">
        <p14:creationId xmlns:p14="http://schemas.microsoft.com/office/powerpoint/2010/main" val="31212149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a:solidFill>
                <a:srgbClr val="7F7F7F"/>
              </a:solidFill>
              <a:latin typeface="+mn-lt"/>
              <a:cs typeface="SapientSansRegular"/>
            </a:endParaRPr>
          </a:p>
        </p:txBody>
      </p:sp>
    </p:spTree>
    <p:extLst>
      <p:ext uri="{BB962C8B-B14F-4D97-AF65-F5344CB8AC3E}">
        <p14:creationId xmlns:p14="http://schemas.microsoft.com/office/powerpoint/2010/main" val="16553524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1" y="0"/>
            <a:ext cx="8458199"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Pentagon 8"/>
          <p:cNvSpPr/>
          <p:nvPr userDrawn="1"/>
        </p:nvSpPr>
        <p:spPr>
          <a:xfrm>
            <a:off x="2" y="0"/>
            <a:ext cx="7289799"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2" name="Group 1"/>
          <p:cNvGrpSpPr>
            <a:grpSpLocks noChangeAspect="1"/>
          </p:cNvGrpSpPr>
          <p:nvPr userDrawn="1"/>
        </p:nvGrpSpPr>
        <p:grpSpPr>
          <a:xfrm>
            <a:off x="2994025" y="2148843"/>
            <a:ext cx="3163776" cy="813435"/>
            <a:chOff x="2333626" y="1990725"/>
            <a:chExt cx="4519680" cy="1162050"/>
          </a:xfrm>
        </p:grpSpPr>
        <p:pic>
          <p:nvPicPr>
            <p:cNvPr id="6" name="Picture 5" descr="NCI-Logo-St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33805" y="2133600"/>
              <a:ext cx="3119501" cy="852170"/>
            </a:xfrm>
            <a:prstGeom prst="rect">
              <a:avLst/>
            </a:prstGeom>
          </p:spPr>
        </p:pic>
        <p:pic>
          <p:nvPicPr>
            <p:cNvPr id="8" name="Picture 7" descr="4_hhs_logo_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3626" y="1990725"/>
              <a:ext cx="1162050" cy="1162050"/>
            </a:xfrm>
            <a:prstGeom prst="rect">
              <a:avLst/>
            </a:prstGeom>
          </p:spPr>
        </p:pic>
      </p:grpSp>
      <p:sp>
        <p:nvSpPr>
          <p:cNvPr id="10" name="TextBox 13"/>
          <p:cNvSpPr txBox="1">
            <a:spLocks noChangeArrowheads="1"/>
          </p:cNvSpPr>
          <p:nvPr userDrawn="1"/>
        </p:nvSpPr>
        <p:spPr bwMode="auto">
          <a:xfrm>
            <a:off x="2616546" y="4356102"/>
            <a:ext cx="39474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200" b="1">
                <a:solidFill>
                  <a:schemeClr val="bg1"/>
                </a:solidFill>
                <a:latin typeface="Arial" charset="0"/>
              </a:rPr>
              <a:t>www.cancer.gov                 www.cancer.gov/espanol</a:t>
            </a:r>
          </a:p>
        </p:txBody>
      </p:sp>
    </p:spTree>
    <p:extLst>
      <p:ext uri="{BB962C8B-B14F-4D97-AF65-F5344CB8AC3E}">
        <p14:creationId xmlns:p14="http://schemas.microsoft.com/office/powerpoint/2010/main" val="34851834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600200" y="85725"/>
            <a:ext cx="7315200" cy="857250"/>
          </a:xfrm>
          <a:prstGeom prst="rect">
            <a:avLst/>
          </a:prstGeom>
          <a:noFill/>
          <a:ln w="9525">
            <a:noFill/>
            <a:miter lim="800000"/>
            <a:headEnd/>
            <a:tailEnd/>
          </a:ln>
          <a:effectLst/>
        </p:spPr>
        <p:txBody>
          <a:bodyPr/>
          <a:lstStyle>
            <a:lvl1pPr>
              <a:defRPr>
                <a:solidFill>
                  <a:srgbClr val="FFFFFF"/>
                </a:solidFill>
              </a:defRPr>
            </a:lvl1pPr>
          </a:lstStyle>
          <a:p>
            <a:pPr lvl="0"/>
            <a:r>
              <a:rPr lang="en-US"/>
              <a:t>Click to edit Master title style</a:t>
            </a:r>
          </a:p>
        </p:txBody>
      </p:sp>
      <p:sp>
        <p:nvSpPr>
          <p:cNvPr id="6" name="Rectangle 3"/>
          <p:cNvSpPr>
            <a:spLocks noGrp="1" noChangeArrowheads="1"/>
          </p:cNvSpPr>
          <p:nvPr>
            <p:ph idx="1"/>
          </p:nvPr>
        </p:nvSpPr>
        <p:spPr bwMode="auto">
          <a:xfrm>
            <a:off x="1600200" y="1200153"/>
            <a:ext cx="7315200" cy="3707606"/>
          </a:xfrm>
          <a:prstGeom prst="rect">
            <a:avLst/>
          </a:prstGeom>
          <a:noFill/>
          <a:ln w="9525">
            <a:noFill/>
            <a:miter lim="800000"/>
            <a:headEnd/>
            <a:tailEnd/>
          </a:ln>
          <a:effectLst/>
        </p:spPr>
        <p:txBody>
          <a:bodyPr/>
          <a:lstStyle>
            <a:lvl1pPr marL="259550" indent="-259550">
              <a:buClr>
                <a:srgbClr val="D40138"/>
              </a:buClr>
              <a:buFont typeface="Arial"/>
              <a:buChar char="•"/>
              <a:defRPr sz="1950" b="0">
                <a:solidFill>
                  <a:srgbClr val="000000"/>
                </a:solidFill>
              </a:defRPr>
            </a:lvl1pPr>
            <a:lvl2pPr marL="557198" indent="-214307">
              <a:spcBef>
                <a:spcPts val="450"/>
              </a:spcBef>
              <a:buFont typeface="Lucida Grande"/>
              <a:buChar char="-"/>
              <a:defRPr sz="1800" b="0"/>
            </a:lvl2pPr>
            <a:lvl3pPr marL="857229" indent="-171446">
              <a:spcBef>
                <a:spcPts val="450"/>
              </a:spcBef>
              <a:buFont typeface="Arial"/>
              <a:buChar char="•"/>
              <a:defRPr sz="1500" b="0"/>
            </a:lvl3pPr>
            <a:lvl4pPr marL="1200120" indent="-171446">
              <a:spcBef>
                <a:spcPts val="450"/>
              </a:spcBef>
              <a:buFont typeface="Lucida Grande"/>
              <a:buChar char="−"/>
              <a:defRPr sz="1350" b="0"/>
            </a:lvl4pPr>
            <a:lvl5pPr marL="1543011" indent="-171446">
              <a:spcBef>
                <a:spcPts val="450"/>
              </a:spcBef>
              <a:buFont typeface="Arial"/>
              <a:buChar char="•"/>
              <a:defRPr sz="1350" b="0"/>
            </a:lvl5pPr>
          </a:lstStyle>
          <a:p>
            <a:pPr lvl="0"/>
            <a:endParaRPr lang="en-US" noProof="0"/>
          </a:p>
        </p:txBody>
      </p:sp>
    </p:spTree>
    <p:extLst>
      <p:ext uri="{BB962C8B-B14F-4D97-AF65-F5344CB8AC3E}">
        <p14:creationId xmlns:p14="http://schemas.microsoft.com/office/powerpoint/2010/main" val="10760407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2C46FD2-E47E-477F-8BBA-697DC735F6B7}"/>
              </a:ext>
            </a:extLst>
          </p:cNvPr>
          <p:cNvSpPr>
            <a:spLocks noGrp="1"/>
          </p:cNvSpPr>
          <p:nvPr>
            <p:ph type="dt" sz="half" idx="10"/>
          </p:nvPr>
        </p:nvSpPr>
        <p:spPr/>
        <p:txBody>
          <a:bodyPr/>
          <a:lstStyle>
            <a:lvl1pPr>
              <a:defRPr/>
            </a:lvl1pPr>
          </a:lstStyle>
          <a:p>
            <a:pPr>
              <a:defRPr/>
            </a:pPr>
            <a:fld id="{ACAD72D3-304A-40AF-A2CB-3B821A6C99A3}" type="datetimeFigureOut">
              <a:rPr lang="en-US"/>
              <a:pPr>
                <a:defRPr/>
              </a:pPr>
              <a:t>5/1/24</a:t>
            </a:fld>
            <a:endParaRPr lang="en-US"/>
          </a:p>
        </p:txBody>
      </p:sp>
      <p:sp>
        <p:nvSpPr>
          <p:cNvPr id="5" name="Footer Placeholder 4">
            <a:extLst>
              <a:ext uri="{FF2B5EF4-FFF2-40B4-BE49-F238E27FC236}">
                <a16:creationId xmlns:a16="http://schemas.microsoft.com/office/drawing/2014/main" id="{6255C747-501E-430F-994E-DFF24A526FD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C6446D7-2DA1-412A-A594-981BDA6F90A2}"/>
              </a:ext>
            </a:extLst>
          </p:cNvPr>
          <p:cNvSpPr>
            <a:spLocks noGrp="1"/>
          </p:cNvSpPr>
          <p:nvPr>
            <p:ph type="sldNum" sz="quarter" idx="12"/>
          </p:nvPr>
        </p:nvSpPr>
        <p:spPr/>
        <p:txBody>
          <a:bodyPr/>
          <a:lstStyle>
            <a:lvl1pPr>
              <a:defRPr/>
            </a:lvl1pPr>
          </a:lstStyle>
          <a:p>
            <a:pPr>
              <a:defRPr/>
            </a:pPr>
            <a:fld id="{53590828-2018-4E42-B5AA-151CA01AC21F}" type="slidenum">
              <a:rPr lang="en-US" altLang="en-US"/>
              <a:pPr>
                <a:defRPr/>
              </a:pPr>
              <a:t>‹#›</a:t>
            </a:fld>
            <a:endParaRPr lang="en-US" altLang="en-US"/>
          </a:p>
        </p:txBody>
      </p:sp>
    </p:spTree>
    <p:extLst>
      <p:ext uri="{BB962C8B-B14F-4D97-AF65-F5344CB8AC3E}">
        <p14:creationId xmlns:p14="http://schemas.microsoft.com/office/powerpoint/2010/main" val="2229024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theme" Target="../theme/theme1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26" Type="http://schemas.openxmlformats.org/officeDocument/2006/relationships/slideLayout" Target="../slideLayouts/slideLayout213.xml"/><Relationship Id="rId3" Type="http://schemas.openxmlformats.org/officeDocument/2006/relationships/slideLayout" Target="../slideLayouts/slideLayout190.xml"/><Relationship Id="rId21" Type="http://schemas.openxmlformats.org/officeDocument/2006/relationships/slideLayout" Target="../slideLayouts/slideLayout208.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5" Type="http://schemas.openxmlformats.org/officeDocument/2006/relationships/slideLayout" Target="../slideLayouts/slideLayout212.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0" Type="http://schemas.openxmlformats.org/officeDocument/2006/relationships/slideLayout" Target="../slideLayouts/slideLayout207.xml"/><Relationship Id="rId29" Type="http://schemas.openxmlformats.org/officeDocument/2006/relationships/slideLayout" Target="../slideLayouts/slideLayout216.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24" Type="http://schemas.openxmlformats.org/officeDocument/2006/relationships/slideLayout" Target="../slideLayouts/slideLayout211.xml"/><Relationship Id="rId32" Type="http://schemas.openxmlformats.org/officeDocument/2006/relationships/theme" Target="../theme/theme11.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23" Type="http://schemas.openxmlformats.org/officeDocument/2006/relationships/slideLayout" Target="../slideLayouts/slideLayout210.xml"/><Relationship Id="rId28" Type="http://schemas.openxmlformats.org/officeDocument/2006/relationships/slideLayout" Target="../slideLayouts/slideLayout215.xml"/><Relationship Id="rId10" Type="http://schemas.openxmlformats.org/officeDocument/2006/relationships/slideLayout" Target="../slideLayouts/slideLayout197.xml"/><Relationship Id="rId19" Type="http://schemas.openxmlformats.org/officeDocument/2006/relationships/slideLayout" Target="../slideLayouts/slideLayout206.xml"/><Relationship Id="rId31" Type="http://schemas.openxmlformats.org/officeDocument/2006/relationships/slideLayout" Target="../slideLayouts/slideLayout218.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 Id="rId22" Type="http://schemas.openxmlformats.org/officeDocument/2006/relationships/slideLayout" Target="../slideLayouts/slideLayout209.xml"/><Relationship Id="rId27" Type="http://schemas.openxmlformats.org/officeDocument/2006/relationships/slideLayout" Target="../slideLayouts/slideLayout214.xml"/><Relationship Id="rId30" Type="http://schemas.openxmlformats.org/officeDocument/2006/relationships/slideLayout" Target="../slideLayouts/slideLayout2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17" Type="http://schemas.openxmlformats.org/officeDocument/2006/relationships/theme" Target="../theme/theme12.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18" Type="http://schemas.openxmlformats.org/officeDocument/2006/relationships/theme" Target="../theme/theme1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17" Type="http://schemas.openxmlformats.org/officeDocument/2006/relationships/slideLayout" Target="../slideLayouts/slideLayout251.xml"/><Relationship Id="rId2" Type="http://schemas.openxmlformats.org/officeDocument/2006/relationships/slideLayout" Target="../slideLayouts/slideLayout236.xml"/><Relationship Id="rId16" Type="http://schemas.openxmlformats.org/officeDocument/2006/relationships/slideLayout" Target="../slideLayouts/slideLayout250.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5" Type="http://schemas.openxmlformats.org/officeDocument/2006/relationships/slideLayout" Target="../slideLayouts/slideLayout24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slideLayout" Target="../slideLayouts/slideLayout2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slideLayout" Target="../slideLayouts/slideLayout277.xml"/><Relationship Id="rId18" Type="http://schemas.openxmlformats.org/officeDocument/2006/relationships/slideLayout" Target="../slideLayouts/slideLayout28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17" Type="http://schemas.openxmlformats.org/officeDocument/2006/relationships/slideLayout" Target="../slideLayouts/slideLayout281.xml"/><Relationship Id="rId2" Type="http://schemas.openxmlformats.org/officeDocument/2006/relationships/slideLayout" Target="../slideLayouts/slideLayout266.xml"/><Relationship Id="rId16" Type="http://schemas.openxmlformats.org/officeDocument/2006/relationships/slideLayout" Target="../slideLayouts/slideLayout280.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slideLayout" Target="../slideLayouts/slideLayout279.xml"/><Relationship Id="rId10" Type="http://schemas.openxmlformats.org/officeDocument/2006/relationships/slideLayout" Target="../slideLayouts/slideLayout274.xml"/><Relationship Id="rId19" Type="http://schemas.openxmlformats.org/officeDocument/2006/relationships/theme" Target="../theme/theme15.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slideLayout" Target="../slideLayouts/slideLayout27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slideLayout" Target="../slideLayouts/slideLayout295.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5" Type="http://schemas.openxmlformats.org/officeDocument/2006/relationships/image" Target="../media/image46.jpeg"/><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theme" Target="../theme/theme17.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320.xml"/><Relationship Id="rId18" Type="http://schemas.openxmlformats.org/officeDocument/2006/relationships/slideLayout" Target="../slideLayouts/slideLayout325.xml"/><Relationship Id="rId26" Type="http://schemas.openxmlformats.org/officeDocument/2006/relationships/slideLayout" Target="../slideLayouts/slideLayout333.xml"/><Relationship Id="rId3" Type="http://schemas.openxmlformats.org/officeDocument/2006/relationships/slideLayout" Target="../slideLayouts/slideLayout310.xml"/><Relationship Id="rId21" Type="http://schemas.openxmlformats.org/officeDocument/2006/relationships/slideLayout" Target="../slideLayouts/slideLayout328.xml"/><Relationship Id="rId34" Type="http://schemas.openxmlformats.org/officeDocument/2006/relationships/slideLayout" Target="../slideLayouts/slideLayout341.xml"/><Relationship Id="rId7" Type="http://schemas.openxmlformats.org/officeDocument/2006/relationships/slideLayout" Target="../slideLayouts/slideLayout314.xml"/><Relationship Id="rId12" Type="http://schemas.openxmlformats.org/officeDocument/2006/relationships/slideLayout" Target="../slideLayouts/slideLayout319.xml"/><Relationship Id="rId17" Type="http://schemas.openxmlformats.org/officeDocument/2006/relationships/slideLayout" Target="../slideLayouts/slideLayout324.xml"/><Relationship Id="rId25" Type="http://schemas.openxmlformats.org/officeDocument/2006/relationships/slideLayout" Target="../slideLayouts/slideLayout332.xml"/><Relationship Id="rId33" Type="http://schemas.openxmlformats.org/officeDocument/2006/relationships/slideLayout" Target="../slideLayouts/slideLayout340.xml"/><Relationship Id="rId2" Type="http://schemas.openxmlformats.org/officeDocument/2006/relationships/slideLayout" Target="../slideLayouts/slideLayout309.xml"/><Relationship Id="rId16" Type="http://schemas.openxmlformats.org/officeDocument/2006/relationships/slideLayout" Target="../slideLayouts/slideLayout323.xml"/><Relationship Id="rId20" Type="http://schemas.openxmlformats.org/officeDocument/2006/relationships/slideLayout" Target="../slideLayouts/slideLayout327.xml"/><Relationship Id="rId29" Type="http://schemas.openxmlformats.org/officeDocument/2006/relationships/slideLayout" Target="../slideLayouts/slideLayout336.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24" Type="http://schemas.openxmlformats.org/officeDocument/2006/relationships/slideLayout" Target="../slideLayouts/slideLayout331.xml"/><Relationship Id="rId32" Type="http://schemas.openxmlformats.org/officeDocument/2006/relationships/slideLayout" Target="../slideLayouts/slideLayout339.xml"/><Relationship Id="rId5" Type="http://schemas.openxmlformats.org/officeDocument/2006/relationships/slideLayout" Target="../slideLayouts/slideLayout312.xml"/><Relationship Id="rId15" Type="http://schemas.openxmlformats.org/officeDocument/2006/relationships/slideLayout" Target="../slideLayouts/slideLayout322.xml"/><Relationship Id="rId23" Type="http://schemas.openxmlformats.org/officeDocument/2006/relationships/slideLayout" Target="../slideLayouts/slideLayout330.xml"/><Relationship Id="rId28" Type="http://schemas.openxmlformats.org/officeDocument/2006/relationships/slideLayout" Target="../slideLayouts/slideLayout335.xml"/><Relationship Id="rId36" Type="http://schemas.openxmlformats.org/officeDocument/2006/relationships/theme" Target="../theme/theme18.xml"/><Relationship Id="rId10" Type="http://schemas.openxmlformats.org/officeDocument/2006/relationships/slideLayout" Target="../slideLayouts/slideLayout317.xml"/><Relationship Id="rId19" Type="http://schemas.openxmlformats.org/officeDocument/2006/relationships/slideLayout" Target="../slideLayouts/slideLayout326.xml"/><Relationship Id="rId31" Type="http://schemas.openxmlformats.org/officeDocument/2006/relationships/slideLayout" Target="../slideLayouts/slideLayout338.xml"/><Relationship Id="rId4" Type="http://schemas.openxmlformats.org/officeDocument/2006/relationships/slideLayout" Target="../slideLayouts/slideLayout311.xml"/><Relationship Id="rId9" Type="http://schemas.openxmlformats.org/officeDocument/2006/relationships/slideLayout" Target="../slideLayouts/slideLayout316.xml"/><Relationship Id="rId14" Type="http://schemas.openxmlformats.org/officeDocument/2006/relationships/slideLayout" Target="../slideLayouts/slideLayout321.xml"/><Relationship Id="rId22" Type="http://schemas.openxmlformats.org/officeDocument/2006/relationships/slideLayout" Target="../slideLayouts/slideLayout329.xml"/><Relationship Id="rId27" Type="http://schemas.openxmlformats.org/officeDocument/2006/relationships/slideLayout" Target="../slideLayouts/slideLayout334.xml"/><Relationship Id="rId30" Type="http://schemas.openxmlformats.org/officeDocument/2006/relationships/slideLayout" Target="../slideLayouts/slideLayout337.xml"/><Relationship Id="rId35" Type="http://schemas.openxmlformats.org/officeDocument/2006/relationships/slideLayout" Target="../slideLayouts/slideLayout342.xml"/><Relationship Id="rId8" Type="http://schemas.openxmlformats.org/officeDocument/2006/relationships/slideLayout" Target="../slideLayouts/slideLayout31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5" Type="http://schemas.openxmlformats.org/officeDocument/2006/relationships/slideLayout" Target="../slideLayouts/slideLayout347.xml"/><Relationship Id="rId10" Type="http://schemas.openxmlformats.org/officeDocument/2006/relationships/image" Target="../media/image139.jpeg"/><Relationship Id="rId4" Type="http://schemas.openxmlformats.org/officeDocument/2006/relationships/slideLayout" Target="../slideLayouts/slideLayout346.xml"/><Relationship Id="rId9"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58.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5" Type="http://schemas.openxmlformats.org/officeDocument/2006/relationships/slideLayout" Target="../slideLayouts/slideLayout355.xml"/><Relationship Id="rId10" Type="http://schemas.openxmlformats.org/officeDocument/2006/relationships/image" Target="../media/image142.jpeg"/><Relationship Id="rId4" Type="http://schemas.openxmlformats.org/officeDocument/2006/relationships/slideLayout" Target="../slideLayouts/slideLayout354.xml"/><Relationship Id="rId9"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21.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77.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22.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theme" Target="../theme/theme23.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slideLayout" Target="../slideLayouts/slideLayout392.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 Id="rId14" Type="http://schemas.openxmlformats.org/officeDocument/2006/relationships/image" Target="../media/image142.jpe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slideLayout" Target="../slideLayouts/slideLayout405.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slideLayout" Target="../slideLayouts/slideLayout404.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5" Type="http://schemas.openxmlformats.org/officeDocument/2006/relationships/theme" Target="../theme/theme24.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 Id="rId14" Type="http://schemas.openxmlformats.org/officeDocument/2006/relationships/slideLayout" Target="../slideLayouts/slideLayout40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414.xml"/><Relationship Id="rId13" Type="http://schemas.openxmlformats.org/officeDocument/2006/relationships/theme" Target="../theme/theme25.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slideLayout" Target="../slideLayouts/slideLayout418.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 Id="rId14" Type="http://schemas.openxmlformats.org/officeDocument/2006/relationships/image" Target="../media/image139.jpe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slideLayout" Target="../slideLayouts/slideLayout431.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slideLayout" Target="../slideLayouts/slideLayout430.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5" Type="http://schemas.openxmlformats.org/officeDocument/2006/relationships/image" Target="../media/image144.jpeg"/><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39.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27.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theme" Target="../theme/theme3.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theme" Target="../theme/theme4.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theme" Target="../theme/theme5.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theme" Target="../theme/theme6.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theme" Target="../theme/theme7.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theme" Target="../theme/theme8.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theme" Target="../theme/theme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56"/>
            <a:ext cx="82296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457200" y="990378"/>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57200" y="4767263"/>
            <a:ext cx="2133600" cy="273844"/>
          </a:xfrm>
          <a:prstGeom prst="rect">
            <a:avLst/>
          </a:prstGeom>
        </p:spPr>
        <p:txBody>
          <a:bodyPr vert="horz" lIns="0" tIns="0" rIns="0" bIns="0" rtlCol="0" anchor="ctr"/>
          <a:lstStyle>
            <a:lvl1pPr algn="l" fontAlgn="auto">
              <a:spcBef>
                <a:spcPts val="0"/>
              </a:spcBef>
              <a:spcAft>
                <a:spcPts val="0"/>
              </a:spcAft>
              <a:defRPr sz="675" smtClean="0">
                <a:solidFill>
                  <a:srgbClr val="6C6C6C"/>
                </a:solidFill>
                <a:latin typeface="+mn-lt"/>
                <a:ea typeface="+mn-ea"/>
                <a:cs typeface="SapientSansRegular"/>
              </a:defRPr>
            </a:lvl1pPr>
          </a:lstStyle>
          <a:p>
            <a:pPr>
              <a:defRPr/>
            </a:pPr>
            <a:fld id="{8767E79B-3863-C648-ACD5-D5A69BA31F7C}" type="datetime4">
              <a:rPr lang="en-US" smtClean="0"/>
              <a:pPr>
                <a:defRPr/>
              </a:pPr>
              <a:t>May 1, 2024</a:t>
            </a:fld>
            <a:endParaRPr lang="en-US" dirty="0"/>
          </a:p>
        </p:txBody>
      </p:sp>
      <p:sp>
        <p:nvSpPr>
          <p:cNvPr id="11" name="Footer Placeholder 4"/>
          <p:cNvSpPr>
            <a:spLocks noGrp="1"/>
          </p:cNvSpPr>
          <p:nvPr>
            <p:ph type="ftr" sz="quarter" idx="3"/>
          </p:nvPr>
        </p:nvSpPr>
        <p:spPr>
          <a:xfrm>
            <a:off x="3124200" y="4767263"/>
            <a:ext cx="2895600" cy="273844"/>
          </a:xfrm>
          <a:prstGeom prst="rect">
            <a:avLst/>
          </a:prstGeom>
        </p:spPr>
        <p:txBody>
          <a:bodyPr vert="horz" lIns="0" tIns="0" rIns="0" bIns="0" rtlCol="0" anchor="ctr"/>
          <a:lstStyle>
            <a:lvl1pPr algn="ctr" fontAlgn="auto">
              <a:spcBef>
                <a:spcPts val="0"/>
              </a:spcBef>
              <a:spcAft>
                <a:spcPts val="0"/>
              </a:spcAft>
              <a:defRPr sz="675" dirty="0" smtClean="0">
                <a:solidFill>
                  <a:srgbClr val="6C6C6C"/>
                </a:solidFill>
                <a:latin typeface="+mn-lt"/>
                <a:ea typeface="+mn-ea"/>
                <a:cs typeface="SapientSansRegular"/>
              </a:defRPr>
            </a:lvl1pPr>
          </a:lstStyle>
          <a:p>
            <a:pPr>
              <a:defRPr/>
            </a:pPr>
            <a:endParaRPr lang="en-US" dirty="0"/>
          </a:p>
        </p:txBody>
      </p:sp>
      <p:sp>
        <p:nvSpPr>
          <p:cNvPr id="12" name="Slide Number Placeholder 5"/>
          <p:cNvSpPr>
            <a:spLocks noGrp="1"/>
          </p:cNvSpPr>
          <p:nvPr>
            <p:ph type="sldNum" sz="quarter" idx="4"/>
          </p:nvPr>
        </p:nvSpPr>
        <p:spPr>
          <a:xfrm>
            <a:off x="6553200" y="4767263"/>
            <a:ext cx="2133600" cy="273844"/>
          </a:xfrm>
          <a:prstGeom prst="rect">
            <a:avLst/>
          </a:prstGeom>
        </p:spPr>
        <p:txBody>
          <a:bodyPr vert="horz" lIns="0" tIns="0" rIns="0" bIns="0" rtlCol="0" anchor="ctr"/>
          <a:lstStyle>
            <a:lvl1pPr algn="r" fontAlgn="auto">
              <a:spcBef>
                <a:spcPts val="0"/>
              </a:spcBef>
              <a:spcAft>
                <a:spcPts val="0"/>
              </a:spcAft>
              <a:defRPr sz="675"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88" r:id="rId1"/>
    <p:sldLayoutId id="2147483755" r:id="rId2"/>
    <p:sldLayoutId id="2147483790" r:id="rId3"/>
    <p:sldLayoutId id="2147483805" r:id="rId4"/>
    <p:sldLayoutId id="2147483796" r:id="rId5"/>
    <p:sldLayoutId id="2147483770" r:id="rId6"/>
    <p:sldLayoutId id="2147483810" r:id="rId7"/>
    <p:sldLayoutId id="2147483771" r:id="rId8"/>
    <p:sldLayoutId id="2147483812" r:id="rId9"/>
    <p:sldLayoutId id="2147483772" r:id="rId10"/>
    <p:sldLayoutId id="2147483813" r:id="rId11"/>
    <p:sldLayoutId id="2147483773" r:id="rId12"/>
    <p:sldLayoutId id="2147483814" r:id="rId13"/>
    <p:sldLayoutId id="2147483763" r:id="rId14"/>
    <p:sldLayoutId id="2147483807" r:id="rId15"/>
    <p:sldLayoutId id="2147483794" r:id="rId16"/>
    <p:sldLayoutId id="2147485106" r:id="rId17"/>
  </p:sldLayoutIdLst>
  <p:hf sldNum="0" hdr="0" ftr="0"/>
  <p:txStyles>
    <p:titleStyle>
      <a:lvl1pPr algn="l" defTabSz="342900" rtl="0" eaLnBrk="1" fontAlgn="base" hangingPunct="1">
        <a:spcBef>
          <a:spcPct val="0"/>
        </a:spcBef>
        <a:spcAft>
          <a:spcPct val="0"/>
        </a:spcAft>
        <a:defRPr sz="1800" b="0" kern="1200">
          <a:solidFill>
            <a:srgbClr val="123E57"/>
          </a:solidFill>
          <a:latin typeface="+mj-lt"/>
          <a:ea typeface="ＭＳ Ｐゴシック" charset="0"/>
          <a:cs typeface="SapientSansBold"/>
        </a:defRPr>
      </a:lvl1pPr>
      <a:lvl2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2pPr>
      <a:lvl3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3pPr>
      <a:lvl4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4pPr>
      <a:lvl5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5pPr>
      <a:lvl6pPr marL="3429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6pPr>
      <a:lvl7pPr marL="6858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7pPr>
      <a:lvl8pPr marL="10287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8pPr>
      <a:lvl9pPr marL="13716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9pPr>
    </p:titleStyle>
    <p:bodyStyle>
      <a:lvl1pPr marL="171450" indent="-171450" algn="l" defTabSz="342900" rtl="0" eaLnBrk="1" fontAlgn="base" hangingPunct="1">
        <a:spcBef>
          <a:spcPct val="0"/>
        </a:spcBef>
        <a:spcAft>
          <a:spcPts val="750"/>
        </a:spcAft>
        <a:buClr>
          <a:schemeClr val="accent1"/>
        </a:buClr>
        <a:buFont typeface="Wingdings" charset="0"/>
        <a:buChar char="§"/>
        <a:defRPr sz="1500" kern="1200">
          <a:solidFill>
            <a:srgbClr val="000000"/>
          </a:solidFill>
          <a:latin typeface="+mn-lt"/>
          <a:ea typeface="ＭＳ Ｐゴシック" charset="0"/>
          <a:cs typeface="SapientCentroSlab-Light"/>
        </a:defRPr>
      </a:lvl1pPr>
      <a:lvl2pPr marL="342900" indent="-171450" algn="l" defTabSz="342900" rtl="0" eaLnBrk="1" fontAlgn="base" hangingPunct="1">
        <a:spcBef>
          <a:spcPct val="0"/>
        </a:spcBef>
        <a:spcAft>
          <a:spcPts val="750"/>
        </a:spcAft>
        <a:buClr>
          <a:schemeClr val="accent1"/>
        </a:buClr>
        <a:buFont typeface="Wingdings" charset="0"/>
        <a:buChar char="§"/>
        <a:defRPr sz="1425" kern="1200">
          <a:solidFill>
            <a:srgbClr val="000000"/>
          </a:solidFill>
          <a:latin typeface="+mn-lt"/>
          <a:ea typeface="ＭＳ Ｐゴシック" charset="0"/>
          <a:cs typeface="SapientCentroSlab-Light"/>
        </a:defRPr>
      </a:lvl2pPr>
      <a:lvl3pPr marL="514350" indent="-171450" algn="l" defTabSz="342900" rtl="0" eaLnBrk="1" fontAlgn="base" hangingPunct="1">
        <a:spcBef>
          <a:spcPct val="0"/>
        </a:spcBef>
        <a:spcAft>
          <a:spcPts val="750"/>
        </a:spcAft>
        <a:buClr>
          <a:schemeClr val="accent1"/>
        </a:buClr>
        <a:buFont typeface="Wingdings" charset="0"/>
        <a:buChar char="§"/>
        <a:defRPr sz="1350" kern="1200">
          <a:solidFill>
            <a:srgbClr val="000000"/>
          </a:solidFill>
          <a:latin typeface="+mn-lt"/>
          <a:ea typeface="ＭＳ Ｐゴシック" charset="0"/>
          <a:cs typeface="SapientCentroSlab-Light"/>
        </a:defRPr>
      </a:lvl3pPr>
      <a:lvl4pPr marL="685800" indent="-171450" algn="l" defTabSz="342900" rtl="0" eaLnBrk="1" fontAlgn="base" hangingPunct="1">
        <a:spcBef>
          <a:spcPct val="0"/>
        </a:spcBef>
        <a:spcAft>
          <a:spcPts val="750"/>
        </a:spcAft>
        <a:buClr>
          <a:schemeClr val="accent1"/>
        </a:buClr>
        <a:buFont typeface="Wingdings" charset="0"/>
        <a:buChar char="§"/>
        <a:defRPr sz="1275" kern="1200">
          <a:solidFill>
            <a:srgbClr val="000000"/>
          </a:solidFill>
          <a:latin typeface="+mn-lt"/>
          <a:ea typeface="ＭＳ Ｐゴシック" charset="0"/>
          <a:cs typeface="SapientCentroSlab-Light"/>
        </a:defRPr>
      </a:lvl4pPr>
      <a:lvl5pPr marL="857250" indent="-171450" algn="l" defTabSz="342900" rtl="0" eaLnBrk="1" fontAlgn="base" hangingPunct="1">
        <a:spcBef>
          <a:spcPct val="0"/>
        </a:spcBef>
        <a:spcAft>
          <a:spcPts val="750"/>
        </a:spcAft>
        <a:buClr>
          <a:schemeClr val="accent1"/>
        </a:buClr>
        <a:buFont typeface="Wingdings" charset="0"/>
        <a:buChar char="§"/>
        <a:defRPr sz="1200" kern="1200">
          <a:solidFill>
            <a:srgbClr val="000000"/>
          </a:solidFill>
          <a:latin typeface="+mn-lt"/>
          <a:ea typeface="ＭＳ Ｐゴシック" charset="0"/>
          <a:cs typeface="SapientCentroSlab-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57"/>
            <a:ext cx="82296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457200" y="990379"/>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57200" y="4767264"/>
            <a:ext cx="2133600" cy="273844"/>
          </a:xfrm>
          <a:prstGeom prst="rect">
            <a:avLst/>
          </a:prstGeom>
        </p:spPr>
        <p:txBody>
          <a:bodyPr vert="horz" lIns="0" tIns="0" rIns="0" bIns="0" rtlCol="0" anchor="ctr"/>
          <a:lstStyle>
            <a:lvl1pPr algn="l" fontAlgn="auto">
              <a:spcBef>
                <a:spcPts val="0"/>
              </a:spcBef>
              <a:spcAft>
                <a:spcPts val="0"/>
              </a:spcAft>
              <a:defRPr sz="675" smtClean="0">
                <a:solidFill>
                  <a:srgbClr val="6C6C6C"/>
                </a:solidFill>
                <a:latin typeface="+mn-lt"/>
                <a:ea typeface="+mn-ea"/>
                <a:cs typeface="SapientSansRegular"/>
              </a:defRPr>
            </a:lvl1pPr>
          </a:lstStyle>
          <a:p>
            <a:pPr>
              <a:defRPr/>
            </a:pPr>
            <a:fld id="{8767E79B-3863-C648-ACD5-D5A69BA31F7C}" type="datetime4">
              <a:rPr lang="en-US" smtClean="0"/>
              <a:pPr>
                <a:defRPr/>
              </a:pPr>
              <a:t>May 1, 2024</a:t>
            </a:fld>
            <a:endParaRPr lang="en-US" dirty="0"/>
          </a:p>
        </p:txBody>
      </p:sp>
      <p:sp>
        <p:nvSpPr>
          <p:cNvPr id="11" name="Footer Placeholder 4"/>
          <p:cNvSpPr>
            <a:spLocks noGrp="1"/>
          </p:cNvSpPr>
          <p:nvPr>
            <p:ph type="ftr" sz="quarter" idx="3"/>
          </p:nvPr>
        </p:nvSpPr>
        <p:spPr>
          <a:xfrm>
            <a:off x="3124200" y="4767264"/>
            <a:ext cx="2895600" cy="273844"/>
          </a:xfrm>
          <a:prstGeom prst="rect">
            <a:avLst/>
          </a:prstGeom>
        </p:spPr>
        <p:txBody>
          <a:bodyPr vert="horz" lIns="0" tIns="0" rIns="0" bIns="0" rtlCol="0" anchor="ctr"/>
          <a:lstStyle>
            <a:lvl1pPr algn="ctr" fontAlgn="auto">
              <a:spcBef>
                <a:spcPts val="0"/>
              </a:spcBef>
              <a:spcAft>
                <a:spcPts val="0"/>
              </a:spcAft>
              <a:defRPr sz="675" dirty="0" smtClean="0">
                <a:solidFill>
                  <a:srgbClr val="6C6C6C"/>
                </a:solidFill>
                <a:latin typeface="+mn-lt"/>
                <a:ea typeface="+mn-ea"/>
                <a:cs typeface="SapientSansRegular"/>
              </a:defRPr>
            </a:lvl1pPr>
          </a:lstStyle>
          <a:p>
            <a:pPr>
              <a:defRPr/>
            </a:pPr>
            <a:endParaRPr lang="en-US" dirty="0"/>
          </a:p>
        </p:txBody>
      </p:sp>
      <p:sp>
        <p:nvSpPr>
          <p:cNvPr id="12" name="Slide Number Placeholder 5"/>
          <p:cNvSpPr>
            <a:spLocks noGrp="1"/>
          </p:cNvSpPr>
          <p:nvPr>
            <p:ph type="sldNum" sz="quarter" idx="4"/>
          </p:nvPr>
        </p:nvSpPr>
        <p:spPr>
          <a:xfrm>
            <a:off x="6553200" y="4767264"/>
            <a:ext cx="2133600" cy="273844"/>
          </a:xfrm>
          <a:prstGeom prst="rect">
            <a:avLst/>
          </a:prstGeom>
        </p:spPr>
        <p:txBody>
          <a:bodyPr vert="horz" lIns="0" tIns="0" rIns="0" bIns="0" rtlCol="0" anchor="ctr"/>
          <a:lstStyle>
            <a:lvl1pPr algn="r" fontAlgn="auto">
              <a:spcBef>
                <a:spcPts val="0"/>
              </a:spcBef>
              <a:spcAft>
                <a:spcPts val="0"/>
              </a:spcAft>
              <a:defRPr sz="675"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dirty="0"/>
          </a:p>
        </p:txBody>
      </p:sp>
    </p:spTree>
    <p:extLst>
      <p:ext uri="{BB962C8B-B14F-4D97-AF65-F5344CB8AC3E}">
        <p14:creationId xmlns:p14="http://schemas.microsoft.com/office/powerpoint/2010/main" val="3246005298"/>
      </p:ext>
    </p:extLst>
  </p:cSld>
  <p:clrMap bg1="lt1" tx1="dk1" bg2="lt2" tx2="dk2" accent1="accent1" accent2="accent2" accent3="accent3" accent4="accent4" accent5="accent5" accent6="accent6" hlink="hlink" folHlink="folHlink"/>
  <p:sldLayoutIdLst>
    <p:sldLayoutId id="2147484868" r:id="rId1"/>
    <p:sldLayoutId id="2147484869" r:id="rId2"/>
    <p:sldLayoutId id="2147484870" r:id="rId3"/>
    <p:sldLayoutId id="2147484871" r:id="rId4"/>
    <p:sldLayoutId id="2147484872" r:id="rId5"/>
    <p:sldLayoutId id="2147484873" r:id="rId6"/>
    <p:sldLayoutId id="2147484874" r:id="rId7"/>
    <p:sldLayoutId id="2147484875" r:id="rId8"/>
    <p:sldLayoutId id="2147484876" r:id="rId9"/>
    <p:sldLayoutId id="2147484877" r:id="rId10"/>
    <p:sldLayoutId id="2147484878" r:id="rId11"/>
    <p:sldLayoutId id="2147484879" r:id="rId12"/>
    <p:sldLayoutId id="2147484880" r:id="rId13"/>
    <p:sldLayoutId id="2147484881" r:id="rId14"/>
    <p:sldLayoutId id="2147484882" r:id="rId15"/>
    <p:sldLayoutId id="2147484883" r:id="rId16"/>
    <p:sldLayoutId id="2147484886" r:id="rId17"/>
    <p:sldLayoutId id="2147484887" r:id="rId18"/>
    <p:sldLayoutId id="2147484888" r:id="rId19"/>
  </p:sldLayoutIdLst>
  <p:hf sldNum="0" hdr="0" ftr="0"/>
  <p:txStyles>
    <p:titleStyle>
      <a:lvl1pPr algn="l" defTabSz="342887" rtl="0" eaLnBrk="1" fontAlgn="base" hangingPunct="1">
        <a:spcBef>
          <a:spcPct val="0"/>
        </a:spcBef>
        <a:spcAft>
          <a:spcPct val="0"/>
        </a:spcAft>
        <a:defRPr sz="1800" b="0" kern="1200">
          <a:solidFill>
            <a:srgbClr val="123E57"/>
          </a:solidFill>
          <a:latin typeface="+mj-lt"/>
          <a:ea typeface="ＭＳ Ｐゴシック" charset="0"/>
          <a:cs typeface="SapientSansBold"/>
        </a:defRPr>
      </a:lvl1pPr>
      <a:lvl2pPr algn="l" defTabSz="342887" rtl="0" eaLnBrk="1" fontAlgn="base" hangingPunct="1">
        <a:spcBef>
          <a:spcPct val="0"/>
        </a:spcBef>
        <a:spcAft>
          <a:spcPct val="0"/>
        </a:spcAft>
        <a:defRPr sz="2775">
          <a:solidFill>
            <a:schemeClr val="tx2"/>
          </a:solidFill>
          <a:latin typeface="SapientCentroSlab-Light" charset="0"/>
          <a:ea typeface="ＭＳ Ｐゴシック" charset="0"/>
        </a:defRPr>
      </a:lvl2pPr>
      <a:lvl3pPr algn="l" defTabSz="342887" rtl="0" eaLnBrk="1" fontAlgn="base" hangingPunct="1">
        <a:spcBef>
          <a:spcPct val="0"/>
        </a:spcBef>
        <a:spcAft>
          <a:spcPct val="0"/>
        </a:spcAft>
        <a:defRPr sz="2775">
          <a:solidFill>
            <a:schemeClr val="tx2"/>
          </a:solidFill>
          <a:latin typeface="SapientCentroSlab-Light" charset="0"/>
          <a:ea typeface="ＭＳ Ｐゴシック" charset="0"/>
        </a:defRPr>
      </a:lvl3pPr>
      <a:lvl4pPr algn="l" defTabSz="342887" rtl="0" eaLnBrk="1" fontAlgn="base" hangingPunct="1">
        <a:spcBef>
          <a:spcPct val="0"/>
        </a:spcBef>
        <a:spcAft>
          <a:spcPct val="0"/>
        </a:spcAft>
        <a:defRPr sz="2775">
          <a:solidFill>
            <a:schemeClr val="tx2"/>
          </a:solidFill>
          <a:latin typeface="SapientCentroSlab-Light" charset="0"/>
          <a:ea typeface="ＭＳ Ｐゴシック" charset="0"/>
        </a:defRPr>
      </a:lvl4pPr>
      <a:lvl5pPr algn="l" defTabSz="342887" rtl="0" eaLnBrk="1" fontAlgn="base" hangingPunct="1">
        <a:spcBef>
          <a:spcPct val="0"/>
        </a:spcBef>
        <a:spcAft>
          <a:spcPct val="0"/>
        </a:spcAft>
        <a:defRPr sz="2775">
          <a:solidFill>
            <a:schemeClr val="tx2"/>
          </a:solidFill>
          <a:latin typeface="SapientCentroSlab-Light" charset="0"/>
          <a:ea typeface="ＭＳ Ｐゴシック" charset="0"/>
        </a:defRPr>
      </a:lvl5pPr>
      <a:lvl6pPr marL="342887" algn="l" defTabSz="342887" rtl="0" eaLnBrk="1" fontAlgn="base" hangingPunct="1">
        <a:spcBef>
          <a:spcPct val="0"/>
        </a:spcBef>
        <a:spcAft>
          <a:spcPct val="0"/>
        </a:spcAft>
        <a:defRPr sz="2775">
          <a:solidFill>
            <a:schemeClr val="tx2"/>
          </a:solidFill>
          <a:latin typeface="SapientCentroSlab-Light" charset="0"/>
          <a:ea typeface="ＭＳ Ｐゴシック" charset="0"/>
        </a:defRPr>
      </a:lvl6pPr>
      <a:lvl7pPr marL="685772" algn="l" defTabSz="342887" rtl="0" eaLnBrk="1" fontAlgn="base" hangingPunct="1">
        <a:spcBef>
          <a:spcPct val="0"/>
        </a:spcBef>
        <a:spcAft>
          <a:spcPct val="0"/>
        </a:spcAft>
        <a:defRPr sz="2775">
          <a:solidFill>
            <a:schemeClr val="tx2"/>
          </a:solidFill>
          <a:latin typeface="SapientCentroSlab-Light" charset="0"/>
          <a:ea typeface="ＭＳ Ｐゴシック" charset="0"/>
        </a:defRPr>
      </a:lvl7pPr>
      <a:lvl8pPr marL="1028659" algn="l" defTabSz="342887" rtl="0" eaLnBrk="1" fontAlgn="base" hangingPunct="1">
        <a:spcBef>
          <a:spcPct val="0"/>
        </a:spcBef>
        <a:spcAft>
          <a:spcPct val="0"/>
        </a:spcAft>
        <a:defRPr sz="2775">
          <a:solidFill>
            <a:schemeClr val="tx2"/>
          </a:solidFill>
          <a:latin typeface="SapientCentroSlab-Light" charset="0"/>
          <a:ea typeface="ＭＳ Ｐゴシック" charset="0"/>
        </a:defRPr>
      </a:lvl8pPr>
      <a:lvl9pPr marL="1371545" algn="l" defTabSz="342887" rtl="0" eaLnBrk="1" fontAlgn="base" hangingPunct="1">
        <a:spcBef>
          <a:spcPct val="0"/>
        </a:spcBef>
        <a:spcAft>
          <a:spcPct val="0"/>
        </a:spcAft>
        <a:defRPr sz="2775">
          <a:solidFill>
            <a:schemeClr val="tx2"/>
          </a:solidFill>
          <a:latin typeface="SapientCentroSlab-Light" charset="0"/>
          <a:ea typeface="ＭＳ Ｐゴシック" charset="0"/>
        </a:defRPr>
      </a:lvl9pPr>
    </p:titleStyle>
    <p:bodyStyle>
      <a:lvl1pPr marL="171443" indent="-171443" algn="l" defTabSz="342887" rtl="0" eaLnBrk="1" fontAlgn="base" hangingPunct="1">
        <a:spcBef>
          <a:spcPct val="0"/>
        </a:spcBef>
        <a:spcAft>
          <a:spcPts val="750"/>
        </a:spcAft>
        <a:buClr>
          <a:schemeClr val="accent1"/>
        </a:buClr>
        <a:buFont typeface="Wingdings" charset="0"/>
        <a:buChar char="§"/>
        <a:defRPr sz="1500" kern="1200">
          <a:solidFill>
            <a:srgbClr val="000000"/>
          </a:solidFill>
          <a:latin typeface="+mn-lt"/>
          <a:ea typeface="ＭＳ Ｐゴシック" charset="0"/>
          <a:cs typeface="SapientCentroSlab-Light"/>
        </a:defRPr>
      </a:lvl1pPr>
      <a:lvl2pPr marL="342887" indent="-171443" algn="l" defTabSz="342887" rtl="0" eaLnBrk="1" fontAlgn="base" hangingPunct="1">
        <a:spcBef>
          <a:spcPct val="0"/>
        </a:spcBef>
        <a:spcAft>
          <a:spcPts val="750"/>
        </a:spcAft>
        <a:buClr>
          <a:schemeClr val="accent1"/>
        </a:buClr>
        <a:buFont typeface="Wingdings" charset="0"/>
        <a:buChar char="§"/>
        <a:defRPr sz="1425" kern="1200">
          <a:solidFill>
            <a:srgbClr val="000000"/>
          </a:solidFill>
          <a:latin typeface="+mn-lt"/>
          <a:ea typeface="ＭＳ Ｐゴシック" charset="0"/>
          <a:cs typeface="SapientCentroSlab-Light"/>
        </a:defRPr>
      </a:lvl2pPr>
      <a:lvl3pPr marL="514330" indent="-171443" algn="l" defTabSz="342887" rtl="0" eaLnBrk="1" fontAlgn="base" hangingPunct="1">
        <a:spcBef>
          <a:spcPct val="0"/>
        </a:spcBef>
        <a:spcAft>
          <a:spcPts val="750"/>
        </a:spcAft>
        <a:buClr>
          <a:schemeClr val="accent1"/>
        </a:buClr>
        <a:buFont typeface="Wingdings" charset="0"/>
        <a:buChar char="§"/>
        <a:defRPr sz="1350" kern="1200">
          <a:solidFill>
            <a:srgbClr val="000000"/>
          </a:solidFill>
          <a:latin typeface="+mn-lt"/>
          <a:ea typeface="ＭＳ Ｐゴシック" charset="0"/>
          <a:cs typeface="SapientCentroSlab-Light"/>
        </a:defRPr>
      </a:lvl3pPr>
      <a:lvl4pPr marL="685772" indent="-171443" algn="l" defTabSz="342887" rtl="0" eaLnBrk="1" fontAlgn="base" hangingPunct="1">
        <a:spcBef>
          <a:spcPct val="0"/>
        </a:spcBef>
        <a:spcAft>
          <a:spcPts val="750"/>
        </a:spcAft>
        <a:buClr>
          <a:schemeClr val="accent1"/>
        </a:buClr>
        <a:buFont typeface="Wingdings" charset="0"/>
        <a:buChar char="§"/>
        <a:defRPr sz="1275" kern="1200">
          <a:solidFill>
            <a:srgbClr val="000000"/>
          </a:solidFill>
          <a:latin typeface="+mn-lt"/>
          <a:ea typeface="ＭＳ Ｐゴシック" charset="0"/>
          <a:cs typeface="SapientCentroSlab-Light"/>
        </a:defRPr>
      </a:lvl4pPr>
      <a:lvl5pPr marL="857216" indent="-171443" algn="l" defTabSz="342887" rtl="0" eaLnBrk="1" fontAlgn="base" hangingPunct="1">
        <a:spcBef>
          <a:spcPct val="0"/>
        </a:spcBef>
        <a:spcAft>
          <a:spcPts val="750"/>
        </a:spcAft>
        <a:buClr>
          <a:schemeClr val="accent1"/>
        </a:buClr>
        <a:buFont typeface="Wingdings" charset="0"/>
        <a:buChar char="§"/>
        <a:defRPr sz="1200" kern="1200">
          <a:solidFill>
            <a:srgbClr val="000000"/>
          </a:solidFill>
          <a:latin typeface="+mn-lt"/>
          <a:ea typeface="ＭＳ Ｐゴシック" charset="0"/>
          <a:cs typeface="SapientCentroSlab-Light"/>
        </a:defRPr>
      </a:lvl5pPr>
      <a:lvl6pPr marL="1885874" indent="-171443" algn="l" defTabSz="342887" rtl="0" eaLnBrk="1" latinLnBrk="0" hangingPunct="1">
        <a:spcBef>
          <a:spcPct val="20000"/>
        </a:spcBef>
        <a:buFont typeface="Arial"/>
        <a:buChar char="•"/>
        <a:defRPr sz="1500" kern="1200">
          <a:solidFill>
            <a:schemeClr val="tx1"/>
          </a:solidFill>
          <a:latin typeface="+mn-lt"/>
          <a:ea typeface="+mn-ea"/>
          <a:cs typeface="+mn-cs"/>
        </a:defRPr>
      </a:lvl6pPr>
      <a:lvl7pPr marL="2228761" indent="-171443" algn="l" defTabSz="342887" rtl="0" eaLnBrk="1" latinLnBrk="0" hangingPunct="1">
        <a:spcBef>
          <a:spcPct val="20000"/>
        </a:spcBef>
        <a:buFont typeface="Arial"/>
        <a:buChar char="•"/>
        <a:defRPr sz="1500" kern="1200">
          <a:solidFill>
            <a:schemeClr val="tx1"/>
          </a:solidFill>
          <a:latin typeface="+mn-lt"/>
          <a:ea typeface="+mn-ea"/>
          <a:cs typeface="+mn-cs"/>
        </a:defRPr>
      </a:lvl7pPr>
      <a:lvl8pPr marL="2571647" indent="-171443" algn="l" defTabSz="342887" rtl="0" eaLnBrk="1" latinLnBrk="0" hangingPunct="1">
        <a:spcBef>
          <a:spcPct val="20000"/>
        </a:spcBef>
        <a:buFont typeface="Arial"/>
        <a:buChar char="•"/>
        <a:defRPr sz="1500" kern="1200">
          <a:solidFill>
            <a:schemeClr val="tx1"/>
          </a:solidFill>
          <a:latin typeface="+mn-lt"/>
          <a:ea typeface="+mn-ea"/>
          <a:cs typeface="+mn-cs"/>
        </a:defRPr>
      </a:lvl8pPr>
      <a:lvl9pPr marL="2914534" indent="-171443" algn="l" defTabSz="342887"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7" rtl="0" eaLnBrk="1" latinLnBrk="0" hangingPunct="1">
        <a:defRPr sz="1350" kern="1200">
          <a:solidFill>
            <a:schemeClr val="tx1"/>
          </a:solidFill>
          <a:latin typeface="+mn-lt"/>
          <a:ea typeface="+mn-ea"/>
          <a:cs typeface="+mn-cs"/>
        </a:defRPr>
      </a:lvl1pPr>
      <a:lvl2pPr marL="342887" algn="l" defTabSz="342887" rtl="0" eaLnBrk="1" latinLnBrk="0" hangingPunct="1">
        <a:defRPr sz="1350" kern="1200">
          <a:solidFill>
            <a:schemeClr val="tx1"/>
          </a:solidFill>
          <a:latin typeface="+mn-lt"/>
          <a:ea typeface="+mn-ea"/>
          <a:cs typeface="+mn-cs"/>
        </a:defRPr>
      </a:lvl2pPr>
      <a:lvl3pPr marL="685772" algn="l" defTabSz="342887" rtl="0" eaLnBrk="1" latinLnBrk="0" hangingPunct="1">
        <a:defRPr sz="1350" kern="1200">
          <a:solidFill>
            <a:schemeClr val="tx1"/>
          </a:solidFill>
          <a:latin typeface="+mn-lt"/>
          <a:ea typeface="+mn-ea"/>
          <a:cs typeface="+mn-cs"/>
        </a:defRPr>
      </a:lvl3pPr>
      <a:lvl4pPr marL="1028659" algn="l" defTabSz="342887" rtl="0" eaLnBrk="1" latinLnBrk="0" hangingPunct="1">
        <a:defRPr sz="1350" kern="1200">
          <a:solidFill>
            <a:schemeClr val="tx1"/>
          </a:solidFill>
          <a:latin typeface="+mn-lt"/>
          <a:ea typeface="+mn-ea"/>
          <a:cs typeface="+mn-cs"/>
        </a:defRPr>
      </a:lvl4pPr>
      <a:lvl5pPr marL="1371545" algn="l" defTabSz="342887" rtl="0" eaLnBrk="1" latinLnBrk="0" hangingPunct="1">
        <a:defRPr sz="1350" kern="1200">
          <a:solidFill>
            <a:schemeClr val="tx1"/>
          </a:solidFill>
          <a:latin typeface="+mn-lt"/>
          <a:ea typeface="+mn-ea"/>
          <a:cs typeface="+mn-cs"/>
        </a:defRPr>
      </a:lvl5pPr>
      <a:lvl6pPr marL="1714432" algn="l" defTabSz="342887" rtl="0" eaLnBrk="1" latinLnBrk="0" hangingPunct="1">
        <a:defRPr sz="1350" kern="1200">
          <a:solidFill>
            <a:schemeClr val="tx1"/>
          </a:solidFill>
          <a:latin typeface="+mn-lt"/>
          <a:ea typeface="+mn-ea"/>
          <a:cs typeface="+mn-cs"/>
        </a:defRPr>
      </a:lvl6pPr>
      <a:lvl7pPr marL="2057318" algn="l" defTabSz="342887" rtl="0" eaLnBrk="1" latinLnBrk="0" hangingPunct="1">
        <a:defRPr sz="1350" kern="1200">
          <a:solidFill>
            <a:schemeClr val="tx1"/>
          </a:solidFill>
          <a:latin typeface="+mn-lt"/>
          <a:ea typeface="+mn-ea"/>
          <a:cs typeface="+mn-cs"/>
        </a:defRPr>
      </a:lvl7pPr>
      <a:lvl8pPr marL="2400204" algn="l" defTabSz="342887" rtl="0" eaLnBrk="1" latinLnBrk="0" hangingPunct="1">
        <a:defRPr sz="1350" kern="1200">
          <a:solidFill>
            <a:schemeClr val="tx1"/>
          </a:solidFill>
          <a:latin typeface="+mn-lt"/>
          <a:ea typeface="+mn-ea"/>
          <a:cs typeface="+mn-cs"/>
        </a:defRPr>
      </a:lvl8pPr>
      <a:lvl9pPr marL="2743091" algn="l" defTabSz="342887"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604247"/>
            <a:ext cx="8229600" cy="346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kumimoji="0" lang="en-US" sz="1200" b="1" i="0" u="none" strike="noStrike" kern="1200" cap="none" spc="0" normalizeH="0" baseline="0" noProof="0" dirty="0">
                <a:ln>
                  <a:noFill/>
                </a:ln>
                <a:solidFill>
                  <a:srgbClr val="2A71A5"/>
                </a:solidFill>
                <a:effectLst/>
                <a:uLnTx/>
                <a:uFillTx/>
                <a:latin typeface="Arial" panose="020B0604020202020204"/>
                <a:ea typeface="ＭＳ Ｐゴシック" charset="0"/>
                <a:cs typeface="Arial" panose="020B0604020202020204" pitchFamily="34" charset="0"/>
              </a:rPr>
              <a:t>Slide</a:t>
            </a:r>
            <a:endParaRPr lang="en-US" dirty="0"/>
          </a:p>
        </p:txBody>
      </p:sp>
      <p:sp>
        <p:nvSpPr>
          <p:cNvPr id="5123" name="Text Placeholder 2"/>
          <p:cNvSpPr>
            <a:spLocks noGrp="1"/>
          </p:cNvSpPr>
          <p:nvPr>
            <p:ph type="body" idx="1"/>
          </p:nvPr>
        </p:nvSpPr>
        <p:spPr bwMode="auto">
          <a:xfrm>
            <a:off x="457200" y="1227666"/>
            <a:ext cx="8229600" cy="3157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2"/>
          </p:nvPr>
        </p:nvSpPr>
        <p:spPr>
          <a:xfrm>
            <a:off x="457200" y="4767263"/>
            <a:ext cx="2133600" cy="273844"/>
          </a:xfrm>
          <a:prstGeom prst="rect">
            <a:avLst/>
          </a:prstGeom>
        </p:spPr>
        <p:txBody>
          <a:bodyPr vert="horz" lIns="0" tIns="0" rIns="0" bIns="0" rtlCol="0" anchor="ctr"/>
          <a:lstStyle>
            <a:lvl1pPr algn="l" fontAlgn="auto">
              <a:spcBef>
                <a:spcPts val="0"/>
              </a:spcBef>
              <a:spcAft>
                <a:spcPts val="0"/>
              </a:spcAft>
              <a:defRPr lang="en-US" sz="675" smtClean="0"/>
            </a:lvl1pPr>
          </a:lstStyle>
          <a:p>
            <a:pPr>
              <a:defRPr/>
            </a:pPr>
            <a:r>
              <a:rPr lang="en-US" dirty="0"/>
              <a:t>INSERT DATE</a:t>
            </a:r>
          </a:p>
        </p:txBody>
      </p:sp>
      <p:sp>
        <p:nvSpPr>
          <p:cNvPr id="11" name="Footer Placeholder 4"/>
          <p:cNvSpPr>
            <a:spLocks noGrp="1"/>
          </p:cNvSpPr>
          <p:nvPr>
            <p:ph type="ftr" sz="quarter" idx="3"/>
          </p:nvPr>
        </p:nvSpPr>
        <p:spPr>
          <a:xfrm>
            <a:off x="3124200" y="4767263"/>
            <a:ext cx="2895600" cy="273844"/>
          </a:xfrm>
          <a:prstGeom prst="rect">
            <a:avLst/>
          </a:prstGeom>
        </p:spPr>
        <p:txBody>
          <a:bodyPr vert="horz" lIns="0" tIns="0" rIns="0" bIns="0" rtlCol="0" anchor="ctr"/>
          <a:lstStyle>
            <a:lvl1pPr algn="ctr" fontAlgn="auto">
              <a:spcBef>
                <a:spcPts val="0"/>
              </a:spcBef>
              <a:spcAft>
                <a:spcPts val="0"/>
              </a:spcAft>
              <a:defRPr sz="675" dirty="0" smtClean="0">
                <a:solidFill>
                  <a:srgbClr val="6C6C6C"/>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6553200" y="4767263"/>
            <a:ext cx="2133600" cy="273844"/>
          </a:xfrm>
          <a:prstGeom prst="rect">
            <a:avLst/>
          </a:prstGeom>
        </p:spPr>
        <p:txBody>
          <a:bodyPr vert="horz" lIns="0" tIns="0" rIns="0" bIns="0" rtlCol="0" anchor="ctr"/>
          <a:lstStyle>
            <a:lvl1pPr algn="r" fontAlgn="auto">
              <a:spcBef>
                <a:spcPts val="0"/>
              </a:spcBef>
              <a:spcAft>
                <a:spcPts val="0"/>
              </a:spcAft>
              <a:defRPr sz="675"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dirty="0"/>
          </a:p>
        </p:txBody>
      </p:sp>
    </p:spTree>
    <p:extLst>
      <p:ext uri="{BB962C8B-B14F-4D97-AF65-F5344CB8AC3E}">
        <p14:creationId xmlns:p14="http://schemas.microsoft.com/office/powerpoint/2010/main" val="775149299"/>
      </p:ext>
    </p:extLst>
  </p:cSld>
  <p:clrMap bg1="lt1" tx1="dk1" bg2="lt2" tx2="dk2" accent1="accent1" accent2="accent2" accent3="accent3" accent4="accent4" accent5="accent5" accent6="accent6" hlink="hlink" folHlink="folHlink"/>
  <p:sldLayoutIdLst>
    <p:sldLayoutId id="2147484890" r:id="rId1"/>
    <p:sldLayoutId id="2147484891" r:id="rId2"/>
    <p:sldLayoutId id="2147484892" r:id="rId3"/>
    <p:sldLayoutId id="2147484893" r:id="rId4"/>
    <p:sldLayoutId id="2147484894" r:id="rId5"/>
    <p:sldLayoutId id="2147484895" r:id="rId6"/>
    <p:sldLayoutId id="2147484896" r:id="rId7"/>
    <p:sldLayoutId id="2147484897" r:id="rId8"/>
    <p:sldLayoutId id="2147484898" r:id="rId9"/>
    <p:sldLayoutId id="2147484899" r:id="rId10"/>
    <p:sldLayoutId id="2147484900" r:id="rId11"/>
    <p:sldLayoutId id="2147484901" r:id="rId12"/>
    <p:sldLayoutId id="2147484902" r:id="rId13"/>
    <p:sldLayoutId id="2147484903" r:id="rId14"/>
    <p:sldLayoutId id="2147484904" r:id="rId15"/>
    <p:sldLayoutId id="2147484905" r:id="rId16"/>
    <p:sldLayoutId id="2147484906" r:id="rId17"/>
    <p:sldLayoutId id="2147484907" r:id="rId18"/>
    <p:sldLayoutId id="2147484908" r:id="rId19"/>
    <p:sldLayoutId id="2147484909" r:id="rId20"/>
    <p:sldLayoutId id="2147484910" r:id="rId21"/>
    <p:sldLayoutId id="2147484911" r:id="rId22"/>
    <p:sldLayoutId id="2147484912" r:id="rId23"/>
    <p:sldLayoutId id="2147484913" r:id="rId24"/>
    <p:sldLayoutId id="2147484914" r:id="rId25"/>
    <p:sldLayoutId id="2147484915" r:id="rId26"/>
    <p:sldLayoutId id="2147484916" r:id="rId27"/>
    <p:sldLayoutId id="2147484917" r:id="rId28"/>
    <p:sldLayoutId id="2147484918" r:id="rId29"/>
    <p:sldLayoutId id="2147484919" r:id="rId30"/>
    <p:sldLayoutId id="2147484920" r:id="rId31"/>
  </p:sldLayoutIdLst>
  <p:hf sldNum="0" hdr="0" ftr="0"/>
  <p:txStyles>
    <p:titleStyle>
      <a:lvl1pPr algn="l" defTabSz="342900" rtl="0" eaLnBrk="1" fontAlgn="base" hangingPunct="1">
        <a:spcBef>
          <a:spcPct val="0"/>
        </a:spcBef>
        <a:spcAft>
          <a:spcPct val="0"/>
        </a:spcAft>
        <a:defRPr kumimoji="0" lang="en-US" sz="1800" b="1" i="0" u="none" strike="noStrike" kern="1200" cap="none" spc="0" normalizeH="0" baseline="0" noProof="0" smtClean="0">
          <a:ln>
            <a:noFill/>
          </a:ln>
          <a:solidFill>
            <a:srgbClr val="606060"/>
          </a:solidFill>
          <a:effectLst/>
          <a:uLnTx/>
          <a:uFillTx/>
          <a:latin typeface="Arial" panose="020B0604020202020204" pitchFamily="34" charset="0"/>
          <a:ea typeface="ＭＳ Ｐゴシック" charset="0"/>
          <a:cs typeface="Arial" panose="020B0604020202020204" pitchFamily="34" charset="0"/>
        </a:defRPr>
      </a:lvl1pPr>
      <a:lvl2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2pPr>
      <a:lvl3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3pPr>
      <a:lvl4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4pPr>
      <a:lvl5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5pPr>
      <a:lvl6pPr marL="3429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6pPr>
      <a:lvl7pPr marL="6858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7pPr>
      <a:lvl8pPr marL="10287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8pPr>
      <a:lvl9pPr marL="13716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9pPr>
    </p:titleStyle>
    <p:bodyStyle>
      <a:lvl1pPr marL="171450" indent="-171450" algn="l" defTabSz="342900" rtl="0" eaLnBrk="1" fontAlgn="base" hangingPunct="1">
        <a:spcBef>
          <a:spcPct val="0"/>
        </a:spcBef>
        <a:spcAft>
          <a:spcPts val="750"/>
        </a:spcAft>
        <a:buClr>
          <a:srgbClr val="FFBF17"/>
        </a:buClr>
        <a:buFont typeface="Arial" panose="020B0604020202020204" pitchFamily="34" charset="0"/>
        <a:buChar char="•"/>
        <a:defRPr sz="1200" kern="1200">
          <a:solidFill>
            <a:srgbClr val="2E2E2E"/>
          </a:solidFill>
          <a:latin typeface="+mn-lt"/>
          <a:ea typeface="ＭＳ Ｐゴシック" charset="0"/>
          <a:cs typeface="SapientCentroSlab-Light"/>
        </a:defRPr>
      </a:lvl1pPr>
      <a:lvl2pPr marL="342900" indent="-171450" algn="l" defTabSz="342900" rtl="0" eaLnBrk="1" fontAlgn="base" hangingPunct="1">
        <a:spcBef>
          <a:spcPct val="0"/>
        </a:spcBef>
        <a:spcAft>
          <a:spcPts val="750"/>
        </a:spcAft>
        <a:buClr>
          <a:srgbClr val="FFBF17"/>
        </a:buClr>
        <a:buFont typeface="Arial" panose="020B0604020202020204" pitchFamily="34" charset="0"/>
        <a:buChar char="•"/>
        <a:defRPr sz="1050" kern="1200">
          <a:solidFill>
            <a:srgbClr val="2E2E2E"/>
          </a:solidFill>
          <a:latin typeface="+mn-lt"/>
          <a:ea typeface="ＭＳ Ｐゴシック" charset="0"/>
          <a:cs typeface="SapientCentroSlab-Light"/>
        </a:defRPr>
      </a:lvl2pPr>
      <a:lvl3pPr marL="514350" indent="-171450" algn="l" defTabSz="342900" rtl="0" eaLnBrk="1" fontAlgn="base" hangingPunct="1">
        <a:spcBef>
          <a:spcPct val="0"/>
        </a:spcBef>
        <a:spcAft>
          <a:spcPts val="750"/>
        </a:spcAft>
        <a:buClr>
          <a:srgbClr val="FFBF17"/>
        </a:buClr>
        <a:buFont typeface="Arial" panose="020B0604020202020204" pitchFamily="34" charset="0"/>
        <a:buChar char="•"/>
        <a:defRPr sz="1050" kern="1200">
          <a:solidFill>
            <a:srgbClr val="2E2E2E"/>
          </a:solidFill>
          <a:latin typeface="+mn-lt"/>
          <a:ea typeface="ＭＳ Ｐゴシック" charset="0"/>
          <a:cs typeface="SapientCentroSlab-Light"/>
        </a:defRPr>
      </a:lvl3pPr>
      <a:lvl4pPr marL="685800" indent="-171450" algn="l" defTabSz="342900" rtl="0" eaLnBrk="1" fontAlgn="base" hangingPunct="1">
        <a:spcBef>
          <a:spcPct val="0"/>
        </a:spcBef>
        <a:spcAft>
          <a:spcPts val="750"/>
        </a:spcAft>
        <a:buClr>
          <a:srgbClr val="FFBF17"/>
        </a:buClr>
        <a:buFont typeface="Arial" panose="020B0604020202020204" pitchFamily="34" charset="0"/>
        <a:buChar char="•"/>
        <a:defRPr sz="1050" kern="1200">
          <a:solidFill>
            <a:srgbClr val="2E2E2E"/>
          </a:solidFill>
          <a:latin typeface="+mn-lt"/>
          <a:ea typeface="ＭＳ Ｐゴシック" charset="0"/>
          <a:cs typeface="SapientCentroSlab-Light"/>
        </a:defRPr>
      </a:lvl4pPr>
      <a:lvl5pPr marL="857250" indent="-171450" algn="l" defTabSz="342900" rtl="0" eaLnBrk="1" fontAlgn="base" hangingPunct="1">
        <a:spcBef>
          <a:spcPct val="0"/>
        </a:spcBef>
        <a:spcAft>
          <a:spcPts val="750"/>
        </a:spcAft>
        <a:buClr>
          <a:srgbClr val="FFBF17"/>
        </a:buClr>
        <a:buFont typeface="Arial" panose="020B0604020202020204" pitchFamily="34" charset="0"/>
        <a:buChar char="•"/>
        <a:defRPr sz="1050" kern="1200">
          <a:solidFill>
            <a:srgbClr val="2E2E2E"/>
          </a:solidFill>
          <a:latin typeface="+mn-lt"/>
          <a:ea typeface="ＭＳ Ｐゴシック" charset="0"/>
          <a:cs typeface="SapientCentroSlab-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57"/>
            <a:ext cx="82296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457200" y="990379"/>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57200" y="4767264"/>
            <a:ext cx="2133600" cy="273844"/>
          </a:xfrm>
          <a:prstGeom prst="rect">
            <a:avLst/>
          </a:prstGeom>
        </p:spPr>
        <p:txBody>
          <a:bodyPr vert="horz" lIns="0" tIns="0" rIns="0" bIns="0" rtlCol="0" anchor="ctr"/>
          <a:lstStyle>
            <a:lvl1pPr algn="l" fontAlgn="auto">
              <a:spcBef>
                <a:spcPts val="0"/>
              </a:spcBef>
              <a:spcAft>
                <a:spcPts val="0"/>
              </a:spcAft>
              <a:defRPr sz="563" smtClean="0">
                <a:solidFill>
                  <a:srgbClr val="7F7F7F"/>
                </a:solidFill>
                <a:latin typeface="+mn-lt"/>
                <a:ea typeface="+mn-ea"/>
                <a:cs typeface="SapientSansRegular"/>
              </a:defRPr>
            </a:lvl1pPr>
          </a:lstStyle>
          <a:p>
            <a:pPr>
              <a:defRPr/>
            </a:pPr>
            <a:fld id="{63A80243-55C2-1C49-BA61-21AC8F55AA45}" type="datetime4">
              <a:rPr lang="en-US" smtClean="0"/>
              <a:t>May 1, 2024</a:t>
            </a:fld>
            <a:endParaRPr lang="en-US" dirty="0"/>
          </a:p>
        </p:txBody>
      </p:sp>
      <p:sp>
        <p:nvSpPr>
          <p:cNvPr id="11" name="Footer Placeholder 4"/>
          <p:cNvSpPr>
            <a:spLocks noGrp="1"/>
          </p:cNvSpPr>
          <p:nvPr>
            <p:ph type="ftr" sz="quarter" idx="3"/>
          </p:nvPr>
        </p:nvSpPr>
        <p:spPr>
          <a:xfrm>
            <a:off x="3124200" y="4767264"/>
            <a:ext cx="2895600" cy="273844"/>
          </a:xfrm>
          <a:prstGeom prst="rect">
            <a:avLst/>
          </a:prstGeom>
        </p:spPr>
        <p:txBody>
          <a:bodyPr vert="horz" lIns="0" tIns="0" rIns="0" bIns="0" rtlCol="0" anchor="ctr"/>
          <a:lstStyle>
            <a:lvl1pPr algn="ctr" fontAlgn="auto">
              <a:spcBef>
                <a:spcPts val="0"/>
              </a:spcBef>
              <a:spcAft>
                <a:spcPts val="0"/>
              </a:spcAft>
              <a:defRPr sz="563" dirty="0" smtClean="0">
                <a:solidFill>
                  <a:srgbClr val="7F7F7F"/>
                </a:solidFill>
                <a:latin typeface="+mn-lt"/>
                <a:ea typeface="+mn-ea"/>
                <a:cs typeface="SapientSansRegular"/>
              </a:defRPr>
            </a:lvl1pPr>
          </a:lstStyle>
          <a:p>
            <a:pPr>
              <a:defRPr/>
            </a:pPr>
            <a:endParaRPr lang="en-US" dirty="0"/>
          </a:p>
        </p:txBody>
      </p:sp>
      <p:sp>
        <p:nvSpPr>
          <p:cNvPr id="12" name="Slide Number Placeholder 5"/>
          <p:cNvSpPr>
            <a:spLocks noGrp="1"/>
          </p:cNvSpPr>
          <p:nvPr>
            <p:ph type="sldNum" sz="quarter" idx="4"/>
          </p:nvPr>
        </p:nvSpPr>
        <p:spPr>
          <a:xfrm>
            <a:off x="6553200" y="4767264"/>
            <a:ext cx="2133600" cy="273844"/>
          </a:xfrm>
          <a:prstGeom prst="rect">
            <a:avLst/>
          </a:prstGeom>
        </p:spPr>
        <p:txBody>
          <a:bodyPr vert="horz" lIns="0" tIns="0" rIns="0" bIns="0" rtlCol="0" anchor="ctr"/>
          <a:lstStyle>
            <a:lvl1pPr algn="r" fontAlgn="auto">
              <a:spcBef>
                <a:spcPts val="0"/>
              </a:spcBef>
              <a:spcAft>
                <a:spcPts val="0"/>
              </a:spcAft>
              <a:defRPr sz="563" b="0" i="0" smtClean="0">
                <a:solidFill>
                  <a:srgbClr val="7F7F7F"/>
                </a:solidFill>
                <a:latin typeface="+mn-lt"/>
                <a:ea typeface="+mn-ea"/>
                <a:cs typeface="Sapient Centro Slab"/>
              </a:defRPr>
            </a:lvl1pPr>
          </a:lstStyle>
          <a:p>
            <a:pPr>
              <a:defRPr/>
            </a:pPr>
            <a:fld id="{4F8F9822-CE00-0B4F-ADB5-DBA954363B09}" type="slidenum">
              <a:rPr lang="en-US" smtClean="0"/>
              <a:pPr>
                <a:defRPr/>
              </a:pPr>
              <a:t>‹#›</a:t>
            </a:fld>
            <a:endParaRPr lang="en-US" dirty="0"/>
          </a:p>
        </p:txBody>
      </p:sp>
    </p:spTree>
    <p:extLst>
      <p:ext uri="{BB962C8B-B14F-4D97-AF65-F5344CB8AC3E}">
        <p14:creationId xmlns:p14="http://schemas.microsoft.com/office/powerpoint/2010/main" val="2457396596"/>
      </p:ext>
    </p:extLst>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 id="2147484933" r:id="rId12"/>
    <p:sldLayoutId id="2147484934" r:id="rId13"/>
    <p:sldLayoutId id="2147484935" r:id="rId14"/>
    <p:sldLayoutId id="2147484936" r:id="rId15"/>
    <p:sldLayoutId id="2147484937" r:id="rId16"/>
  </p:sldLayoutIdLst>
  <p:hf sldNum="0" hdr="0" ftr="0"/>
  <p:txStyles>
    <p:titleStyle>
      <a:lvl1pPr algn="l" defTabSz="257175" rtl="0" eaLnBrk="1" fontAlgn="base" hangingPunct="1">
        <a:spcBef>
          <a:spcPct val="0"/>
        </a:spcBef>
        <a:spcAft>
          <a:spcPct val="0"/>
        </a:spcAft>
        <a:defRPr sz="1350" b="0" kern="1200">
          <a:solidFill>
            <a:srgbClr val="123E57"/>
          </a:solidFill>
          <a:latin typeface="+mj-lt"/>
          <a:ea typeface="ＭＳ Ｐゴシック" charset="0"/>
          <a:cs typeface="SapientSansBold"/>
        </a:defRPr>
      </a:lvl1pPr>
      <a:lvl2pPr algn="l" defTabSz="257175" rtl="0" eaLnBrk="1" fontAlgn="base" hangingPunct="1">
        <a:spcBef>
          <a:spcPct val="0"/>
        </a:spcBef>
        <a:spcAft>
          <a:spcPct val="0"/>
        </a:spcAft>
        <a:defRPr sz="2081">
          <a:solidFill>
            <a:schemeClr val="tx2"/>
          </a:solidFill>
          <a:latin typeface="SapientCentroSlab-Light" charset="0"/>
          <a:ea typeface="ＭＳ Ｐゴシック" charset="0"/>
        </a:defRPr>
      </a:lvl2pPr>
      <a:lvl3pPr algn="l" defTabSz="257175" rtl="0" eaLnBrk="1" fontAlgn="base" hangingPunct="1">
        <a:spcBef>
          <a:spcPct val="0"/>
        </a:spcBef>
        <a:spcAft>
          <a:spcPct val="0"/>
        </a:spcAft>
        <a:defRPr sz="2081">
          <a:solidFill>
            <a:schemeClr val="tx2"/>
          </a:solidFill>
          <a:latin typeface="SapientCentroSlab-Light" charset="0"/>
          <a:ea typeface="ＭＳ Ｐゴシック" charset="0"/>
        </a:defRPr>
      </a:lvl3pPr>
      <a:lvl4pPr algn="l" defTabSz="257175" rtl="0" eaLnBrk="1" fontAlgn="base" hangingPunct="1">
        <a:spcBef>
          <a:spcPct val="0"/>
        </a:spcBef>
        <a:spcAft>
          <a:spcPct val="0"/>
        </a:spcAft>
        <a:defRPr sz="2081">
          <a:solidFill>
            <a:schemeClr val="tx2"/>
          </a:solidFill>
          <a:latin typeface="SapientCentroSlab-Light" charset="0"/>
          <a:ea typeface="ＭＳ Ｐゴシック" charset="0"/>
        </a:defRPr>
      </a:lvl4pPr>
      <a:lvl5pPr algn="l" defTabSz="257175" rtl="0" eaLnBrk="1" fontAlgn="base" hangingPunct="1">
        <a:spcBef>
          <a:spcPct val="0"/>
        </a:spcBef>
        <a:spcAft>
          <a:spcPct val="0"/>
        </a:spcAft>
        <a:defRPr sz="2081">
          <a:solidFill>
            <a:schemeClr val="tx2"/>
          </a:solidFill>
          <a:latin typeface="SapientCentroSlab-Light" charset="0"/>
          <a:ea typeface="ＭＳ Ｐゴシック" charset="0"/>
        </a:defRPr>
      </a:lvl5pPr>
      <a:lvl6pPr marL="257175" algn="l" defTabSz="257175" rtl="0" eaLnBrk="1" fontAlgn="base" hangingPunct="1">
        <a:spcBef>
          <a:spcPct val="0"/>
        </a:spcBef>
        <a:spcAft>
          <a:spcPct val="0"/>
        </a:spcAft>
        <a:defRPr sz="2081">
          <a:solidFill>
            <a:schemeClr val="tx2"/>
          </a:solidFill>
          <a:latin typeface="SapientCentroSlab-Light" charset="0"/>
          <a:ea typeface="ＭＳ Ｐゴシック" charset="0"/>
        </a:defRPr>
      </a:lvl6pPr>
      <a:lvl7pPr marL="514350" algn="l" defTabSz="257175" rtl="0" eaLnBrk="1" fontAlgn="base" hangingPunct="1">
        <a:spcBef>
          <a:spcPct val="0"/>
        </a:spcBef>
        <a:spcAft>
          <a:spcPct val="0"/>
        </a:spcAft>
        <a:defRPr sz="2081">
          <a:solidFill>
            <a:schemeClr val="tx2"/>
          </a:solidFill>
          <a:latin typeface="SapientCentroSlab-Light" charset="0"/>
          <a:ea typeface="ＭＳ Ｐゴシック" charset="0"/>
        </a:defRPr>
      </a:lvl7pPr>
      <a:lvl8pPr marL="771525" algn="l" defTabSz="257175" rtl="0" eaLnBrk="1" fontAlgn="base" hangingPunct="1">
        <a:spcBef>
          <a:spcPct val="0"/>
        </a:spcBef>
        <a:spcAft>
          <a:spcPct val="0"/>
        </a:spcAft>
        <a:defRPr sz="2081">
          <a:solidFill>
            <a:schemeClr val="tx2"/>
          </a:solidFill>
          <a:latin typeface="SapientCentroSlab-Light" charset="0"/>
          <a:ea typeface="ＭＳ Ｐゴシック" charset="0"/>
        </a:defRPr>
      </a:lvl8pPr>
      <a:lvl9pPr marL="1028700" algn="l" defTabSz="257175" rtl="0" eaLnBrk="1" fontAlgn="base" hangingPunct="1">
        <a:spcBef>
          <a:spcPct val="0"/>
        </a:spcBef>
        <a:spcAft>
          <a:spcPct val="0"/>
        </a:spcAft>
        <a:defRPr sz="2081">
          <a:solidFill>
            <a:schemeClr val="tx2"/>
          </a:solidFill>
          <a:latin typeface="SapientCentroSlab-Light" charset="0"/>
          <a:ea typeface="ＭＳ Ｐゴシック" charset="0"/>
        </a:defRPr>
      </a:lvl9pPr>
    </p:titleStyle>
    <p:bodyStyle>
      <a:lvl1pPr marL="128588" indent="-128588" algn="l" defTabSz="257175" rtl="0" eaLnBrk="1" fontAlgn="base" hangingPunct="1">
        <a:spcBef>
          <a:spcPct val="0"/>
        </a:spcBef>
        <a:spcAft>
          <a:spcPts val="563"/>
        </a:spcAft>
        <a:buClr>
          <a:schemeClr val="accent1"/>
        </a:buClr>
        <a:buFont typeface="Wingdings" charset="0"/>
        <a:buChar char="§"/>
        <a:defRPr sz="1125" kern="1200">
          <a:solidFill>
            <a:srgbClr val="000000"/>
          </a:solidFill>
          <a:latin typeface="+mn-lt"/>
          <a:ea typeface="ＭＳ Ｐゴシック" charset="0"/>
          <a:cs typeface="SapientCentroSlab-Light"/>
        </a:defRPr>
      </a:lvl1pPr>
      <a:lvl2pPr marL="257175" indent="-128588" algn="l" defTabSz="257175" rtl="0" eaLnBrk="1" fontAlgn="base" hangingPunct="1">
        <a:spcBef>
          <a:spcPct val="0"/>
        </a:spcBef>
        <a:spcAft>
          <a:spcPts val="563"/>
        </a:spcAft>
        <a:buClr>
          <a:schemeClr val="accent1"/>
        </a:buClr>
        <a:buFont typeface="Wingdings" charset="0"/>
        <a:buChar char="§"/>
        <a:defRPr sz="1069" kern="1200">
          <a:solidFill>
            <a:srgbClr val="000000"/>
          </a:solidFill>
          <a:latin typeface="+mn-lt"/>
          <a:ea typeface="ＭＳ Ｐゴシック" charset="0"/>
          <a:cs typeface="SapientCentroSlab-Light"/>
        </a:defRPr>
      </a:lvl2pPr>
      <a:lvl3pPr marL="385763" indent="-128588" algn="l" defTabSz="257175" rtl="0" eaLnBrk="1" fontAlgn="base" hangingPunct="1">
        <a:spcBef>
          <a:spcPct val="0"/>
        </a:spcBef>
        <a:spcAft>
          <a:spcPts val="563"/>
        </a:spcAft>
        <a:buClr>
          <a:schemeClr val="accent1"/>
        </a:buClr>
        <a:buFont typeface="Wingdings" charset="0"/>
        <a:buChar char="§"/>
        <a:defRPr sz="1013" kern="1200">
          <a:solidFill>
            <a:srgbClr val="000000"/>
          </a:solidFill>
          <a:latin typeface="+mn-lt"/>
          <a:ea typeface="ＭＳ Ｐゴシック" charset="0"/>
          <a:cs typeface="SapientCentroSlab-Light"/>
        </a:defRPr>
      </a:lvl3pPr>
      <a:lvl4pPr marL="514350" indent="-128588" algn="l" defTabSz="257175" rtl="0" eaLnBrk="1" fontAlgn="base" hangingPunct="1">
        <a:spcBef>
          <a:spcPct val="0"/>
        </a:spcBef>
        <a:spcAft>
          <a:spcPts val="563"/>
        </a:spcAft>
        <a:buClr>
          <a:schemeClr val="accent1"/>
        </a:buClr>
        <a:buFont typeface="Wingdings" charset="0"/>
        <a:buChar char="§"/>
        <a:defRPr sz="956" kern="1200">
          <a:solidFill>
            <a:srgbClr val="000000"/>
          </a:solidFill>
          <a:latin typeface="+mn-lt"/>
          <a:ea typeface="ＭＳ Ｐゴシック" charset="0"/>
          <a:cs typeface="SapientCentroSlab-Light"/>
        </a:defRPr>
      </a:lvl4pPr>
      <a:lvl5pPr marL="642938" indent="-128588" algn="l" defTabSz="257175" rtl="0" eaLnBrk="1" fontAlgn="base" hangingPunct="1">
        <a:spcBef>
          <a:spcPct val="0"/>
        </a:spcBef>
        <a:spcAft>
          <a:spcPts val="563"/>
        </a:spcAft>
        <a:buClr>
          <a:schemeClr val="accent1"/>
        </a:buClr>
        <a:buFont typeface="Wingdings" charset="0"/>
        <a:buChar char="§"/>
        <a:defRPr sz="900" kern="1200">
          <a:solidFill>
            <a:srgbClr val="000000"/>
          </a:solidFill>
          <a:latin typeface="+mn-lt"/>
          <a:ea typeface="ＭＳ Ｐゴシック" charset="0"/>
          <a:cs typeface="SapientCentroSlab-Light"/>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57"/>
            <a:ext cx="8229600" cy="34624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457200" y="990379"/>
            <a:ext cx="8229600" cy="339447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2"/>
          </p:nvPr>
        </p:nvSpPr>
        <p:spPr>
          <a:xfrm>
            <a:off x="457200" y="4767264"/>
            <a:ext cx="2133600" cy="273844"/>
          </a:xfrm>
          <a:prstGeom prst="rect">
            <a:avLst/>
          </a:prstGeom>
        </p:spPr>
        <p:txBody>
          <a:bodyPr vert="horz" lIns="0" tIns="0" rIns="0" bIns="0" rtlCol="0" anchor="ctr"/>
          <a:lstStyle>
            <a:lvl1pPr algn="l" fontAlgn="auto">
              <a:spcBef>
                <a:spcPts val="0"/>
              </a:spcBef>
              <a:spcAft>
                <a:spcPts val="0"/>
              </a:spcAft>
              <a:defRPr lang="en-US" sz="675" smtClean="0"/>
            </a:lvl1pPr>
          </a:lstStyle>
          <a:p>
            <a:pPr>
              <a:defRPr/>
            </a:pPr>
            <a:r>
              <a:rPr lang="en-US"/>
              <a:t>INSERT DATE</a:t>
            </a:r>
          </a:p>
        </p:txBody>
      </p:sp>
      <p:sp>
        <p:nvSpPr>
          <p:cNvPr id="11" name="Footer Placeholder 4"/>
          <p:cNvSpPr>
            <a:spLocks noGrp="1"/>
          </p:cNvSpPr>
          <p:nvPr>
            <p:ph type="ftr" sz="quarter" idx="3"/>
          </p:nvPr>
        </p:nvSpPr>
        <p:spPr>
          <a:xfrm>
            <a:off x="3124200" y="4767264"/>
            <a:ext cx="2895600" cy="273844"/>
          </a:xfrm>
          <a:prstGeom prst="rect">
            <a:avLst/>
          </a:prstGeom>
        </p:spPr>
        <p:txBody>
          <a:bodyPr vert="horz" lIns="0" tIns="0" rIns="0" bIns="0" rtlCol="0" anchor="ctr"/>
          <a:lstStyle>
            <a:lvl1pPr algn="ctr" fontAlgn="auto">
              <a:spcBef>
                <a:spcPts val="0"/>
              </a:spcBef>
              <a:spcAft>
                <a:spcPts val="0"/>
              </a:spcAft>
              <a:defRPr sz="675" dirty="0" smtClean="0">
                <a:solidFill>
                  <a:srgbClr val="6C6C6C"/>
                </a:solidFill>
                <a:latin typeface="+mn-lt"/>
                <a:ea typeface="+mn-ea"/>
                <a:cs typeface="SapientSansRegular"/>
              </a:defRPr>
            </a:lvl1pPr>
          </a:lstStyle>
          <a:p>
            <a:pPr>
              <a:defRPr/>
            </a:pPr>
            <a:endParaRPr lang="en-US"/>
          </a:p>
        </p:txBody>
      </p:sp>
    </p:spTree>
    <p:extLst>
      <p:ext uri="{BB962C8B-B14F-4D97-AF65-F5344CB8AC3E}">
        <p14:creationId xmlns:p14="http://schemas.microsoft.com/office/powerpoint/2010/main" val="3969462986"/>
      </p:ext>
    </p:extLst>
  </p:cSld>
  <p:clrMap bg1="lt1" tx1="dk1" bg2="lt2" tx2="dk2" accent1="accent1" accent2="accent2" accent3="accent3" accent4="accent4" accent5="accent5" accent6="accent6" hlink="hlink" folHlink="folHlink"/>
  <p:sldLayoutIdLst>
    <p:sldLayoutId id="2147484940" r:id="rId1"/>
    <p:sldLayoutId id="2147484941" r:id="rId2"/>
    <p:sldLayoutId id="2147484942" r:id="rId3"/>
    <p:sldLayoutId id="2147484943" r:id="rId4"/>
    <p:sldLayoutId id="2147484944" r:id="rId5"/>
    <p:sldLayoutId id="2147484945" r:id="rId6"/>
    <p:sldLayoutId id="2147484946" r:id="rId7"/>
    <p:sldLayoutId id="2147484947" r:id="rId8"/>
    <p:sldLayoutId id="2147484948" r:id="rId9"/>
    <p:sldLayoutId id="2147484949" r:id="rId10"/>
    <p:sldLayoutId id="2147484950" r:id="rId11"/>
    <p:sldLayoutId id="2147484951" r:id="rId12"/>
    <p:sldLayoutId id="2147484952" r:id="rId13"/>
    <p:sldLayoutId id="2147484953" r:id="rId14"/>
    <p:sldLayoutId id="2147484954" r:id="rId15"/>
    <p:sldLayoutId id="2147484955" r:id="rId16"/>
    <p:sldLayoutId id="2147484956" r:id="rId17"/>
  </p:sldLayoutIdLst>
  <p:hf sldNum="0" hdr="0" ftr="0"/>
  <p:txStyles>
    <p:titleStyle>
      <a:lvl1pPr algn="l" defTabSz="342892" rtl="0" eaLnBrk="1" fontAlgn="base" hangingPunct="1">
        <a:spcBef>
          <a:spcPct val="0"/>
        </a:spcBef>
        <a:spcAft>
          <a:spcPct val="0"/>
        </a:spcAft>
        <a:defRPr sz="1800" b="0" kern="1200">
          <a:solidFill>
            <a:srgbClr val="123E57"/>
          </a:solidFill>
          <a:latin typeface="+mj-lt"/>
          <a:ea typeface="ＭＳ Ｐゴシック" charset="0"/>
          <a:cs typeface="SapientSansBold"/>
        </a:defRPr>
      </a:lvl1pPr>
      <a:lvl2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2pPr>
      <a:lvl3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3pPr>
      <a:lvl4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4pPr>
      <a:lvl5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5pPr>
      <a:lvl6pPr marL="342892" algn="l" defTabSz="342892" rtl="0" eaLnBrk="1" fontAlgn="base" hangingPunct="1">
        <a:spcBef>
          <a:spcPct val="0"/>
        </a:spcBef>
        <a:spcAft>
          <a:spcPct val="0"/>
        </a:spcAft>
        <a:defRPr sz="2775">
          <a:solidFill>
            <a:schemeClr val="tx2"/>
          </a:solidFill>
          <a:latin typeface="SapientCentroSlab-Light" charset="0"/>
          <a:ea typeface="ＭＳ Ｐゴシック" charset="0"/>
        </a:defRPr>
      </a:lvl6pPr>
      <a:lvl7pPr marL="685784" algn="l" defTabSz="342892" rtl="0" eaLnBrk="1" fontAlgn="base" hangingPunct="1">
        <a:spcBef>
          <a:spcPct val="0"/>
        </a:spcBef>
        <a:spcAft>
          <a:spcPct val="0"/>
        </a:spcAft>
        <a:defRPr sz="2775">
          <a:solidFill>
            <a:schemeClr val="tx2"/>
          </a:solidFill>
          <a:latin typeface="SapientCentroSlab-Light" charset="0"/>
          <a:ea typeface="ＭＳ Ｐゴシック" charset="0"/>
        </a:defRPr>
      </a:lvl7pPr>
      <a:lvl8pPr marL="1028675" algn="l" defTabSz="342892" rtl="0" eaLnBrk="1" fontAlgn="base" hangingPunct="1">
        <a:spcBef>
          <a:spcPct val="0"/>
        </a:spcBef>
        <a:spcAft>
          <a:spcPct val="0"/>
        </a:spcAft>
        <a:defRPr sz="2775">
          <a:solidFill>
            <a:schemeClr val="tx2"/>
          </a:solidFill>
          <a:latin typeface="SapientCentroSlab-Light" charset="0"/>
          <a:ea typeface="ＭＳ Ｐゴシック" charset="0"/>
        </a:defRPr>
      </a:lvl8pPr>
      <a:lvl9pPr marL="1371566" algn="l" defTabSz="342892" rtl="0" eaLnBrk="1" fontAlgn="base" hangingPunct="1">
        <a:spcBef>
          <a:spcPct val="0"/>
        </a:spcBef>
        <a:spcAft>
          <a:spcPct val="0"/>
        </a:spcAft>
        <a:defRPr sz="2775">
          <a:solidFill>
            <a:schemeClr val="tx2"/>
          </a:solidFill>
          <a:latin typeface="SapientCentroSlab-Light" charset="0"/>
          <a:ea typeface="ＭＳ Ｐゴシック" charset="0"/>
        </a:defRPr>
      </a:lvl9pPr>
    </p:titleStyle>
    <p:bodyStyle>
      <a:lvl1pPr marL="171446" indent="-171446" algn="l" defTabSz="342892" rtl="0" eaLnBrk="1" fontAlgn="base" hangingPunct="1">
        <a:spcBef>
          <a:spcPct val="0"/>
        </a:spcBef>
        <a:spcAft>
          <a:spcPts val="750"/>
        </a:spcAft>
        <a:buClr>
          <a:srgbClr val="AC0000"/>
        </a:buClr>
        <a:buFont typeface="Wingdings" charset="0"/>
        <a:buChar char="§"/>
        <a:defRPr sz="1500" kern="1200">
          <a:solidFill>
            <a:srgbClr val="000000"/>
          </a:solidFill>
          <a:latin typeface="+mn-lt"/>
          <a:ea typeface="ＭＳ Ｐゴシック" charset="0"/>
          <a:cs typeface="SapientCentroSlab-Light"/>
        </a:defRPr>
      </a:lvl1pPr>
      <a:lvl2pPr marL="342892" indent="-171446" algn="l" defTabSz="342892" rtl="0" eaLnBrk="1" fontAlgn="base" hangingPunct="1">
        <a:spcBef>
          <a:spcPct val="0"/>
        </a:spcBef>
        <a:spcAft>
          <a:spcPts val="750"/>
        </a:spcAft>
        <a:buClr>
          <a:srgbClr val="AC0000"/>
        </a:buClr>
        <a:buFont typeface="Wingdings" charset="0"/>
        <a:buChar char="§"/>
        <a:defRPr sz="1425" kern="1200">
          <a:solidFill>
            <a:srgbClr val="000000"/>
          </a:solidFill>
          <a:latin typeface="+mn-lt"/>
          <a:ea typeface="ＭＳ Ｐゴシック" charset="0"/>
          <a:cs typeface="SapientCentroSlab-Light"/>
        </a:defRPr>
      </a:lvl2pPr>
      <a:lvl3pPr marL="514337" indent="-171446" algn="l" defTabSz="342892" rtl="0" eaLnBrk="1" fontAlgn="base" hangingPunct="1">
        <a:spcBef>
          <a:spcPct val="0"/>
        </a:spcBef>
        <a:spcAft>
          <a:spcPts val="750"/>
        </a:spcAft>
        <a:buClr>
          <a:srgbClr val="AC0000"/>
        </a:buClr>
        <a:buFont typeface="Wingdings" charset="0"/>
        <a:buChar char="§"/>
        <a:defRPr sz="1350" kern="1200">
          <a:solidFill>
            <a:srgbClr val="000000"/>
          </a:solidFill>
          <a:latin typeface="+mn-lt"/>
          <a:ea typeface="ＭＳ Ｐゴシック" charset="0"/>
          <a:cs typeface="SapientCentroSlab-Light"/>
        </a:defRPr>
      </a:lvl3pPr>
      <a:lvl4pPr marL="685784" indent="-171446" algn="l" defTabSz="342892" rtl="0" eaLnBrk="1" fontAlgn="base" hangingPunct="1">
        <a:spcBef>
          <a:spcPct val="0"/>
        </a:spcBef>
        <a:spcAft>
          <a:spcPts val="750"/>
        </a:spcAft>
        <a:buClr>
          <a:srgbClr val="AC0000"/>
        </a:buClr>
        <a:buFont typeface="Wingdings" charset="0"/>
        <a:buChar char="§"/>
        <a:defRPr sz="1275" kern="1200">
          <a:solidFill>
            <a:srgbClr val="000000"/>
          </a:solidFill>
          <a:latin typeface="+mn-lt"/>
          <a:ea typeface="ＭＳ Ｐゴシック" charset="0"/>
          <a:cs typeface="SapientCentroSlab-Light"/>
        </a:defRPr>
      </a:lvl4pPr>
      <a:lvl5pPr marL="857229" indent="-171446" algn="l" defTabSz="342892" rtl="0" eaLnBrk="1" fontAlgn="base" hangingPunct="1">
        <a:spcBef>
          <a:spcPct val="0"/>
        </a:spcBef>
        <a:spcAft>
          <a:spcPts val="750"/>
        </a:spcAft>
        <a:buClr>
          <a:srgbClr val="AC0000"/>
        </a:buClr>
        <a:buFont typeface="Wingdings" charset="0"/>
        <a:buChar char="§"/>
        <a:defRPr sz="1200" kern="1200">
          <a:solidFill>
            <a:srgbClr val="000000"/>
          </a:solidFill>
          <a:latin typeface="+mn-lt"/>
          <a:ea typeface="ＭＳ Ｐゴシック" charset="0"/>
          <a:cs typeface="SapientCentroSlab-Light"/>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4"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1"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1" y="1369222"/>
            <a:ext cx="7886700" cy="3189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49" y="4592241"/>
            <a:ext cx="2057400" cy="273844"/>
          </a:xfrm>
          <a:prstGeom prst="rect">
            <a:avLst/>
          </a:prstGeom>
        </p:spPr>
        <p:txBody>
          <a:bodyPr vert="horz" wrap="square" lIns="91440" tIns="45720" rIns="91440" bIns="45720" numCol="1" anchor="ctr" anchorCtr="0" compatLnSpc="1">
            <a:prstTxWarp prst="textNoShape">
              <a:avLst/>
            </a:prstTxWarp>
          </a:bodyPr>
          <a:lstStyle>
            <a:lvl1pPr eaLnBrk="1" hangingPunct="1">
              <a:defRPr sz="563">
                <a:solidFill>
                  <a:srgbClr val="898989"/>
                </a:solidFill>
                <a:latin typeface="Arial" charset="0"/>
                <a:ea typeface="Arial" charset="0"/>
                <a:cs typeface="Arial" charset="0"/>
              </a:defRPr>
            </a:lvl1pPr>
          </a:lstStyle>
          <a:p>
            <a:fld id="{90821855-BCCC-1C4B-BA3A-B5DB44282881}" type="datetimeFigureOut">
              <a:rPr lang="en-US" altLang="en-US"/>
              <a:pPr/>
              <a:t>5/1/24</a:t>
            </a:fld>
            <a:endParaRPr lang="en-US" altLang="en-US"/>
          </a:p>
        </p:txBody>
      </p:sp>
      <p:sp>
        <p:nvSpPr>
          <p:cNvPr id="5" name="Footer Placeholder 4"/>
          <p:cNvSpPr>
            <a:spLocks noGrp="1"/>
          </p:cNvSpPr>
          <p:nvPr>
            <p:ph type="ftr" sz="quarter" idx="3"/>
          </p:nvPr>
        </p:nvSpPr>
        <p:spPr>
          <a:xfrm>
            <a:off x="3028951" y="4592241"/>
            <a:ext cx="3086100" cy="273844"/>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563">
                <a:solidFill>
                  <a:srgbClr val="898989"/>
                </a:solidFill>
                <a:latin typeface="Arial" charset="0"/>
                <a:ea typeface="Arial" charset="0"/>
                <a:cs typeface="Arial" charset="0"/>
              </a:defRPr>
            </a:lvl1pPr>
          </a:lstStyle>
          <a:p>
            <a:endParaRPr lang="en-US" altLang="en-US"/>
          </a:p>
        </p:txBody>
      </p:sp>
      <p:sp>
        <p:nvSpPr>
          <p:cNvPr id="6" name="Slide Number Placeholder 5"/>
          <p:cNvSpPr>
            <a:spLocks noGrp="1"/>
          </p:cNvSpPr>
          <p:nvPr>
            <p:ph type="sldNum" sz="quarter" idx="4"/>
          </p:nvPr>
        </p:nvSpPr>
        <p:spPr>
          <a:xfrm>
            <a:off x="6457951" y="4592241"/>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563">
                <a:solidFill>
                  <a:srgbClr val="898989"/>
                </a:solidFill>
                <a:latin typeface="Arial" charset="0"/>
                <a:ea typeface="Arial" charset="0"/>
                <a:cs typeface="Arial" charset="0"/>
              </a:defRPr>
            </a:lvl1pPr>
          </a:lstStyle>
          <a:p>
            <a:fld id="{588BFD9A-96E4-7147-BA71-604B32980FD2}" type="slidenum">
              <a:rPr lang="en-US" altLang="en-US"/>
              <a:pPr/>
              <a:t>‹#›</a:t>
            </a:fld>
            <a:endParaRPr lang="en-US" altLang="en-US"/>
          </a:p>
        </p:txBody>
      </p:sp>
      <p:sp>
        <p:nvSpPr>
          <p:cNvPr id="7" name="Rectangle 6"/>
          <p:cNvSpPr/>
          <p:nvPr/>
        </p:nvSpPr>
        <p:spPr>
          <a:xfrm>
            <a:off x="0" y="2"/>
            <a:ext cx="9144000" cy="2416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endParaRPr lang="en-US" sz="1350" dirty="0"/>
          </a:p>
        </p:txBody>
      </p:sp>
      <p:sp>
        <p:nvSpPr>
          <p:cNvPr id="9" name="Rectangle 8"/>
          <p:cNvSpPr/>
          <p:nvPr/>
        </p:nvSpPr>
        <p:spPr>
          <a:xfrm rot="10800000">
            <a:off x="0" y="4933950"/>
            <a:ext cx="9144000" cy="209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itle Placeholder 1"/>
          <p:cNvSpPr txBox="1">
            <a:spLocks/>
          </p:cNvSpPr>
          <p:nvPr/>
        </p:nvSpPr>
        <p:spPr>
          <a:xfrm>
            <a:off x="628651" y="58341"/>
            <a:ext cx="7886700" cy="141684"/>
          </a:xfrm>
          <a:prstGeom prst="rect">
            <a:avLst/>
          </a:prstGeom>
        </p:spPr>
        <p:txBody>
          <a:bodyPr anchor="ctr"/>
          <a:lstStyle>
            <a:lvl1pPr algn="l" defTabSz="914400" rtl="0" eaLnBrk="1" latinLnBrk="0" hangingPunct="1">
              <a:lnSpc>
                <a:spcPct val="90000"/>
              </a:lnSpc>
              <a:spcBef>
                <a:spcPct val="0"/>
              </a:spcBef>
              <a:buNone/>
              <a:defRPr sz="4000" kern="1200">
                <a:solidFill>
                  <a:schemeClr val="tx1"/>
                </a:solidFill>
                <a:latin typeface="Roboto" charset="0"/>
                <a:ea typeface="Roboto" charset="0"/>
                <a:cs typeface="Roboto" charset="0"/>
              </a:defRPr>
            </a:lvl1pPr>
          </a:lstStyle>
          <a:p>
            <a:pPr algn="ctr" fontAlgn="auto">
              <a:spcAft>
                <a:spcPts val="0"/>
              </a:spcAft>
              <a:defRPr/>
            </a:pPr>
            <a:r>
              <a:rPr lang="en-US" sz="675" b="1" dirty="0">
                <a:solidFill>
                  <a:schemeClr val="bg1"/>
                </a:solidFill>
                <a:latin typeface="Arial" charset="0"/>
                <a:ea typeface="Arial" charset="0"/>
                <a:cs typeface="Arial" charset="0"/>
              </a:rPr>
              <a:t>86</a:t>
            </a:r>
            <a:r>
              <a:rPr lang="en-US" sz="675" b="1" baseline="30000" dirty="0">
                <a:solidFill>
                  <a:schemeClr val="bg1"/>
                </a:solidFill>
                <a:latin typeface="Arial" charset="0"/>
                <a:ea typeface="Arial" charset="0"/>
                <a:cs typeface="Arial" charset="0"/>
              </a:rPr>
              <a:t>th</a:t>
            </a:r>
            <a:r>
              <a:rPr lang="en-US" sz="675" b="1" dirty="0">
                <a:solidFill>
                  <a:schemeClr val="bg1"/>
                </a:solidFill>
                <a:latin typeface="Arial" charset="0"/>
                <a:ea typeface="Arial" charset="0"/>
                <a:cs typeface="Arial" charset="0"/>
              </a:rPr>
              <a:t> Annual Postgraduate Convention</a:t>
            </a:r>
          </a:p>
        </p:txBody>
      </p:sp>
      <p:sp>
        <p:nvSpPr>
          <p:cNvPr id="12" name="Title Placeholder 1"/>
          <p:cNvSpPr txBox="1">
            <a:spLocks/>
          </p:cNvSpPr>
          <p:nvPr/>
        </p:nvSpPr>
        <p:spPr>
          <a:xfrm>
            <a:off x="628651" y="4967291"/>
            <a:ext cx="7886700" cy="141685"/>
          </a:xfrm>
          <a:prstGeom prst="rect">
            <a:avLst/>
          </a:prstGeom>
        </p:spPr>
        <p:txBody>
          <a:bodyPr anchor="ctr"/>
          <a:lstStyle>
            <a:lvl1pPr algn="l" defTabSz="914400" rtl="0" eaLnBrk="1" latinLnBrk="0" hangingPunct="1">
              <a:lnSpc>
                <a:spcPct val="90000"/>
              </a:lnSpc>
              <a:spcBef>
                <a:spcPct val="0"/>
              </a:spcBef>
              <a:buNone/>
              <a:defRPr sz="4000" kern="1200">
                <a:solidFill>
                  <a:schemeClr val="tx1"/>
                </a:solidFill>
                <a:latin typeface="Roboto" charset="0"/>
                <a:ea typeface="Roboto" charset="0"/>
                <a:cs typeface="Roboto" charset="0"/>
              </a:defRPr>
            </a:lvl1pPr>
          </a:lstStyle>
          <a:p>
            <a:pPr algn="ctr" fontAlgn="auto">
              <a:spcAft>
                <a:spcPts val="0"/>
              </a:spcAft>
              <a:defRPr/>
            </a:pPr>
            <a:r>
              <a:rPr lang="en-US" sz="506" b="1" dirty="0">
                <a:solidFill>
                  <a:schemeClr val="bg1"/>
                </a:solidFill>
                <a:latin typeface="Arial" charset="0"/>
                <a:ea typeface="Arial" charset="0"/>
                <a:cs typeface="Arial" charset="0"/>
              </a:rPr>
              <a:t>Alumni Association, School of Medicine of Loma Linda University</a:t>
            </a:r>
          </a:p>
        </p:txBody>
      </p:sp>
    </p:spTree>
    <p:extLst>
      <p:ext uri="{BB962C8B-B14F-4D97-AF65-F5344CB8AC3E}">
        <p14:creationId xmlns:p14="http://schemas.microsoft.com/office/powerpoint/2010/main" val="3356652443"/>
      </p:ext>
    </p:extLst>
  </p:cSld>
  <p:clrMap bg1="lt1" tx1="dk1" bg2="lt2" tx2="dk2" accent1="accent1" accent2="accent2" accent3="accent3" accent4="accent4" accent5="accent5" accent6="accent6" hlink="hlink" folHlink="folHlink"/>
  <p:sldLayoutIdLst>
    <p:sldLayoutId id="2147484986" r:id="rId1"/>
    <p:sldLayoutId id="2147484987" r:id="rId2"/>
    <p:sldLayoutId id="2147484988" r:id="rId3"/>
    <p:sldLayoutId id="2147484989" r:id="rId4"/>
    <p:sldLayoutId id="2147484990" r:id="rId5"/>
    <p:sldLayoutId id="2147484991" r:id="rId6"/>
    <p:sldLayoutId id="2147484992" r:id="rId7"/>
    <p:sldLayoutId id="2147484993" r:id="rId8"/>
    <p:sldLayoutId id="2147484994" r:id="rId9"/>
    <p:sldLayoutId id="2147484995" r:id="rId10"/>
    <p:sldLayoutId id="2147484996" r:id="rId11"/>
    <p:sldLayoutId id="2147484997" r:id="rId12"/>
    <p:sldLayoutId id="2147484998" r:id="rId13"/>
  </p:sldLayoutIdLst>
  <p:txStyles>
    <p:titleStyle>
      <a:lvl1pPr algn="l" rtl="0" eaLnBrk="1" fontAlgn="base" hangingPunct="1">
        <a:lnSpc>
          <a:spcPct val="90000"/>
        </a:lnSpc>
        <a:spcBef>
          <a:spcPct val="0"/>
        </a:spcBef>
        <a:spcAft>
          <a:spcPct val="0"/>
        </a:spcAft>
        <a:defRPr sz="2250" kern="1200">
          <a:solidFill>
            <a:schemeClr val="tx1"/>
          </a:solidFill>
          <a:latin typeface="Arial" charset="0"/>
          <a:ea typeface="Arial" charset="0"/>
          <a:cs typeface="Arial" charset="0"/>
        </a:defRPr>
      </a:lvl1pPr>
      <a:lvl2pPr algn="l" rtl="0" eaLnBrk="1" fontAlgn="base" hangingPunct="1">
        <a:lnSpc>
          <a:spcPct val="90000"/>
        </a:lnSpc>
        <a:spcBef>
          <a:spcPct val="0"/>
        </a:spcBef>
        <a:spcAft>
          <a:spcPct val="0"/>
        </a:spcAft>
        <a:defRPr sz="2250">
          <a:solidFill>
            <a:schemeClr val="tx1"/>
          </a:solidFill>
          <a:latin typeface="Arial" charset="0"/>
          <a:ea typeface="Arial" charset="0"/>
          <a:cs typeface="Arial" charset="0"/>
        </a:defRPr>
      </a:lvl2pPr>
      <a:lvl3pPr algn="l" rtl="0" eaLnBrk="1" fontAlgn="base" hangingPunct="1">
        <a:lnSpc>
          <a:spcPct val="90000"/>
        </a:lnSpc>
        <a:spcBef>
          <a:spcPct val="0"/>
        </a:spcBef>
        <a:spcAft>
          <a:spcPct val="0"/>
        </a:spcAft>
        <a:defRPr sz="2250">
          <a:solidFill>
            <a:schemeClr val="tx1"/>
          </a:solidFill>
          <a:latin typeface="Arial" charset="0"/>
          <a:ea typeface="Arial" charset="0"/>
          <a:cs typeface="Arial" charset="0"/>
        </a:defRPr>
      </a:lvl3pPr>
      <a:lvl4pPr algn="l" rtl="0" eaLnBrk="1" fontAlgn="base" hangingPunct="1">
        <a:lnSpc>
          <a:spcPct val="90000"/>
        </a:lnSpc>
        <a:spcBef>
          <a:spcPct val="0"/>
        </a:spcBef>
        <a:spcAft>
          <a:spcPct val="0"/>
        </a:spcAft>
        <a:defRPr sz="2250">
          <a:solidFill>
            <a:schemeClr val="tx1"/>
          </a:solidFill>
          <a:latin typeface="Arial" charset="0"/>
          <a:ea typeface="Arial" charset="0"/>
          <a:cs typeface="Arial" charset="0"/>
        </a:defRPr>
      </a:lvl4pPr>
      <a:lvl5pPr algn="l" rtl="0" eaLnBrk="1" fontAlgn="base" hangingPunct="1">
        <a:lnSpc>
          <a:spcPct val="90000"/>
        </a:lnSpc>
        <a:spcBef>
          <a:spcPct val="0"/>
        </a:spcBef>
        <a:spcAft>
          <a:spcPct val="0"/>
        </a:spcAft>
        <a:defRPr sz="2250">
          <a:solidFill>
            <a:schemeClr val="tx1"/>
          </a:solidFill>
          <a:latin typeface="Arial" charset="0"/>
          <a:ea typeface="Arial" charset="0"/>
          <a:cs typeface="Arial" charset="0"/>
        </a:defRPr>
      </a:lvl5pPr>
      <a:lvl6pPr marL="257169" algn="l" rtl="0" eaLnBrk="1" fontAlgn="base" hangingPunct="1">
        <a:lnSpc>
          <a:spcPct val="90000"/>
        </a:lnSpc>
        <a:spcBef>
          <a:spcPct val="0"/>
        </a:spcBef>
        <a:spcAft>
          <a:spcPct val="0"/>
        </a:spcAft>
        <a:defRPr sz="2250">
          <a:solidFill>
            <a:schemeClr val="tx1"/>
          </a:solidFill>
          <a:latin typeface="Roboto" charset="0"/>
          <a:ea typeface="Roboto" charset="0"/>
          <a:cs typeface="Roboto" charset="0"/>
        </a:defRPr>
      </a:lvl6pPr>
      <a:lvl7pPr marL="514337" algn="l" rtl="0" eaLnBrk="1" fontAlgn="base" hangingPunct="1">
        <a:lnSpc>
          <a:spcPct val="90000"/>
        </a:lnSpc>
        <a:spcBef>
          <a:spcPct val="0"/>
        </a:spcBef>
        <a:spcAft>
          <a:spcPct val="0"/>
        </a:spcAft>
        <a:defRPr sz="2250">
          <a:solidFill>
            <a:schemeClr val="tx1"/>
          </a:solidFill>
          <a:latin typeface="Roboto" charset="0"/>
          <a:ea typeface="Roboto" charset="0"/>
          <a:cs typeface="Roboto" charset="0"/>
        </a:defRPr>
      </a:lvl7pPr>
      <a:lvl8pPr marL="771506" algn="l" rtl="0" eaLnBrk="1" fontAlgn="base" hangingPunct="1">
        <a:lnSpc>
          <a:spcPct val="90000"/>
        </a:lnSpc>
        <a:spcBef>
          <a:spcPct val="0"/>
        </a:spcBef>
        <a:spcAft>
          <a:spcPct val="0"/>
        </a:spcAft>
        <a:defRPr sz="2250">
          <a:solidFill>
            <a:schemeClr val="tx1"/>
          </a:solidFill>
          <a:latin typeface="Roboto" charset="0"/>
          <a:ea typeface="Roboto" charset="0"/>
          <a:cs typeface="Roboto" charset="0"/>
        </a:defRPr>
      </a:lvl8pPr>
      <a:lvl9pPr marL="1028675" algn="l" rtl="0" eaLnBrk="1" fontAlgn="base" hangingPunct="1">
        <a:lnSpc>
          <a:spcPct val="90000"/>
        </a:lnSpc>
        <a:spcBef>
          <a:spcPct val="0"/>
        </a:spcBef>
        <a:spcAft>
          <a:spcPct val="0"/>
        </a:spcAft>
        <a:defRPr sz="2250">
          <a:solidFill>
            <a:schemeClr val="tx1"/>
          </a:solidFill>
          <a:latin typeface="Roboto" charset="0"/>
          <a:ea typeface="Roboto" charset="0"/>
          <a:cs typeface="Roboto" charset="0"/>
        </a:defRPr>
      </a:lvl9pPr>
    </p:titleStyle>
    <p:bodyStyle>
      <a:lvl1pPr marL="128585" indent="-128585" algn="l" rtl="0" eaLnBrk="1" fontAlgn="base" hangingPunct="1">
        <a:lnSpc>
          <a:spcPct val="90000"/>
        </a:lnSpc>
        <a:spcBef>
          <a:spcPts val="563"/>
        </a:spcBef>
        <a:spcAft>
          <a:spcPct val="0"/>
        </a:spcAft>
        <a:buFont typeface="Arial" charset="0"/>
        <a:buChar char="•"/>
        <a:defRPr sz="1350" kern="1200">
          <a:solidFill>
            <a:schemeClr val="tx1"/>
          </a:solidFill>
          <a:latin typeface="Arial" charset="0"/>
          <a:ea typeface="Arial" charset="0"/>
          <a:cs typeface="Arial" charset="0"/>
        </a:defRPr>
      </a:lvl1pPr>
      <a:lvl2pPr marL="385753" indent="-128585" algn="l" rtl="0" eaLnBrk="1" fontAlgn="base" hangingPunct="1">
        <a:lnSpc>
          <a:spcPct val="90000"/>
        </a:lnSpc>
        <a:spcBef>
          <a:spcPts val="281"/>
        </a:spcBef>
        <a:spcAft>
          <a:spcPct val="0"/>
        </a:spcAft>
        <a:buFont typeface="Arial" charset="0"/>
        <a:buChar char="•"/>
        <a:defRPr sz="1125" kern="1200">
          <a:solidFill>
            <a:schemeClr val="tx1"/>
          </a:solidFill>
          <a:latin typeface="Arial" charset="0"/>
          <a:ea typeface="Arial" charset="0"/>
          <a:cs typeface="Arial" charset="0"/>
        </a:defRPr>
      </a:lvl2pPr>
      <a:lvl3pPr marL="642921" indent="-128585" algn="l" rtl="0" eaLnBrk="1" fontAlgn="base" hangingPunct="1">
        <a:lnSpc>
          <a:spcPct val="90000"/>
        </a:lnSpc>
        <a:spcBef>
          <a:spcPts val="281"/>
        </a:spcBef>
        <a:spcAft>
          <a:spcPct val="0"/>
        </a:spcAft>
        <a:buFont typeface="Arial" charset="0"/>
        <a:buChar char="•"/>
        <a:defRPr kern="1200">
          <a:solidFill>
            <a:schemeClr val="tx1"/>
          </a:solidFill>
          <a:latin typeface="Arial" charset="0"/>
          <a:ea typeface="Arial" charset="0"/>
          <a:cs typeface="Arial" charset="0"/>
        </a:defRPr>
      </a:lvl3pPr>
      <a:lvl4pPr marL="900090" indent="-128585" algn="l" rtl="0" eaLnBrk="1" fontAlgn="base" hangingPunct="1">
        <a:lnSpc>
          <a:spcPct val="90000"/>
        </a:lnSpc>
        <a:spcBef>
          <a:spcPts val="281"/>
        </a:spcBef>
        <a:spcAft>
          <a:spcPct val="0"/>
        </a:spcAft>
        <a:buFont typeface="Arial" charset="0"/>
        <a:buChar char="•"/>
        <a:defRPr sz="900" kern="1200">
          <a:solidFill>
            <a:schemeClr val="tx1"/>
          </a:solidFill>
          <a:latin typeface="Arial" charset="0"/>
          <a:ea typeface="Arial" charset="0"/>
          <a:cs typeface="Arial" charset="0"/>
        </a:defRPr>
      </a:lvl4pPr>
      <a:lvl5pPr marL="1157259" indent="-128585" algn="l" rtl="0" eaLnBrk="1" fontAlgn="base" hangingPunct="1">
        <a:lnSpc>
          <a:spcPct val="90000"/>
        </a:lnSpc>
        <a:spcBef>
          <a:spcPts val="281"/>
        </a:spcBef>
        <a:spcAft>
          <a:spcPct val="0"/>
        </a:spcAft>
        <a:buFont typeface="Arial" charset="0"/>
        <a:buChar char="•"/>
        <a:defRPr sz="900" kern="1200">
          <a:solidFill>
            <a:schemeClr val="tx1"/>
          </a:solidFill>
          <a:latin typeface="Arial" charset="0"/>
          <a:ea typeface="Arial" charset="0"/>
          <a:cs typeface="Arial"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57"/>
            <a:ext cx="8229600" cy="34624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457200" y="990379"/>
            <a:ext cx="8229600" cy="339447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57200" y="4767264"/>
            <a:ext cx="2133600" cy="273844"/>
          </a:xfrm>
          <a:prstGeom prst="rect">
            <a:avLst/>
          </a:prstGeom>
        </p:spPr>
        <p:txBody>
          <a:bodyPr vert="horz" lIns="0" tIns="0" rIns="0" bIns="0" rtlCol="0" anchor="ctr"/>
          <a:lstStyle>
            <a:lvl1pPr algn="l" fontAlgn="auto">
              <a:spcBef>
                <a:spcPts val="0"/>
              </a:spcBef>
              <a:spcAft>
                <a:spcPts val="0"/>
              </a:spcAft>
              <a:defRPr lang="en-US" sz="675" smtClean="0"/>
            </a:lvl1pPr>
          </a:lstStyle>
          <a:p>
            <a:fld id="{D5370ECB-2B51-2D46-B3A4-F85A2E0BBBFB}" type="datetimeFigureOut">
              <a:rPr lang="en-US" smtClean="0"/>
              <a:t>5/1/24</a:t>
            </a:fld>
            <a:endParaRPr lang="en-US"/>
          </a:p>
        </p:txBody>
      </p:sp>
      <p:sp>
        <p:nvSpPr>
          <p:cNvPr id="11" name="Footer Placeholder 4"/>
          <p:cNvSpPr>
            <a:spLocks noGrp="1"/>
          </p:cNvSpPr>
          <p:nvPr>
            <p:ph type="ftr" sz="quarter" idx="3"/>
          </p:nvPr>
        </p:nvSpPr>
        <p:spPr>
          <a:xfrm>
            <a:off x="3124200" y="4767264"/>
            <a:ext cx="2895600" cy="273844"/>
          </a:xfrm>
          <a:prstGeom prst="rect">
            <a:avLst/>
          </a:prstGeom>
        </p:spPr>
        <p:txBody>
          <a:bodyPr vert="horz" lIns="0" tIns="0" rIns="0" bIns="0" rtlCol="0" anchor="ctr"/>
          <a:lstStyle>
            <a:lvl1pPr algn="ctr" fontAlgn="auto">
              <a:spcBef>
                <a:spcPts val="0"/>
              </a:spcBef>
              <a:spcAft>
                <a:spcPts val="0"/>
              </a:spcAft>
              <a:defRPr sz="675" dirty="0" smtClean="0">
                <a:solidFill>
                  <a:srgbClr val="6C6C6C"/>
                </a:solidFill>
                <a:latin typeface="+mn-lt"/>
                <a:ea typeface="+mn-ea"/>
                <a:cs typeface="SapientSansRegular"/>
              </a:defRPr>
            </a:lvl1pPr>
          </a:lstStyle>
          <a:p>
            <a:endParaRPr lang="en-US"/>
          </a:p>
        </p:txBody>
      </p:sp>
      <p:sp>
        <p:nvSpPr>
          <p:cNvPr id="12" name="Slide Number Placeholder 5"/>
          <p:cNvSpPr>
            <a:spLocks noGrp="1"/>
          </p:cNvSpPr>
          <p:nvPr>
            <p:ph type="sldNum" sz="quarter" idx="4"/>
          </p:nvPr>
        </p:nvSpPr>
        <p:spPr>
          <a:xfrm>
            <a:off x="6553200" y="4767264"/>
            <a:ext cx="2133600" cy="273844"/>
          </a:xfrm>
          <a:prstGeom prst="rect">
            <a:avLst/>
          </a:prstGeom>
        </p:spPr>
        <p:txBody>
          <a:bodyPr vert="horz" lIns="0" tIns="0" rIns="0" bIns="0" rtlCol="0" anchor="ctr"/>
          <a:lstStyle>
            <a:lvl1pPr algn="r" fontAlgn="auto">
              <a:spcBef>
                <a:spcPts val="0"/>
              </a:spcBef>
              <a:spcAft>
                <a:spcPts val="0"/>
              </a:spcAft>
              <a:defRPr sz="675" b="0" i="0" smtClean="0">
                <a:solidFill>
                  <a:srgbClr val="6C6C6C"/>
                </a:solidFill>
                <a:latin typeface="+mn-lt"/>
                <a:ea typeface="+mn-ea"/>
                <a:cs typeface="Sapient Centro Slab"/>
              </a:defRPr>
            </a:lvl1pPr>
          </a:lstStyle>
          <a:p>
            <a:fld id="{5D2BC551-23D4-724B-BC0B-57C422FE6D28}" type="slidenum">
              <a:rPr lang="en-US" smtClean="0"/>
              <a:t>‹#›</a:t>
            </a:fld>
            <a:endParaRPr lang="en-US"/>
          </a:p>
        </p:txBody>
      </p:sp>
    </p:spTree>
    <p:extLst>
      <p:ext uri="{BB962C8B-B14F-4D97-AF65-F5344CB8AC3E}">
        <p14:creationId xmlns:p14="http://schemas.microsoft.com/office/powerpoint/2010/main" val="924759635"/>
      </p:ext>
    </p:extLst>
  </p:cSld>
  <p:clrMap bg1="lt1" tx1="dk1" bg2="lt2" tx2="dk2" accent1="accent1" accent2="accent2" accent3="accent3" accent4="accent4" accent5="accent5" accent6="accent6" hlink="hlink" folHlink="folHlink"/>
  <p:sldLayoutIdLst>
    <p:sldLayoutId id="2147485000" r:id="rId1"/>
    <p:sldLayoutId id="2147485001" r:id="rId2"/>
    <p:sldLayoutId id="2147485002" r:id="rId3"/>
    <p:sldLayoutId id="2147485003" r:id="rId4"/>
    <p:sldLayoutId id="2147485004" r:id="rId5"/>
    <p:sldLayoutId id="2147485005" r:id="rId6"/>
    <p:sldLayoutId id="2147485006" r:id="rId7"/>
    <p:sldLayoutId id="2147485007" r:id="rId8"/>
    <p:sldLayoutId id="2147485008" r:id="rId9"/>
    <p:sldLayoutId id="2147485009" r:id="rId10"/>
    <p:sldLayoutId id="2147485010" r:id="rId11"/>
    <p:sldLayoutId id="2147485011" r:id="rId12"/>
    <p:sldLayoutId id="2147485012" r:id="rId13"/>
    <p:sldLayoutId id="2147485013" r:id="rId14"/>
    <p:sldLayoutId id="2147485014" r:id="rId15"/>
    <p:sldLayoutId id="2147485015" r:id="rId16"/>
    <p:sldLayoutId id="2147485016" r:id="rId17"/>
    <p:sldLayoutId id="2147485017" r:id="rId18"/>
  </p:sldLayoutIdLst>
  <p:txStyles>
    <p:titleStyle>
      <a:lvl1pPr algn="l" defTabSz="342892" rtl="0" eaLnBrk="1" fontAlgn="base" hangingPunct="1">
        <a:spcBef>
          <a:spcPct val="0"/>
        </a:spcBef>
        <a:spcAft>
          <a:spcPct val="0"/>
        </a:spcAft>
        <a:defRPr sz="1800" b="0" kern="1200">
          <a:solidFill>
            <a:srgbClr val="123E57"/>
          </a:solidFill>
          <a:latin typeface="+mj-lt"/>
          <a:ea typeface="ＭＳ Ｐゴシック" charset="0"/>
          <a:cs typeface="SapientSansBold"/>
        </a:defRPr>
      </a:lvl1pPr>
      <a:lvl2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2pPr>
      <a:lvl3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3pPr>
      <a:lvl4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4pPr>
      <a:lvl5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5pPr>
      <a:lvl6pPr marL="342892" algn="l" defTabSz="342892" rtl="0" eaLnBrk="1" fontAlgn="base" hangingPunct="1">
        <a:spcBef>
          <a:spcPct val="0"/>
        </a:spcBef>
        <a:spcAft>
          <a:spcPct val="0"/>
        </a:spcAft>
        <a:defRPr sz="2775">
          <a:solidFill>
            <a:schemeClr val="tx2"/>
          </a:solidFill>
          <a:latin typeface="SapientCentroSlab-Light" charset="0"/>
          <a:ea typeface="ＭＳ Ｐゴシック" charset="0"/>
        </a:defRPr>
      </a:lvl6pPr>
      <a:lvl7pPr marL="685784" algn="l" defTabSz="342892" rtl="0" eaLnBrk="1" fontAlgn="base" hangingPunct="1">
        <a:spcBef>
          <a:spcPct val="0"/>
        </a:spcBef>
        <a:spcAft>
          <a:spcPct val="0"/>
        </a:spcAft>
        <a:defRPr sz="2775">
          <a:solidFill>
            <a:schemeClr val="tx2"/>
          </a:solidFill>
          <a:latin typeface="SapientCentroSlab-Light" charset="0"/>
          <a:ea typeface="ＭＳ Ｐゴシック" charset="0"/>
        </a:defRPr>
      </a:lvl7pPr>
      <a:lvl8pPr marL="1028675" algn="l" defTabSz="342892" rtl="0" eaLnBrk="1" fontAlgn="base" hangingPunct="1">
        <a:spcBef>
          <a:spcPct val="0"/>
        </a:spcBef>
        <a:spcAft>
          <a:spcPct val="0"/>
        </a:spcAft>
        <a:defRPr sz="2775">
          <a:solidFill>
            <a:schemeClr val="tx2"/>
          </a:solidFill>
          <a:latin typeface="SapientCentroSlab-Light" charset="0"/>
          <a:ea typeface="ＭＳ Ｐゴシック" charset="0"/>
        </a:defRPr>
      </a:lvl8pPr>
      <a:lvl9pPr marL="1371566" algn="l" defTabSz="342892" rtl="0" eaLnBrk="1" fontAlgn="base" hangingPunct="1">
        <a:spcBef>
          <a:spcPct val="0"/>
        </a:spcBef>
        <a:spcAft>
          <a:spcPct val="0"/>
        </a:spcAft>
        <a:defRPr sz="2775">
          <a:solidFill>
            <a:schemeClr val="tx2"/>
          </a:solidFill>
          <a:latin typeface="SapientCentroSlab-Light" charset="0"/>
          <a:ea typeface="ＭＳ Ｐゴシック" charset="0"/>
        </a:defRPr>
      </a:lvl9pPr>
    </p:titleStyle>
    <p:bodyStyle>
      <a:lvl1pPr marL="171446" indent="-171446" algn="l" defTabSz="342892" rtl="0" eaLnBrk="1" fontAlgn="base" hangingPunct="1">
        <a:spcBef>
          <a:spcPct val="0"/>
        </a:spcBef>
        <a:spcAft>
          <a:spcPts val="750"/>
        </a:spcAft>
        <a:buClr>
          <a:schemeClr val="accent1"/>
        </a:buClr>
        <a:buFont typeface="Wingdings" charset="0"/>
        <a:buChar char="§"/>
        <a:defRPr sz="1500" kern="1200">
          <a:solidFill>
            <a:srgbClr val="000000"/>
          </a:solidFill>
          <a:latin typeface="+mn-lt"/>
          <a:ea typeface="ＭＳ Ｐゴシック" charset="0"/>
          <a:cs typeface="SapientCentroSlab-Light"/>
        </a:defRPr>
      </a:lvl1pPr>
      <a:lvl2pPr marL="342892" indent="-171446" algn="l" defTabSz="342892" rtl="0" eaLnBrk="1" fontAlgn="base" hangingPunct="1">
        <a:spcBef>
          <a:spcPct val="0"/>
        </a:spcBef>
        <a:spcAft>
          <a:spcPts val="750"/>
        </a:spcAft>
        <a:buClr>
          <a:schemeClr val="accent1"/>
        </a:buClr>
        <a:buFont typeface="Wingdings" charset="0"/>
        <a:buChar char="§"/>
        <a:defRPr sz="1425" kern="1200">
          <a:solidFill>
            <a:srgbClr val="000000"/>
          </a:solidFill>
          <a:latin typeface="+mn-lt"/>
          <a:ea typeface="ＭＳ Ｐゴシック" charset="0"/>
          <a:cs typeface="SapientCentroSlab-Light"/>
        </a:defRPr>
      </a:lvl2pPr>
      <a:lvl3pPr marL="514337" indent="-171446" algn="l" defTabSz="342892" rtl="0" eaLnBrk="1" fontAlgn="base" hangingPunct="1">
        <a:spcBef>
          <a:spcPct val="0"/>
        </a:spcBef>
        <a:spcAft>
          <a:spcPts val="750"/>
        </a:spcAft>
        <a:buClr>
          <a:schemeClr val="accent1"/>
        </a:buClr>
        <a:buFont typeface="Wingdings" charset="0"/>
        <a:buChar char="§"/>
        <a:defRPr sz="1350" kern="1200">
          <a:solidFill>
            <a:srgbClr val="000000"/>
          </a:solidFill>
          <a:latin typeface="+mn-lt"/>
          <a:ea typeface="ＭＳ Ｐゴシック" charset="0"/>
          <a:cs typeface="SapientCentroSlab-Light"/>
        </a:defRPr>
      </a:lvl3pPr>
      <a:lvl4pPr marL="685784" indent="-171446" algn="l" defTabSz="342892" rtl="0" eaLnBrk="1" fontAlgn="base" hangingPunct="1">
        <a:spcBef>
          <a:spcPct val="0"/>
        </a:spcBef>
        <a:spcAft>
          <a:spcPts val="750"/>
        </a:spcAft>
        <a:buClr>
          <a:schemeClr val="accent1"/>
        </a:buClr>
        <a:buFont typeface="Wingdings" charset="0"/>
        <a:buChar char="§"/>
        <a:defRPr sz="1275" kern="1200">
          <a:solidFill>
            <a:srgbClr val="000000"/>
          </a:solidFill>
          <a:latin typeface="+mn-lt"/>
          <a:ea typeface="ＭＳ Ｐゴシック" charset="0"/>
          <a:cs typeface="SapientCentroSlab-Light"/>
        </a:defRPr>
      </a:lvl4pPr>
      <a:lvl5pPr marL="857229" indent="-171446" algn="l" defTabSz="342892" rtl="0" eaLnBrk="1" fontAlgn="base" hangingPunct="1">
        <a:spcBef>
          <a:spcPct val="0"/>
        </a:spcBef>
        <a:spcAft>
          <a:spcPts val="750"/>
        </a:spcAft>
        <a:buClr>
          <a:schemeClr val="accent1"/>
        </a:buClr>
        <a:buFont typeface="Wingdings" charset="0"/>
        <a:buChar char="§"/>
        <a:defRPr sz="1200" kern="1200">
          <a:solidFill>
            <a:srgbClr val="000000"/>
          </a:solidFill>
          <a:latin typeface="+mn-lt"/>
          <a:ea typeface="ＭＳ Ｐゴシック" charset="0"/>
          <a:cs typeface="SapientCentroSlab-Light"/>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4"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37" descr="CCR_inside"/>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p:cNvSpPr>
            <a:spLocks noGrp="1" noChangeArrowheads="1"/>
          </p:cNvSpPr>
          <p:nvPr>
            <p:ph type="title"/>
          </p:nvPr>
        </p:nvSpPr>
        <p:spPr bwMode="auto">
          <a:xfrm>
            <a:off x="228600" y="57150"/>
            <a:ext cx="64008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7652" name="Rectangle 3"/>
          <p:cNvSpPr>
            <a:spLocks noGrp="1" noChangeArrowheads="1"/>
          </p:cNvSpPr>
          <p:nvPr>
            <p:ph type="body" idx="1"/>
          </p:nvPr>
        </p:nvSpPr>
        <p:spPr bwMode="auto">
          <a:xfrm>
            <a:off x="381000" y="1085850"/>
            <a:ext cx="8382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059331007"/>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 id="2147485030" r:id="rId12"/>
    <p:sldLayoutId id="2147485031" r:id="rId13"/>
  </p:sldLayoutIdLst>
  <p:txStyles>
    <p:titleStyle>
      <a:lvl1pPr algn="l" rtl="0" eaLnBrk="0" fontAlgn="base" hangingPunct="0">
        <a:spcBef>
          <a:spcPct val="0"/>
        </a:spcBef>
        <a:spcAft>
          <a:spcPct val="0"/>
        </a:spcAft>
        <a:defRPr sz="1350">
          <a:solidFill>
            <a:srgbClr val="800000"/>
          </a:solidFill>
          <a:latin typeface="+mj-lt"/>
          <a:ea typeface="MS PGothic" pitchFamily="34" charset="-128"/>
          <a:cs typeface="ＭＳ Ｐゴシック" pitchFamily="-97" charset="-128"/>
        </a:defRPr>
      </a:lvl1pPr>
      <a:lvl2pPr algn="l" rtl="0" eaLnBrk="0" fontAlgn="base" hangingPunct="0">
        <a:spcBef>
          <a:spcPct val="0"/>
        </a:spcBef>
        <a:spcAft>
          <a:spcPct val="0"/>
        </a:spcAft>
        <a:defRPr sz="1350">
          <a:solidFill>
            <a:srgbClr val="800000"/>
          </a:solidFill>
          <a:latin typeface="Arial Black" pitchFamily="-97" charset="0"/>
          <a:ea typeface="MS PGothic" pitchFamily="34" charset="-128"/>
          <a:cs typeface="ＭＳ Ｐゴシック" pitchFamily="-97" charset="-128"/>
        </a:defRPr>
      </a:lvl2pPr>
      <a:lvl3pPr algn="l" rtl="0" eaLnBrk="0" fontAlgn="base" hangingPunct="0">
        <a:spcBef>
          <a:spcPct val="0"/>
        </a:spcBef>
        <a:spcAft>
          <a:spcPct val="0"/>
        </a:spcAft>
        <a:defRPr sz="1350">
          <a:solidFill>
            <a:srgbClr val="800000"/>
          </a:solidFill>
          <a:latin typeface="Arial Black" pitchFamily="-97" charset="0"/>
          <a:ea typeface="MS PGothic" pitchFamily="34" charset="-128"/>
          <a:cs typeface="ＭＳ Ｐゴシック" pitchFamily="-97" charset="-128"/>
        </a:defRPr>
      </a:lvl3pPr>
      <a:lvl4pPr algn="l" rtl="0" eaLnBrk="0" fontAlgn="base" hangingPunct="0">
        <a:spcBef>
          <a:spcPct val="0"/>
        </a:spcBef>
        <a:spcAft>
          <a:spcPct val="0"/>
        </a:spcAft>
        <a:defRPr sz="1350">
          <a:solidFill>
            <a:srgbClr val="800000"/>
          </a:solidFill>
          <a:latin typeface="Arial Black" pitchFamily="-97" charset="0"/>
          <a:ea typeface="MS PGothic" pitchFamily="34" charset="-128"/>
          <a:cs typeface="ＭＳ Ｐゴシック" pitchFamily="-97" charset="-128"/>
        </a:defRPr>
      </a:lvl4pPr>
      <a:lvl5pPr algn="l" rtl="0" eaLnBrk="0" fontAlgn="base" hangingPunct="0">
        <a:spcBef>
          <a:spcPct val="0"/>
        </a:spcBef>
        <a:spcAft>
          <a:spcPct val="0"/>
        </a:spcAft>
        <a:defRPr sz="1350">
          <a:solidFill>
            <a:srgbClr val="800000"/>
          </a:solidFill>
          <a:latin typeface="Arial Black" pitchFamily="-97" charset="0"/>
          <a:ea typeface="MS PGothic" pitchFamily="34" charset="-128"/>
          <a:cs typeface="ＭＳ Ｐゴシック" pitchFamily="-97" charset="-128"/>
        </a:defRPr>
      </a:lvl5pPr>
      <a:lvl6pPr marL="257175" algn="l" rtl="0" fontAlgn="base">
        <a:spcBef>
          <a:spcPct val="0"/>
        </a:spcBef>
        <a:spcAft>
          <a:spcPct val="0"/>
        </a:spcAft>
        <a:defRPr sz="1350">
          <a:solidFill>
            <a:srgbClr val="800000"/>
          </a:solidFill>
          <a:latin typeface="Arial Black" pitchFamily="-97" charset="0"/>
        </a:defRPr>
      </a:lvl6pPr>
      <a:lvl7pPr marL="514350" algn="l" rtl="0" fontAlgn="base">
        <a:spcBef>
          <a:spcPct val="0"/>
        </a:spcBef>
        <a:spcAft>
          <a:spcPct val="0"/>
        </a:spcAft>
        <a:defRPr sz="1350">
          <a:solidFill>
            <a:srgbClr val="800000"/>
          </a:solidFill>
          <a:latin typeface="Arial Black" pitchFamily="-97" charset="0"/>
        </a:defRPr>
      </a:lvl7pPr>
      <a:lvl8pPr marL="771525" algn="l" rtl="0" fontAlgn="base">
        <a:spcBef>
          <a:spcPct val="0"/>
        </a:spcBef>
        <a:spcAft>
          <a:spcPct val="0"/>
        </a:spcAft>
        <a:defRPr sz="1350">
          <a:solidFill>
            <a:srgbClr val="800000"/>
          </a:solidFill>
          <a:latin typeface="Arial Black" pitchFamily="-97" charset="0"/>
        </a:defRPr>
      </a:lvl8pPr>
      <a:lvl9pPr marL="1028700" algn="l" rtl="0" fontAlgn="base">
        <a:spcBef>
          <a:spcPct val="0"/>
        </a:spcBef>
        <a:spcAft>
          <a:spcPct val="0"/>
        </a:spcAft>
        <a:defRPr sz="1350">
          <a:solidFill>
            <a:srgbClr val="800000"/>
          </a:solidFill>
          <a:latin typeface="Arial Black" pitchFamily="-97" charset="0"/>
        </a:defRPr>
      </a:lvl9pPr>
    </p:titleStyle>
    <p:bodyStyle>
      <a:lvl1pPr marL="192881" indent="-192881" algn="l" rtl="0" eaLnBrk="0" fontAlgn="base" hangingPunct="0">
        <a:spcBef>
          <a:spcPct val="20000"/>
        </a:spcBef>
        <a:spcAft>
          <a:spcPct val="0"/>
        </a:spcAft>
        <a:buClr>
          <a:srgbClr val="800000"/>
        </a:buClr>
        <a:buChar char="•"/>
        <a:defRPr b="1">
          <a:solidFill>
            <a:schemeClr val="tx1"/>
          </a:solidFill>
          <a:latin typeface="+mn-lt"/>
          <a:ea typeface="MS PGothic" pitchFamily="34" charset="-128"/>
          <a:cs typeface="ＭＳ Ｐゴシック" pitchFamily="-97" charset="-128"/>
        </a:defRPr>
      </a:lvl1pPr>
      <a:lvl2pPr marL="417910" indent="-160735" algn="l" rtl="0" eaLnBrk="0" fontAlgn="base" hangingPunct="0">
        <a:spcBef>
          <a:spcPct val="20000"/>
        </a:spcBef>
        <a:spcAft>
          <a:spcPct val="0"/>
        </a:spcAft>
        <a:buClr>
          <a:srgbClr val="800000"/>
        </a:buClr>
        <a:buChar char="•"/>
        <a:defRPr>
          <a:solidFill>
            <a:schemeClr val="tx1"/>
          </a:solidFill>
          <a:latin typeface="+mn-lt"/>
          <a:ea typeface="MS PGothic" pitchFamily="34" charset="-128"/>
        </a:defRPr>
      </a:lvl2pPr>
      <a:lvl3pPr marL="642938" indent="-128588" algn="l" rtl="0" eaLnBrk="0" fontAlgn="base" hangingPunct="0">
        <a:spcBef>
          <a:spcPct val="20000"/>
        </a:spcBef>
        <a:spcAft>
          <a:spcPct val="0"/>
        </a:spcAft>
        <a:buClr>
          <a:srgbClr val="800000"/>
        </a:buClr>
        <a:buChar char="•"/>
        <a:defRPr sz="900">
          <a:solidFill>
            <a:schemeClr val="tx1"/>
          </a:solidFill>
          <a:latin typeface="+mn-lt"/>
          <a:ea typeface="MS PGothic" pitchFamily="34" charset="-128"/>
        </a:defRPr>
      </a:lvl3pPr>
      <a:lvl4pPr marL="900113" indent="-128588" algn="l" rtl="0" eaLnBrk="0" fontAlgn="base" hangingPunct="0">
        <a:spcBef>
          <a:spcPct val="20000"/>
        </a:spcBef>
        <a:spcAft>
          <a:spcPct val="0"/>
        </a:spcAft>
        <a:buClr>
          <a:srgbClr val="800000"/>
        </a:buClr>
        <a:buChar char="•"/>
        <a:defRPr sz="788">
          <a:solidFill>
            <a:schemeClr val="tx1"/>
          </a:solidFill>
          <a:latin typeface="+mn-lt"/>
          <a:ea typeface="MS PGothic" pitchFamily="34" charset="-128"/>
        </a:defRPr>
      </a:lvl4pPr>
      <a:lvl5pPr marL="1157288" indent="-128588" algn="l" rtl="0" eaLnBrk="0" fontAlgn="base" hangingPunct="0">
        <a:spcBef>
          <a:spcPct val="20000"/>
        </a:spcBef>
        <a:spcAft>
          <a:spcPct val="0"/>
        </a:spcAft>
        <a:buClr>
          <a:srgbClr val="800000"/>
        </a:buClr>
        <a:buChar char="•"/>
        <a:defRPr sz="788">
          <a:solidFill>
            <a:schemeClr val="tx1"/>
          </a:solidFill>
          <a:latin typeface="+mn-lt"/>
          <a:ea typeface="MS PGothic" pitchFamily="34" charset="-128"/>
        </a:defRPr>
      </a:lvl5pPr>
      <a:lvl6pPr marL="1414463" indent="-128588" algn="l" rtl="0" fontAlgn="base">
        <a:spcBef>
          <a:spcPct val="20000"/>
        </a:spcBef>
        <a:spcAft>
          <a:spcPct val="0"/>
        </a:spcAft>
        <a:buClr>
          <a:srgbClr val="800000"/>
        </a:buClr>
        <a:buChar char="•"/>
        <a:defRPr sz="788">
          <a:solidFill>
            <a:schemeClr val="tx1"/>
          </a:solidFill>
          <a:latin typeface="+mn-lt"/>
          <a:ea typeface="ＭＳ Ｐゴシック" pitchFamily="-97" charset="-128"/>
        </a:defRPr>
      </a:lvl6pPr>
      <a:lvl7pPr marL="1671638" indent="-128588" algn="l" rtl="0" fontAlgn="base">
        <a:spcBef>
          <a:spcPct val="20000"/>
        </a:spcBef>
        <a:spcAft>
          <a:spcPct val="0"/>
        </a:spcAft>
        <a:buClr>
          <a:srgbClr val="800000"/>
        </a:buClr>
        <a:buChar char="•"/>
        <a:defRPr sz="788">
          <a:solidFill>
            <a:schemeClr val="tx1"/>
          </a:solidFill>
          <a:latin typeface="+mn-lt"/>
          <a:ea typeface="ＭＳ Ｐゴシック" pitchFamily="-97" charset="-128"/>
        </a:defRPr>
      </a:lvl7pPr>
      <a:lvl8pPr marL="1928813" indent="-128588" algn="l" rtl="0" fontAlgn="base">
        <a:spcBef>
          <a:spcPct val="20000"/>
        </a:spcBef>
        <a:spcAft>
          <a:spcPct val="0"/>
        </a:spcAft>
        <a:buClr>
          <a:srgbClr val="800000"/>
        </a:buClr>
        <a:buChar char="•"/>
        <a:defRPr sz="788">
          <a:solidFill>
            <a:schemeClr val="tx1"/>
          </a:solidFill>
          <a:latin typeface="+mn-lt"/>
          <a:ea typeface="ＭＳ Ｐゴシック" pitchFamily="-97" charset="-128"/>
        </a:defRPr>
      </a:lvl8pPr>
      <a:lvl9pPr marL="2185988" indent="-128588" algn="l" rtl="0" fontAlgn="base">
        <a:spcBef>
          <a:spcPct val="20000"/>
        </a:spcBef>
        <a:spcAft>
          <a:spcPct val="0"/>
        </a:spcAft>
        <a:buClr>
          <a:srgbClr val="800000"/>
        </a:buClr>
        <a:buChar char="•"/>
        <a:defRPr sz="788">
          <a:solidFill>
            <a:schemeClr val="tx1"/>
          </a:solidFill>
          <a:latin typeface="+mn-lt"/>
          <a:ea typeface="ＭＳ Ｐゴシック" pitchFamily="-97" charset="-128"/>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2776"/>
            </a:gs>
            <a:gs pos="100000">
              <a:srgbClr val="000F2E"/>
            </a:gs>
          </a:gsLst>
          <a:path path="rect">
            <a:fillToRect l="100000" t="100000"/>
          </a:path>
        </a:gra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B87D852-A8EE-4593-ACF7-250E6B40611A}"/>
              </a:ext>
            </a:extLst>
          </p:cNvPr>
          <p:cNvSpPr>
            <a:spLocks noGrp="1" noChangeArrowheads="1"/>
          </p:cNvSpPr>
          <p:nvPr>
            <p:ph type="title"/>
          </p:nvPr>
        </p:nvSpPr>
        <p:spPr bwMode="auto">
          <a:xfrm>
            <a:off x="685800" y="457200"/>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a:extLst>
              <a:ext uri="{FF2B5EF4-FFF2-40B4-BE49-F238E27FC236}">
                <a16:creationId xmlns:a16="http://schemas.microsoft.com/office/drawing/2014/main" id="{C17DB102-1386-4BA6-BEFB-0AFD4A4CF8B8}"/>
              </a:ext>
            </a:extLst>
          </p:cNvPr>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D2DE3B9-C343-4454-B5B5-588FAFE7C359}"/>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788" b="0">
                <a:solidFill>
                  <a:srgbClr val="FFFFFF"/>
                </a:solidFill>
              </a:defRPr>
            </a:lvl1pPr>
          </a:lstStyle>
          <a:p>
            <a:pPr>
              <a:defRPr/>
            </a:pPr>
            <a:endParaRPr lang="en-US"/>
          </a:p>
        </p:txBody>
      </p:sp>
      <p:sp>
        <p:nvSpPr>
          <p:cNvPr id="1029" name="Rectangle 5">
            <a:extLst>
              <a:ext uri="{FF2B5EF4-FFF2-40B4-BE49-F238E27FC236}">
                <a16:creationId xmlns:a16="http://schemas.microsoft.com/office/drawing/2014/main" id="{4F5D001C-1D0F-42FD-875C-43CE8F6D1F9F}"/>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788" b="0">
                <a:solidFill>
                  <a:srgbClr val="FFFFFF"/>
                </a:solidFill>
              </a:defRPr>
            </a:lvl1pPr>
          </a:lstStyle>
          <a:p>
            <a:pPr>
              <a:defRPr/>
            </a:pPr>
            <a:endParaRPr lang="en-US"/>
          </a:p>
        </p:txBody>
      </p:sp>
      <p:sp>
        <p:nvSpPr>
          <p:cNvPr id="1030" name="Rectangle 6">
            <a:extLst>
              <a:ext uri="{FF2B5EF4-FFF2-40B4-BE49-F238E27FC236}">
                <a16:creationId xmlns:a16="http://schemas.microsoft.com/office/drawing/2014/main" id="{909877DA-8240-4C8B-8C47-3776B98C01B8}"/>
              </a:ext>
            </a:extLst>
          </p:cNvPr>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788" b="0"/>
            </a:lvl1pPr>
          </a:lstStyle>
          <a:p>
            <a:fld id="{35A6512E-9BA6-4BF4-8CAD-BEDEB6726FF0}" type="slidenum">
              <a:rPr lang="en-US" altLang="en-US"/>
              <a:pPr/>
              <a:t>‹#›</a:t>
            </a:fld>
            <a:endParaRPr lang="en-US" altLang="en-US"/>
          </a:p>
        </p:txBody>
      </p:sp>
      <p:sp>
        <p:nvSpPr>
          <p:cNvPr id="6151" name="Rectangle 7">
            <a:extLst>
              <a:ext uri="{FF2B5EF4-FFF2-40B4-BE49-F238E27FC236}">
                <a16:creationId xmlns:a16="http://schemas.microsoft.com/office/drawing/2014/main" id="{4CE129B8-4A23-4685-A53C-7074ED42B5C3}"/>
              </a:ext>
            </a:extLst>
          </p:cNvPr>
          <p:cNvSpPr>
            <a:spLocks noChangeArrowheads="1"/>
          </p:cNvSpPr>
          <p:nvPr/>
        </p:nvSpPr>
        <p:spPr bwMode="auto">
          <a:xfrm>
            <a:off x="8650288" y="4832749"/>
            <a:ext cx="118622" cy="121252"/>
          </a:xfrm>
          <a:prstGeom prst="rect">
            <a:avLst/>
          </a:prstGeom>
          <a:noFill/>
          <a:ln w="9525">
            <a:noFill/>
            <a:miter lim="800000"/>
            <a:headEnd/>
            <a:tailEnd/>
          </a:ln>
        </p:spPr>
        <p:txBody>
          <a:bodyPr wrap="none" lIns="0" tIns="0" rIns="0" bIns="0">
            <a:spAutoFit/>
          </a:bodyPr>
          <a:lstStyle>
            <a:lvl1pPr eaLnBrk="0" hangingPunct="0">
              <a:defRPr sz="1500" b="1">
                <a:solidFill>
                  <a:srgbClr val="FFFFFF"/>
                </a:solidFill>
                <a:latin typeface="Times New Roman" panose="02020603050405020304" pitchFamily="18" charset="0"/>
              </a:defRPr>
            </a:lvl1pPr>
            <a:lvl2pPr marL="742950" indent="-285750" eaLnBrk="0" hangingPunct="0">
              <a:defRPr sz="1500" b="1">
                <a:solidFill>
                  <a:srgbClr val="FFFFFF"/>
                </a:solidFill>
                <a:latin typeface="Times New Roman" panose="02020603050405020304" pitchFamily="18" charset="0"/>
              </a:defRPr>
            </a:lvl2pPr>
            <a:lvl3pPr marL="1143000" indent="-228600" eaLnBrk="0" hangingPunct="0">
              <a:defRPr sz="1500" b="1">
                <a:solidFill>
                  <a:srgbClr val="FFFFFF"/>
                </a:solidFill>
                <a:latin typeface="Times New Roman" panose="02020603050405020304" pitchFamily="18" charset="0"/>
              </a:defRPr>
            </a:lvl3pPr>
            <a:lvl4pPr marL="1600200" indent="-228600" eaLnBrk="0" hangingPunct="0">
              <a:defRPr sz="1500" b="1">
                <a:solidFill>
                  <a:srgbClr val="FFFFFF"/>
                </a:solidFill>
                <a:latin typeface="Times New Roman" panose="02020603050405020304" pitchFamily="18" charset="0"/>
              </a:defRPr>
            </a:lvl4pPr>
            <a:lvl5pPr marL="2057400" indent="-228600" eaLnBrk="0" hangingPunct="0">
              <a:defRPr sz="1500" b="1">
                <a:solidFill>
                  <a:srgbClr val="FFFFFF"/>
                </a:solidFill>
                <a:latin typeface="Times New Roman" panose="02020603050405020304" pitchFamily="18" charset="0"/>
              </a:defRPr>
            </a:lvl5pPr>
            <a:lvl6pPr marL="2514600" indent="-228600" eaLnBrk="0" fontAlgn="base" hangingPunct="0">
              <a:spcBef>
                <a:spcPct val="0"/>
              </a:spcBef>
              <a:spcAft>
                <a:spcPct val="0"/>
              </a:spcAft>
              <a:defRPr sz="1500" b="1">
                <a:solidFill>
                  <a:srgbClr val="FFFFFF"/>
                </a:solidFill>
                <a:latin typeface="Times New Roman" panose="02020603050405020304" pitchFamily="18" charset="0"/>
              </a:defRPr>
            </a:lvl6pPr>
            <a:lvl7pPr marL="2971800" indent="-228600" eaLnBrk="0" fontAlgn="base" hangingPunct="0">
              <a:spcBef>
                <a:spcPct val="0"/>
              </a:spcBef>
              <a:spcAft>
                <a:spcPct val="0"/>
              </a:spcAft>
              <a:defRPr sz="1500" b="1">
                <a:solidFill>
                  <a:srgbClr val="FFFFFF"/>
                </a:solidFill>
                <a:latin typeface="Times New Roman" panose="02020603050405020304" pitchFamily="18" charset="0"/>
              </a:defRPr>
            </a:lvl7pPr>
            <a:lvl8pPr marL="3429000" indent="-228600" eaLnBrk="0" fontAlgn="base" hangingPunct="0">
              <a:spcBef>
                <a:spcPct val="0"/>
              </a:spcBef>
              <a:spcAft>
                <a:spcPct val="0"/>
              </a:spcAft>
              <a:defRPr sz="1500" b="1">
                <a:solidFill>
                  <a:srgbClr val="FFFFFF"/>
                </a:solidFill>
                <a:latin typeface="Times New Roman" panose="02020603050405020304" pitchFamily="18" charset="0"/>
              </a:defRPr>
            </a:lvl8pPr>
            <a:lvl9pPr marL="3886200" indent="-228600" eaLnBrk="0" fontAlgn="base" hangingPunct="0">
              <a:spcBef>
                <a:spcPct val="0"/>
              </a:spcBef>
              <a:spcAft>
                <a:spcPct val="0"/>
              </a:spcAft>
              <a:defRPr sz="1500" b="1">
                <a:solidFill>
                  <a:srgbClr val="FFFFFF"/>
                </a:solidFill>
                <a:latin typeface="Times New Roman" panose="02020603050405020304" pitchFamily="18" charset="0"/>
              </a:defRPr>
            </a:lvl9pPr>
          </a:lstStyle>
          <a:p>
            <a:pPr eaLnBrk="1" hangingPunct="1"/>
            <a:fld id="{62FFC57C-06CA-4677-B54E-1EA864746C92}" type="slidenum">
              <a:rPr lang="en-US" altLang="en-US" sz="788" b="0"/>
              <a:pPr eaLnBrk="1" hangingPunct="1"/>
              <a:t>‹#›</a:t>
            </a:fld>
            <a:endParaRPr lang="en-US" altLang="en-US" sz="788" b="0"/>
          </a:p>
        </p:txBody>
      </p:sp>
    </p:spTree>
    <p:extLst>
      <p:ext uri="{BB962C8B-B14F-4D97-AF65-F5344CB8AC3E}">
        <p14:creationId xmlns:p14="http://schemas.microsoft.com/office/powerpoint/2010/main" val="3016076558"/>
      </p:ext>
    </p:extLst>
  </p:cSld>
  <p:clrMap bg1="lt1" tx1="dk1" bg2="lt2" tx2="dk2" accent1="accent1" accent2="accent2" accent3="accent3" accent4="accent4" accent5="accent5" accent6="accent6" hlink="hlink" folHlink="folHlink"/>
  <p:sldLayoutIdLst>
    <p:sldLayoutId id="2147485033" r:id="rId1"/>
    <p:sldLayoutId id="2147485034" r:id="rId2"/>
    <p:sldLayoutId id="2147485035" r:id="rId3"/>
    <p:sldLayoutId id="2147485036" r:id="rId4"/>
    <p:sldLayoutId id="2147485037" r:id="rId5"/>
    <p:sldLayoutId id="2147485038" r:id="rId6"/>
    <p:sldLayoutId id="2147485039" r:id="rId7"/>
    <p:sldLayoutId id="2147485040" r:id="rId8"/>
    <p:sldLayoutId id="2147485041" r:id="rId9"/>
    <p:sldLayoutId id="2147485042" r:id="rId10"/>
    <p:sldLayoutId id="2147485043" r:id="rId11"/>
    <p:sldLayoutId id="2147485044" r:id="rId12"/>
  </p:sldLayoutIdLst>
  <p:transition/>
  <p:txStyles>
    <p:titleStyle>
      <a:lvl1pPr algn="ctr" rtl="0" eaLnBrk="0" fontAlgn="base" hangingPunct="0">
        <a:spcBef>
          <a:spcPct val="0"/>
        </a:spcBef>
        <a:spcAft>
          <a:spcPct val="0"/>
        </a:spcAft>
        <a:defRPr sz="2475">
          <a:solidFill>
            <a:schemeClr val="tx2"/>
          </a:solidFill>
          <a:latin typeface="+mj-lt"/>
          <a:ea typeface="+mj-ea"/>
          <a:cs typeface="+mj-cs"/>
        </a:defRPr>
      </a:lvl1pPr>
      <a:lvl2pPr algn="ctr" rtl="0" eaLnBrk="0" fontAlgn="base" hangingPunct="0">
        <a:spcBef>
          <a:spcPct val="0"/>
        </a:spcBef>
        <a:spcAft>
          <a:spcPct val="0"/>
        </a:spcAft>
        <a:defRPr sz="2475">
          <a:solidFill>
            <a:schemeClr val="tx2"/>
          </a:solidFill>
          <a:latin typeface="Times New Roman" pitchFamily="18" charset="0"/>
        </a:defRPr>
      </a:lvl2pPr>
      <a:lvl3pPr algn="ctr" rtl="0" eaLnBrk="0" fontAlgn="base" hangingPunct="0">
        <a:spcBef>
          <a:spcPct val="0"/>
        </a:spcBef>
        <a:spcAft>
          <a:spcPct val="0"/>
        </a:spcAft>
        <a:defRPr sz="2475">
          <a:solidFill>
            <a:schemeClr val="tx2"/>
          </a:solidFill>
          <a:latin typeface="Times New Roman" pitchFamily="18" charset="0"/>
        </a:defRPr>
      </a:lvl3pPr>
      <a:lvl4pPr algn="ctr" rtl="0" eaLnBrk="0" fontAlgn="base" hangingPunct="0">
        <a:spcBef>
          <a:spcPct val="0"/>
        </a:spcBef>
        <a:spcAft>
          <a:spcPct val="0"/>
        </a:spcAft>
        <a:defRPr sz="2475">
          <a:solidFill>
            <a:schemeClr val="tx2"/>
          </a:solidFill>
          <a:latin typeface="Times New Roman" pitchFamily="18" charset="0"/>
        </a:defRPr>
      </a:lvl4pPr>
      <a:lvl5pPr algn="ctr" rtl="0" eaLnBrk="0" fontAlgn="base" hangingPunct="0">
        <a:spcBef>
          <a:spcPct val="0"/>
        </a:spcBef>
        <a:spcAft>
          <a:spcPct val="0"/>
        </a:spcAft>
        <a:defRPr sz="2475">
          <a:solidFill>
            <a:schemeClr val="tx2"/>
          </a:solidFill>
          <a:latin typeface="Times New Roman" pitchFamily="18" charset="0"/>
        </a:defRPr>
      </a:lvl5pPr>
      <a:lvl6pPr marL="257169" algn="ctr" rtl="0" fontAlgn="base">
        <a:spcBef>
          <a:spcPct val="0"/>
        </a:spcBef>
        <a:spcAft>
          <a:spcPct val="0"/>
        </a:spcAft>
        <a:defRPr sz="2475">
          <a:solidFill>
            <a:schemeClr val="tx2"/>
          </a:solidFill>
          <a:latin typeface="Times New Roman" pitchFamily="18" charset="0"/>
        </a:defRPr>
      </a:lvl6pPr>
      <a:lvl7pPr marL="514337" algn="ctr" rtl="0" fontAlgn="base">
        <a:spcBef>
          <a:spcPct val="0"/>
        </a:spcBef>
        <a:spcAft>
          <a:spcPct val="0"/>
        </a:spcAft>
        <a:defRPr sz="2475">
          <a:solidFill>
            <a:schemeClr val="tx2"/>
          </a:solidFill>
          <a:latin typeface="Times New Roman" pitchFamily="18" charset="0"/>
        </a:defRPr>
      </a:lvl7pPr>
      <a:lvl8pPr marL="771506" algn="ctr" rtl="0" fontAlgn="base">
        <a:spcBef>
          <a:spcPct val="0"/>
        </a:spcBef>
        <a:spcAft>
          <a:spcPct val="0"/>
        </a:spcAft>
        <a:defRPr sz="2475">
          <a:solidFill>
            <a:schemeClr val="tx2"/>
          </a:solidFill>
          <a:latin typeface="Times New Roman" pitchFamily="18" charset="0"/>
        </a:defRPr>
      </a:lvl8pPr>
      <a:lvl9pPr marL="1028675" algn="ctr" rtl="0" fontAlgn="base">
        <a:spcBef>
          <a:spcPct val="0"/>
        </a:spcBef>
        <a:spcAft>
          <a:spcPct val="0"/>
        </a:spcAft>
        <a:defRPr sz="2475">
          <a:solidFill>
            <a:schemeClr val="tx2"/>
          </a:solidFill>
          <a:latin typeface="Times New Roman" pitchFamily="18" charset="0"/>
        </a:defRPr>
      </a:lvl9pPr>
    </p:titleStyle>
    <p:bodyStyle>
      <a:lvl1pPr marL="192876" indent="-192876" algn="l" rtl="0" eaLnBrk="0" fontAlgn="base" hangingPunct="0">
        <a:spcBef>
          <a:spcPct val="20000"/>
        </a:spcBef>
        <a:spcAft>
          <a:spcPct val="0"/>
        </a:spcAft>
        <a:buChar char="•"/>
        <a:defRPr sz="1800">
          <a:solidFill>
            <a:schemeClr val="tx1"/>
          </a:solidFill>
          <a:latin typeface="+mn-lt"/>
          <a:ea typeface="+mn-ea"/>
          <a:cs typeface="+mn-cs"/>
        </a:defRPr>
      </a:lvl1pPr>
      <a:lvl2pPr marL="417899" indent="-160731" algn="l" rtl="0" eaLnBrk="0" fontAlgn="base" hangingPunct="0">
        <a:spcBef>
          <a:spcPct val="20000"/>
        </a:spcBef>
        <a:spcAft>
          <a:spcPct val="0"/>
        </a:spcAft>
        <a:buChar char="–"/>
        <a:defRPr sz="1575">
          <a:solidFill>
            <a:schemeClr val="tx1"/>
          </a:solidFill>
          <a:latin typeface="+mn-lt"/>
        </a:defRPr>
      </a:lvl2pPr>
      <a:lvl3pPr marL="642921" indent="-128585" algn="l" rtl="0" eaLnBrk="0" fontAlgn="base" hangingPunct="0">
        <a:spcBef>
          <a:spcPct val="20000"/>
        </a:spcBef>
        <a:spcAft>
          <a:spcPct val="0"/>
        </a:spcAft>
        <a:buChar char="•"/>
        <a:defRPr sz="1350">
          <a:solidFill>
            <a:schemeClr val="tx1"/>
          </a:solidFill>
          <a:latin typeface="+mn-lt"/>
        </a:defRPr>
      </a:lvl3pPr>
      <a:lvl4pPr marL="900090" indent="-128585" algn="l" rtl="0" eaLnBrk="0" fontAlgn="base" hangingPunct="0">
        <a:spcBef>
          <a:spcPct val="20000"/>
        </a:spcBef>
        <a:spcAft>
          <a:spcPct val="0"/>
        </a:spcAft>
        <a:buChar char="–"/>
        <a:defRPr sz="1125">
          <a:solidFill>
            <a:schemeClr val="tx1"/>
          </a:solidFill>
          <a:latin typeface="+mn-lt"/>
        </a:defRPr>
      </a:lvl4pPr>
      <a:lvl5pPr marL="1157259" indent="-128585" algn="l" rtl="0" eaLnBrk="0" fontAlgn="base" hangingPunct="0">
        <a:spcBef>
          <a:spcPct val="20000"/>
        </a:spcBef>
        <a:spcAft>
          <a:spcPct val="0"/>
        </a:spcAft>
        <a:buChar char="»"/>
        <a:defRPr sz="1125">
          <a:solidFill>
            <a:schemeClr val="tx1"/>
          </a:solidFill>
          <a:latin typeface="+mn-lt"/>
        </a:defRPr>
      </a:lvl5pPr>
      <a:lvl6pPr marL="1414427" indent="-128585" algn="l" rtl="0" fontAlgn="base">
        <a:spcBef>
          <a:spcPct val="20000"/>
        </a:spcBef>
        <a:spcAft>
          <a:spcPct val="0"/>
        </a:spcAft>
        <a:buChar char="»"/>
        <a:defRPr sz="1125">
          <a:solidFill>
            <a:schemeClr val="tx1"/>
          </a:solidFill>
          <a:latin typeface="+mn-lt"/>
        </a:defRPr>
      </a:lvl6pPr>
      <a:lvl7pPr marL="1671596" indent="-128585" algn="l" rtl="0" fontAlgn="base">
        <a:spcBef>
          <a:spcPct val="20000"/>
        </a:spcBef>
        <a:spcAft>
          <a:spcPct val="0"/>
        </a:spcAft>
        <a:buChar char="»"/>
        <a:defRPr sz="1125">
          <a:solidFill>
            <a:schemeClr val="tx1"/>
          </a:solidFill>
          <a:latin typeface="+mn-lt"/>
        </a:defRPr>
      </a:lvl7pPr>
      <a:lvl8pPr marL="1928765" indent="-128585" algn="l" rtl="0" fontAlgn="base">
        <a:spcBef>
          <a:spcPct val="20000"/>
        </a:spcBef>
        <a:spcAft>
          <a:spcPct val="0"/>
        </a:spcAft>
        <a:buChar char="»"/>
        <a:defRPr sz="1125">
          <a:solidFill>
            <a:schemeClr val="tx1"/>
          </a:solidFill>
          <a:latin typeface="+mn-lt"/>
        </a:defRPr>
      </a:lvl8pPr>
      <a:lvl9pPr marL="2185933" indent="-128585" algn="l" rtl="0" fontAlgn="base">
        <a:spcBef>
          <a:spcPct val="20000"/>
        </a:spcBef>
        <a:spcAft>
          <a:spcPct val="0"/>
        </a:spcAft>
        <a:buChar char="»"/>
        <a:defRPr sz="1125">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1023937" y="0"/>
            <a:ext cx="7777163" cy="80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ltLang="x-none"/>
              <a:t>Click to edit Master title style</a:t>
            </a:r>
          </a:p>
        </p:txBody>
      </p:sp>
      <p:sp>
        <p:nvSpPr>
          <p:cNvPr id="1028" name="Text Placeholder 2"/>
          <p:cNvSpPr>
            <a:spLocks noGrp="1"/>
          </p:cNvSpPr>
          <p:nvPr>
            <p:ph type="body" idx="1"/>
          </p:nvPr>
        </p:nvSpPr>
        <p:spPr bwMode="auto">
          <a:xfrm>
            <a:off x="323634" y="1028700"/>
            <a:ext cx="8499116"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x-none"/>
              <a:t>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2" name="GS Doctop Placeholder" hidden="1"/>
          <p:cNvSpPr txBox="1"/>
          <p:nvPr userDrawn="1"/>
        </p:nvSpPr>
        <p:spPr>
          <a:xfrm>
            <a:off x="409577" y="0"/>
            <a:ext cx="4238625" cy="161583"/>
          </a:xfrm>
          <a:prstGeom prst="rect">
            <a:avLst/>
          </a:prstGeom>
          <a:noFill/>
        </p:spPr>
        <p:txBody>
          <a:bodyPr vert="horz" rtlCol="0">
            <a:spAutoFit/>
          </a:bodyPr>
          <a:lstStyle/>
          <a:p>
            <a:pPr algn="l"/>
            <a:r>
              <a:rPr lang="en-US" sz="450" b="0">
                <a:latin typeface="Arial"/>
              </a:rPr>
              <a:t>ibdroot\Projects\IBD-NY\gymkhana2018\613863_1\Presentations\2018.08.29 Roadshow Deck\Roadshow_V13_180914.pptx</a:t>
            </a:r>
          </a:p>
        </p:txBody>
      </p:sp>
    </p:spTree>
    <p:extLst>
      <p:ext uri="{BB962C8B-B14F-4D97-AF65-F5344CB8AC3E}">
        <p14:creationId xmlns:p14="http://schemas.microsoft.com/office/powerpoint/2010/main" val="1715985648"/>
      </p:ext>
    </p:extLst>
  </p:cSld>
  <p:clrMap bg1="lt1" tx1="dk1" bg2="lt2" tx2="dk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 id="2147485081" r:id="rId12"/>
    <p:sldLayoutId id="2147485082" r:id="rId13"/>
    <p:sldLayoutId id="2147485083" r:id="rId14"/>
    <p:sldLayoutId id="2147485084" r:id="rId15"/>
    <p:sldLayoutId id="2147485085" r:id="rId16"/>
    <p:sldLayoutId id="2147485086" r:id="rId17"/>
    <p:sldLayoutId id="2147485087" r:id="rId18"/>
    <p:sldLayoutId id="2147485088" r:id="rId19"/>
    <p:sldLayoutId id="2147485089" r:id="rId20"/>
    <p:sldLayoutId id="2147485090" r:id="rId21"/>
    <p:sldLayoutId id="2147485091" r:id="rId22"/>
    <p:sldLayoutId id="2147485092" r:id="rId23"/>
    <p:sldLayoutId id="2147485093" r:id="rId24"/>
    <p:sldLayoutId id="2147485094" r:id="rId25"/>
    <p:sldLayoutId id="2147485095" r:id="rId26"/>
    <p:sldLayoutId id="2147485096" r:id="rId27"/>
    <p:sldLayoutId id="2147485097" r:id="rId28"/>
    <p:sldLayoutId id="2147485098" r:id="rId29"/>
    <p:sldLayoutId id="2147485099" r:id="rId30"/>
    <p:sldLayoutId id="2147485100" r:id="rId31"/>
    <p:sldLayoutId id="2147485101" r:id="rId32"/>
    <p:sldLayoutId id="2147485102" r:id="rId33"/>
    <p:sldLayoutId id="2147485103" r:id="rId34"/>
    <p:sldLayoutId id="2147485104" r:id="rId35"/>
  </p:sldLayoutIdLst>
  <p:transition spd="med">
    <p:fade/>
  </p:transition>
  <p:hf sldNum="0" hdr="0" dt="0"/>
  <p:txStyles>
    <p:titleStyle>
      <a:lvl1pPr algn="l" rtl="0" eaLnBrk="1" fontAlgn="base" hangingPunct="1">
        <a:lnSpc>
          <a:spcPct val="90000"/>
        </a:lnSpc>
        <a:spcBef>
          <a:spcPct val="0"/>
        </a:spcBef>
        <a:spcAft>
          <a:spcPct val="0"/>
        </a:spcAft>
        <a:defRPr sz="1463" b="1" kern="1200">
          <a:solidFill>
            <a:schemeClr val="tx1"/>
          </a:solidFill>
          <a:latin typeface="Trebuchet MS" charset="0"/>
          <a:ea typeface="Trebuchet MS" charset="0"/>
          <a:cs typeface="Trebuchet MS" charset="0"/>
        </a:defRPr>
      </a:lvl1pPr>
      <a:lvl2pPr algn="l" rtl="0" eaLnBrk="1" fontAlgn="base" hangingPunct="1">
        <a:lnSpc>
          <a:spcPct val="90000"/>
        </a:lnSpc>
        <a:spcBef>
          <a:spcPct val="0"/>
        </a:spcBef>
        <a:spcAft>
          <a:spcPct val="0"/>
        </a:spcAft>
        <a:defRPr sz="1800">
          <a:solidFill>
            <a:schemeClr val="bg1"/>
          </a:solidFill>
          <a:latin typeface="Arial" charset="0"/>
        </a:defRPr>
      </a:lvl2pPr>
      <a:lvl3pPr algn="l" rtl="0" eaLnBrk="1" fontAlgn="base" hangingPunct="1">
        <a:lnSpc>
          <a:spcPct val="90000"/>
        </a:lnSpc>
        <a:spcBef>
          <a:spcPct val="0"/>
        </a:spcBef>
        <a:spcAft>
          <a:spcPct val="0"/>
        </a:spcAft>
        <a:defRPr sz="1800">
          <a:solidFill>
            <a:schemeClr val="bg1"/>
          </a:solidFill>
          <a:latin typeface="Arial" charset="0"/>
        </a:defRPr>
      </a:lvl3pPr>
      <a:lvl4pPr algn="l" rtl="0" eaLnBrk="1" fontAlgn="base" hangingPunct="1">
        <a:lnSpc>
          <a:spcPct val="90000"/>
        </a:lnSpc>
        <a:spcBef>
          <a:spcPct val="0"/>
        </a:spcBef>
        <a:spcAft>
          <a:spcPct val="0"/>
        </a:spcAft>
        <a:defRPr sz="1800">
          <a:solidFill>
            <a:schemeClr val="bg1"/>
          </a:solidFill>
          <a:latin typeface="Arial" charset="0"/>
        </a:defRPr>
      </a:lvl4pPr>
      <a:lvl5pPr algn="l" rtl="0" eaLnBrk="1" fontAlgn="base" hangingPunct="1">
        <a:lnSpc>
          <a:spcPct val="90000"/>
        </a:lnSpc>
        <a:spcBef>
          <a:spcPct val="0"/>
        </a:spcBef>
        <a:spcAft>
          <a:spcPct val="0"/>
        </a:spcAft>
        <a:defRPr sz="1800">
          <a:solidFill>
            <a:schemeClr val="bg1"/>
          </a:solidFill>
          <a:latin typeface="Arial" charset="0"/>
        </a:defRPr>
      </a:lvl5pPr>
      <a:lvl6pPr marL="257175" algn="l" rtl="0" eaLnBrk="1" fontAlgn="base" hangingPunct="1">
        <a:lnSpc>
          <a:spcPct val="90000"/>
        </a:lnSpc>
        <a:spcBef>
          <a:spcPct val="0"/>
        </a:spcBef>
        <a:spcAft>
          <a:spcPct val="0"/>
        </a:spcAft>
        <a:defRPr sz="1800">
          <a:solidFill>
            <a:schemeClr val="bg1"/>
          </a:solidFill>
          <a:latin typeface="Arial" charset="0"/>
        </a:defRPr>
      </a:lvl6pPr>
      <a:lvl7pPr marL="514350" algn="l" rtl="0" eaLnBrk="1" fontAlgn="base" hangingPunct="1">
        <a:lnSpc>
          <a:spcPct val="90000"/>
        </a:lnSpc>
        <a:spcBef>
          <a:spcPct val="0"/>
        </a:spcBef>
        <a:spcAft>
          <a:spcPct val="0"/>
        </a:spcAft>
        <a:defRPr sz="1800">
          <a:solidFill>
            <a:schemeClr val="bg1"/>
          </a:solidFill>
          <a:latin typeface="Arial" charset="0"/>
        </a:defRPr>
      </a:lvl7pPr>
      <a:lvl8pPr marL="771525" algn="l" rtl="0" eaLnBrk="1" fontAlgn="base" hangingPunct="1">
        <a:lnSpc>
          <a:spcPct val="90000"/>
        </a:lnSpc>
        <a:spcBef>
          <a:spcPct val="0"/>
        </a:spcBef>
        <a:spcAft>
          <a:spcPct val="0"/>
        </a:spcAft>
        <a:defRPr sz="1800">
          <a:solidFill>
            <a:schemeClr val="bg1"/>
          </a:solidFill>
          <a:latin typeface="Arial" charset="0"/>
        </a:defRPr>
      </a:lvl8pPr>
      <a:lvl9pPr marL="1028700" algn="l" rtl="0" eaLnBrk="1" fontAlgn="base" hangingPunct="1">
        <a:lnSpc>
          <a:spcPct val="90000"/>
        </a:lnSpc>
        <a:spcBef>
          <a:spcPct val="0"/>
        </a:spcBef>
        <a:spcAft>
          <a:spcPct val="0"/>
        </a:spcAft>
        <a:defRPr sz="1800">
          <a:solidFill>
            <a:schemeClr val="bg1"/>
          </a:solidFill>
          <a:latin typeface="Arial" charset="0"/>
        </a:defRPr>
      </a:lvl9pPr>
    </p:titleStyle>
    <p:bodyStyle>
      <a:lvl1pPr marL="128588" indent="-128588" algn="l" rtl="0" eaLnBrk="1" fontAlgn="base" hangingPunct="1">
        <a:lnSpc>
          <a:spcPct val="90000"/>
        </a:lnSpc>
        <a:spcBef>
          <a:spcPts val="563"/>
        </a:spcBef>
        <a:spcAft>
          <a:spcPct val="0"/>
        </a:spcAft>
        <a:buClr>
          <a:schemeClr val="tx1"/>
        </a:buClr>
        <a:buSzPct val="120000"/>
        <a:buFont typeface="Arial" charset="0"/>
        <a:buChar char="•"/>
        <a:defRPr sz="1125" kern="1200">
          <a:solidFill>
            <a:schemeClr val="tx1"/>
          </a:solidFill>
          <a:latin typeface="+mn-lt"/>
          <a:ea typeface="+mn-ea"/>
          <a:cs typeface="+mn-cs"/>
        </a:defRPr>
      </a:lvl1pPr>
      <a:lvl2pPr marL="385763" indent="-128588" algn="l" rtl="0" eaLnBrk="1" fontAlgn="base" hangingPunct="1">
        <a:lnSpc>
          <a:spcPct val="90000"/>
        </a:lnSpc>
        <a:spcBef>
          <a:spcPts val="281"/>
        </a:spcBef>
        <a:spcAft>
          <a:spcPct val="0"/>
        </a:spcAft>
        <a:buSzPct val="115000"/>
        <a:buFont typeface=".AppleSystemUIFont"/>
        <a:buChar char="-"/>
        <a:defRPr kern="1200">
          <a:solidFill>
            <a:schemeClr val="tx1"/>
          </a:solidFill>
          <a:latin typeface="+mn-lt"/>
          <a:ea typeface="+mn-ea"/>
          <a:cs typeface="+mn-cs"/>
        </a:defRPr>
      </a:lvl2pPr>
      <a:lvl3pPr marL="642938" indent="-128588" algn="l" rtl="0" eaLnBrk="1" fontAlgn="base" hangingPunct="1">
        <a:lnSpc>
          <a:spcPct val="90000"/>
        </a:lnSpc>
        <a:spcBef>
          <a:spcPts val="281"/>
        </a:spcBef>
        <a:spcAft>
          <a:spcPct val="0"/>
        </a:spcAft>
        <a:buSzPct val="115000"/>
        <a:buFont typeface=".AppleSystemUIFont"/>
        <a:buChar char="-"/>
        <a:defRPr kern="1200">
          <a:solidFill>
            <a:schemeClr val="tx1"/>
          </a:solidFill>
          <a:latin typeface="+mn-lt"/>
          <a:ea typeface="+mn-ea"/>
          <a:cs typeface="+mn-cs"/>
        </a:defRPr>
      </a:lvl3pPr>
      <a:lvl4pPr marL="900113" indent="-128588" algn="l" rtl="0" eaLnBrk="1" fontAlgn="base" hangingPunct="1">
        <a:lnSpc>
          <a:spcPct val="90000"/>
        </a:lnSpc>
        <a:spcBef>
          <a:spcPts val="281"/>
        </a:spcBef>
        <a:spcAft>
          <a:spcPct val="0"/>
        </a:spcAft>
        <a:buSzPct val="115000"/>
        <a:buFont typeface=".AppleSystemUIFont"/>
        <a:buChar char="-"/>
        <a:defRPr kern="1200">
          <a:solidFill>
            <a:schemeClr val="tx1"/>
          </a:solidFill>
          <a:latin typeface="+mn-lt"/>
          <a:ea typeface="+mn-ea"/>
          <a:cs typeface="+mn-cs"/>
        </a:defRPr>
      </a:lvl4pPr>
      <a:lvl5pPr marL="1157288" indent="-128588" algn="l" rtl="0" eaLnBrk="1" fontAlgn="base" hangingPunct="1">
        <a:lnSpc>
          <a:spcPct val="90000"/>
        </a:lnSpc>
        <a:spcBef>
          <a:spcPts val="281"/>
        </a:spcBef>
        <a:spcAft>
          <a:spcPct val="0"/>
        </a:spcAft>
        <a:buSzPct val="115000"/>
        <a:buFont typeface=".AppleSystemUIFont"/>
        <a:buChar char="-"/>
        <a:defRPr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shutterstock_195782243_SMALL_FADE.jpg"/>
          <p:cNvPicPr>
            <a:picLocks noChangeAspect="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5396553" y="3"/>
            <a:ext cx="3744516" cy="173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28651" y="274641"/>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121898" tIns="60949" rIns="121898" bIns="60949" rtlCol="0" anchor="t">
            <a:normAutofit/>
          </a:bodyPr>
          <a:lstStyle/>
          <a:p>
            <a:pPr marL="0" marR="0" lvl="0" indent="0" defTabSz="257169" fontAlgn="auto">
              <a:spcBef>
                <a:spcPct val="20000"/>
              </a:spcBef>
              <a:spcAft>
                <a:spcPts val="0"/>
              </a:spcAft>
              <a:buClrTx/>
              <a:buSzTx/>
              <a:buFont typeface="Arial" panose="020B0604020202020204" pitchFamily="34" charset="0"/>
              <a:tabLst/>
            </a:pPr>
            <a:r>
              <a:rPr lang="en-US"/>
              <a:t>Click to edit Master title style</a:t>
            </a:r>
            <a:endParaRPr lang="en-GB"/>
          </a:p>
        </p:txBody>
      </p:sp>
      <p:sp>
        <p:nvSpPr>
          <p:cNvPr id="3" name="Text Placeholder 2"/>
          <p:cNvSpPr>
            <a:spLocks noGrp="1"/>
          </p:cNvSpPr>
          <p:nvPr>
            <p:ph type="body" idx="1"/>
          </p:nvPr>
        </p:nvSpPr>
        <p:spPr>
          <a:xfrm>
            <a:off x="628651" y="1370013"/>
            <a:ext cx="7886700" cy="3262312"/>
          </a:xfrm>
          <a:prstGeom prst="rect">
            <a:avLst/>
          </a:prstGeom>
        </p:spPr>
        <p:txBody>
          <a:bodyPr vert="horz" lIns="91440" tIns="45720" rIns="91440" bIns="45720" rtlCol="0">
            <a:normAutofit/>
          </a:bodyPr>
          <a:lstStyle/>
          <a:p>
            <a:pPr marL="256277" lvl="0" indent="-256277" defTabSz="341999" eaLnBrk="0" fontAlgn="base" hangingPunct="0">
              <a:spcBef>
                <a:spcPct val="20000"/>
              </a:spcBef>
              <a:spcAft>
                <a:spcPct val="0"/>
              </a:spcAft>
            </a:pPr>
            <a:r>
              <a:rPr lang="en-US"/>
              <a:t>Edit Master text styles</a:t>
            </a:r>
          </a:p>
          <a:p>
            <a:pPr marL="556307" lvl="1" indent="-213415" defTabSz="341999" eaLnBrk="0" fontAlgn="base" hangingPunct="0">
              <a:spcBef>
                <a:spcPct val="20000"/>
              </a:spcBef>
              <a:spcAft>
                <a:spcPct val="0"/>
              </a:spcAft>
              <a:buChar char="–"/>
            </a:pPr>
            <a:r>
              <a:rPr lang="en-US"/>
              <a:t>Second level</a:t>
            </a:r>
          </a:p>
          <a:p>
            <a:pPr marL="856336" lvl="2" indent="-170554" defTabSz="341999" eaLnBrk="0" fontAlgn="base" hangingPunct="0">
              <a:spcBef>
                <a:spcPct val="20000"/>
              </a:spcBef>
              <a:spcAft>
                <a:spcPct val="0"/>
              </a:spcAft>
            </a:pPr>
            <a:r>
              <a:rPr lang="en-US"/>
              <a:t>Third level</a:t>
            </a:r>
          </a:p>
          <a:p>
            <a:pPr marL="1199228" lvl="3" indent="-170554" defTabSz="341999" eaLnBrk="0" fontAlgn="base" hangingPunct="0">
              <a:spcBef>
                <a:spcPct val="20000"/>
              </a:spcBef>
              <a:spcAft>
                <a:spcPct val="0"/>
              </a:spcAft>
              <a:buChar char="–"/>
            </a:pPr>
            <a:r>
              <a:rPr lang="en-US"/>
              <a:t>Fourth level</a:t>
            </a:r>
          </a:p>
          <a:p>
            <a:pPr marL="1542119" lvl="4" indent="-170554" defTabSz="341999" eaLnBrk="0" fontAlgn="base" hangingPunct="0">
              <a:spcBef>
                <a:spcPct val="20000"/>
              </a:spcBef>
              <a:spcAft>
                <a:spcPct val="0"/>
              </a:spcAft>
              <a:buChar char="»"/>
            </a:pPr>
            <a:r>
              <a:rPr lang="en-US"/>
              <a:t>Fifth level</a:t>
            </a:r>
            <a:endParaRPr lang="en-GB"/>
          </a:p>
        </p:txBody>
      </p:sp>
    </p:spTree>
    <p:extLst>
      <p:ext uri="{BB962C8B-B14F-4D97-AF65-F5344CB8AC3E}">
        <p14:creationId xmlns:p14="http://schemas.microsoft.com/office/powerpoint/2010/main" val="3693319096"/>
      </p:ext>
    </p:extLst>
  </p:cSld>
  <p:clrMap bg1="lt1" tx1="dk1" bg2="lt2" tx2="dk2" accent1="accent1" accent2="accent2" accent3="accent3" accent4="accent4" accent5="accent5" accent6="accent6" hlink="hlink" folHlink="folHlink"/>
  <p:sldLayoutIdLst>
    <p:sldLayoutId id="2147485113" r:id="rId1"/>
    <p:sldLayoutId id="2147485114" r:id="rId2"/>
    <p:sldLayoutId id="2147485115" r:id="rId3"/>
    <p:sldLayoutId id="2147485116" r:id="rId4"/>
    <p:sldLayoutId id="2147485117" r:id="rId5"/>
    <p:sldLayoutId id="2147485118" r:id="rId6"/>
    <p:sldLayoutId id="2147485119" r:id="rId7"/>
    <p:sldLayoutId id="2147485120" r:id="rId8"/>
  </p:sldLayoutIdLst>
  <p:transition>
    <p:fade/>
  </p:transition>
  <p:txStyles>
    <p:titleStyle>
      <a:lvl1pPr algn="l" defTabSz="685784" rtl="0" eaLnBrk="1" latinLnBrk="0" hangingPunct="1">
        <a:lnSpc>
          <a:spcPct val="90000"/>
        </a:lnSpc>
        <a:spcBef>
          <a:spcPct val="0"/>
        </a:spcBef>
        <a:buNone/>
        <a:defRPr kumimoji="0" lang="en-GB" sz="1800" b="1" i="0" u="none" strike="noStrike" kern="0" cap="none" spc="0" normalizeH="0" baseline="0" smtClean="0">
          <a:ln>
            <a:noFill/>
          </a:ln>
          <a:solidFill>
            <a:srgbClr val="0E7AC4"/>
          </a:solidFill>
          <a:effectLst/>
          <a:uLnTx/>
          <a:uFillTx/>
          <a:latin typeface="Arial" panose="020B0604020202020204" pitchFamily="34" charset="0"/>
          <a:ea typeface="+mn-ea"/>
          <a:cs typeface="Arial" panose="020B0604020202020204" pitchFamily="34" charset="0"/>
        </a:defRPr>
      </a:lvl1pPr>
    </p:titleStyle>
    <p:bodyStyle>
      <a:lvl1pPr marL="171446" indent="-171446" algn="l" defTabSz="685784" rtl="0" eaLnBrk="1" latinLnBrk="0" hangingPunct="1">
        <a:lnSpc>
          <a:spcPct val="90000"/>
        </a:lnSpc>
        <a:spcBef>
          <a:spcPts val="750"/>
        </a:spcBef>
        <a:buFont typeface="Arial" panose="020B0604020202020204" pitchFamily="34" charset="0"/>
        <a:buChar char="•"/>
        <a:defRPr lang="en-US" sz="1575" kern="1200" smtClean="0">
          <a:solidFill>
            <a:schemeClr val="tx1"/>
          </a:solidFill>
          <a:latin typeface="Arial" panose="020B0604020202020204" pitchFamily="34" charset="0"/>
          <a:ea typeface="+mn-ea"/>
          <a:cs typeface="Arial" panose="020B0604020202020204" pitchFamily="34" charset="0"/>
        </a:defRPr>
      </a:lvl1pPr>
      <a:lvl2pPr marL="514337" indent="-171446" algn="l" defTabSz="685784" rtl="0" eaLnBrk="1" latinLnBrk="0" hangingPunct="1">
        <a:lnSpc>
          <a:spcPct val="90000"/>
        </a:lnSpc>
        <a:spcBef>
          <a:spcPts val="375"/>
        </a:spcBef>
        <a:buFont typeface="Arial" panose="020B0604020202020204" pitchFamily="34" charset="0"/>
        <a:buChar char="•"/>
        <a:defRPr lang="en-US" sz="1350" kern="1200" smtClean="0">
          <a:solidFill>
            <a:schemeClr val="tx1"/>
          </a:solidFill>
          <a:latin typeface="Arial" panose="020B0604020202020204" pitchFamily="34" charset="0"/>
          <a:ea typeface="+mn-ea"/>
          <a:cs typeface="Arial" panose="020B0604020202020204" pitchFamily="34" charset="0"/>
        </a:defRPr>
      </a:lvl2pPr>
      <a:lvl3pPr marL="857229" indent="-171446" algn="l" defTabSz="685784" rtl="0" eaLnBrk="1" latinLnBrk="0" hangingPunct="1">
        <a:lnSpc>
          <a:spcPct val="90000"/>
        </a:lnSpc>
        <a:spcBef>
          <a:spcPts val="375"/>
        </a:spcBef>
        <a:buFont typeface="Arial" panose="020B0604020202020204" pitchFamily="34" charset="0"/>
        <a:buChar char="•"/>
        <a:defRPr lang="en-US" sz="1013" kern="1200" smtClean="0">
          <a:solidFill>
            <a:schemeClr val="tx1"/>
          </a:solidFill>
          <a:latin typeface="Arial" panose="020B0604020202020204" pitchFamily="34" charset="0"/>
          <a:ea typeface="+mn-ea"/>
          <a:cs typeface="Arial" panose="020B0604020202020204" pitchFamily="34" charset="0"/>
        </a:defRPr>
      </a:lvl3pPr>
      <a:lvl4pPr marL="1200120" indent="-171446" algn="l" defTabSz="685784" rtl="0" eaLnBrk="1" latinLnBrk="0" hangingPunct="1">
        <a:lnSpc>
          <a:spcPct val="90000"/>
        </a:lnSpc>
        <a:spcBef>
          <a:spcPts val="375"/>
        </a:spcBef>
        <a:buFont typeface="Arial" panose="020B0604020202020204" pitchFamily="34" charset="0"/>
        <a:buChar char="•"/>
        <a:defRPr lang="en-US" sz="900" kern="1200" smtClean="0">
          <a:solidFill>
            <a:schemeClr val="tx1"/>
          </a:solidFill>
          <a:latin typeface="Arial" panose="020B0604020202020204" pitchFamily="34" charset="0"/>
          <a:ea typeface="+mn-ea"/>
          <a:cs typeface="Arial" panose="020B0604020202020204" pitchFamily="34" charset="0"/>
        </a:defRPr>
      </a:lvl4pPr>
      <a:lvl5pPr marL="1543011" indent="-171446" algn="l" defTabSz="685784" rtl="0" eaLnBrk="1" latinLnBrk="0" hangingPunct="1">
        <a:lnSpc>
          <a:spcPct val="90000"/>
        </a:lnSpc>
        <a:spcBef>
          <a:spcPts val="375"/>
        </a:spcBef>
        <a:buFont typeface="Arial" panose="020B0604020202020204" pitchFamily="34" charset="0"/>
        <a:buChar char="•"/>
        <a:defRPr lang="en-GB" sz="900" kern="1200">
          <a:solidFill>
            <a:schemeClr val="tx1"/>
          </a:solidFill>
          <a:latin typeface="Arial" panose="020B0604020202020204" pitchFamily="34" charset="0"/>
          <a:ea typeface="+mn-ea"/>
          <a:cs typeface="Arial" panose="020B0604020202020204" pitchFamily="34" charset="0"/>
        </a:defRPr>
      </a:lvl5pPr>
      <a:lvl6pPr marL="1885903"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4" rtl="0" eaLnBrk="1" latinLnBrk="0" hangingPunct="1">
        <a:defRPr sz="1350" kern="1200">
          <a:solidFill>
            <a:schemeClr val="tx1"/>
          </a:solidFill>
          <a:latin typeface="+mn-lt"/>
          <a:ea typeface="+mn-ea"/>
          <a:cs typeface="+mn-cs"/>
        </a:defRPr>
      </a:lvl1pPr>
      <a:lvl2pPr marL="342892" algn="l" defTabSz="685784" rtl="0" eaLnBrk="1" latinLnBrk="0" hangingPunct="1">
        <a:defRPr sz="1350" kern="1200">
          <a:solidFill>
            <a:schemeClr val="tx1"/>
          </a:solidFill>
          <a:latin typeface="+mn-lt"/>
          <a:ea typeface="+mn-ea"/>
          <a:cs typeface="+mn-cs"/>
        </a:defRPr>
      </a:lvl2pPr>
      <a:lvl3pPr marL="685784" algn="l" defTabSz="685784" rtl="0" eaLnBrk="1" latinLnBrk="0" hangingPunct="1">
        <a:defRPr sz="1350" kern="1200">
          <a:solidFill>
            <a:schemeClr val="tx1"/>
          </a:solidFill>
          <a:latin typeface="+mn-lt"/>
          <a:ea typeface="+mn-ea"/>
          <a:cs typeface="+mn-cs"/>
        </a:defRPr>
      </a:lvl3pPr>
      <a:lvl4pPr marL="1028675" algn="l" defTabSz="685784" rtl="0" eaLnBrk="1" latinLnBrk="0" hangingPunct="1">
        <a:defRPr sz="1350" kern="1200">
          <a:solidFill>
            <a:schemeClr val="tx1"/>
          </a:solidFill>
          <a:latin typeface="+mn-lt"/>
          <a:ea typeface="+mn-ea"/>
          <a:cs typeface="+mn-cs"/>
        </a:defRPr>
      </a:lvl4pPr>
      <a:lvl5pPr marL="1371566" algn="l" defTabSz="685784" rtl="0" eaLnBrk="1" latinLnBrk="0" hangingPunct="1">
        <a:defRPr sz="1350" kern="1200">
          <a:solidFill>
            <a:schemeClr val="tx1"/>
          </a:solidFill>
          <a:latin typeface="+mn-lt"/>
          <a:ea typeface="+mn-ea"/>
          <a:cs typeface="+mn-cs"/>
        </a:defRPr>
      </a:lvl5pPr>
      <a:lvl6pPr marL="1714457" algn="l" defTabSz="685784" rtl="0" eaLnBrk="1" latinLnBrk="0" hangingPunct="1">
        <a:defRPr sz="1350" kern="1200">
          <a:solidFill>
            <a:schemeClr val="tx1"/>
          </a:solidFill>
          <a:latin typeface="+mn-lt"/>
          <a:ea typeface="+mn-ea"/>
          <a:cs typeface="+mn-cs"/>
        </a:defRPr>
      </a:lvl6pPr>
      <a:lvl7pPr marL="2057349" algn="l" defTabSz="685784" rtl="0" eaLnBrk="1" latinLnBrk="0" hangingPunct="1">
        <a:defRPr sz="1350" kern="1200">
          <a:solidFill>
            <a:schemeClr val="tx1"/>
          </a:solidFill>
          <a:latin typeface="+mn-lt"/>
          <a:ea typeface="+mn-ea"/>
          <a:cs typeface="+mn-cs"/>
        </a:defRPr>
      </a:lvl7pPr>
      <a:lvl8pPr marL="2400240" algn="l" defTabSz="685784" rtl="0" eaLnBrk="1" latinLnBrk="0" hangingPunct="1">
        <a:defRPr sz="1350" kern="1200">
          <a:solidFill>
            <a:schemeClr val="tx1"/>
          </a:solidFill>
          <a:latin typeface="+mn-lt"/>
          <a:ea typeface="+mn-ea"/>
          <a:cs typeface="+mn-cs"/>
        </a:defRPr>
      </a:lvl8pPr>
      <a:lvl9pPr marL="2743132" algn="l" defTabSz="685784"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57"/>
            <a:ext cx="8229600" cy="346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457200" y="990379"/>
            <a:ext cx="8229600" cy="3394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57200" y="4767264"/>
            <a:ext cx="2133600" cy="273844"/>
          </a:xfrm>
          <a:prstGeom prst="rect">
            <a:avLst/>
          </a:prstGeom>
        </p:spPr>
        <p:txBody>
          <a:bodyPr vert="horz" lIns="0" tIns="0" rIns="0" bIns="0" rtlCol="0" anchor="ctr"/>
          <a:lstStyle>
            <a:lvl1pPr algn="l" fontAlgn="auto">
              <a:spcBef>
                <a:spcPts val="0"/>
              </a:spcBef>
              <a:spcAft>
                <a:spcPts val="0"/>
              </a:spcAft>
              <a:defRPr sz="675" smtClean="0">
                <a:solidFill>
                  <a:srgbClr val="6C6C6C"/>
                </a:solidFill>
                <a:latin typeface="+mn-lt"/>
                <a:ea typeface="+mn-ea"/>
                <a:cs typeface="SapientSansRegular"/>
              </a:defRPr>
            </a:lvl1pPr>
          </a:lstStyle>
          <a:p>
            <a:pPr>
              <a:defRPr/>
            </a:pPr>
            <a:r>
              <a:rPr lang="en-US" dirty="0"/>
              <a:t>INSERT DATE</a:t>
            </a:r>
          </a:p>
        </p:txBody>
      </p:sp>
      <p:sp>
        <p:nvSpPr>
          <p:cNvPr id="11" name="Footer Placeholder 4"/>
          <p:cNvSpPr>
            <a:spLocks noGrp="1"/>
          </p:cNvSpPr>
          <p:nvPr>
            <p:ph type="ftr" sz="quarter" idx="3"/>
          </p:nvPr>
        </p:nvSpPr>
        <p:spPr>
          <a:xfrm>
            <a:off x="3124200" y="4767264"/>
            <a:ext cx="2895600" cy="273844"/>
          </a:xfrm>
          <a:prstGeom prst="rect">
            <a:avLst/>
          </a:prstGeom>
        </p:spPr>
        <p:txBody>
          <a:bodyPr vert="horz" lIns="0" tIns="0" rIns="0" bIns="0" rtlCol="0" anchor="ctr"/>
          <a:lstStyle>
            <a:lvl1pPr algn="ctr" fontAlgn="auto">
              <a:spcBef>
                <a:spcPts val="0"/>
              </a:spcBef>
              <a:spcAft>
                <a:spcPts val="0"/>
              </a:spcAft>
              <a:defRPr sz="675" dirty="0" smtClean="0">
                <a:solidFill>
                  <a:srgbClr val="6C6C6C"/>
                </a:solidFill>
                <a:latin typeface="+mn-lt"/>
                <a:ea typeface="+mn-ea"/>
                <a:cs typeface="SapientSansRegular"/>
              </a:defRPr>
            </a:lvl1pPr>
          </a:lstStyle>
          <a:p>
            <a:pPr>
              <a:defRPr/>
            </a:pPr>
            <a:endParaRPr lang="en-US" dirty="0"/>
          </a:p>
        </p:txBody>
      </p:sp>
      <p:sp>
        <p:nvSpPr>
          <p:cNvPr id="12" name="Slide Number Placeholder 5"/>
          <p:cNvSpPr>
            <a:spLocks noGrp="1"/>
          </p:cNvSpPr>
          <p:nvPr>
            <p:ph type="sldNum" sz="quarter" idx="4"/>
          </p:nvPr>
        </p:nvSpPr>
        <p:spPr>
          <a:xfrm>
            <a:off x="6553200" y="4767264"/>
            <a:ext cx="2133600" cy="273844"/>
          </a:xfrm>
          <a:prstGeom prst="rect">
            <a:avLst/>
          </a:prstGeom>
        </p:spPr>
        <p:txBody>
          <a:bodyPr vert="horz" lIns="0" tIns="0" rIns="0" bIns="0" rtlCol="0" anchor="ctr"/>
          <a:lstStyle>
            <a:lvl1pPr algn="r" fontAlgn="auto">
              <a:spcBef>
                <a:spcPts val="0"/>
              </a:spcBef>
              <a:spcAft>
                <a:spcPts val="0"/>
              </a:spcAft>
              <a:defRPr sz="675"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dirty="0"/>
          </a:p>
        </p:txBody>
      </p:sp>
    </p:spTree>
    <p:extLst>
      <p:ext uri="{BB962C8B-B14F-4D97-AF65-F5344CB8AC3E}">
        <p14:creationId xmlns:p14="http://schemas.microsoft.com/office/powerpoint/2010/main" val="317954324"/>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 id="2147484407" r:id="rId12"/>
    <p:sldLayoutId id="2147484408" r:id="rId13"/>
    <p:sldLayoutId id="2147484409" r:id="rId14"/>
    <p:sldLayoutId id="2147484410" r:id="rId15"/>
    <p:sldLayoutId id="2147484411" r:id="rId16"/>
    <p:sldLayoutId id="2147485105" r:id="rId17"/>
  </p:sldLayoutIdLst>
  <p:hf sldNum="0" hdr="0" ftr="0"/>
  <p:txStyles>
    <p:titleStyle>
      <a:lvl1pPr algn="l" defTabSz="342892" rtl="0" eaLnBrk="1" fontAlgn="base" hangingPunct="1">
        <a:spcBef>
          <a:spcPct val="0"/>
        </a:spcBef>
        <a:spcAft>
          <a:spcPct val="0"/>
        </a:spcAft>
        <a:defRPr sz="1800" b="0" kern="1200">
          <a:solidFill>
            <a:srgbClr val="123E57"/>
          </a:solidFill>
          <a:latin typeface="+mj-lt"/>
          <a:ea typeface="ＭＳ Ｐゴシック" charset="0"/>
          <a:cs typeface="SapientSansBold"/>
        </a:defRPr>
      </a:lvl1pPr>
      <a:lvl2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2pPr>
      <a:lvl3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3pPr>
      <a:lvl4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4pPr>
      <a:lvl5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5pPr>
      <a:lvl6pPr marL="342892" algn="l" defTabSz="342892" rtl="0" eaLnBrk="1" fontAlgn="base" hangingPunct="1">
        <a:spcBef>
          <a:spcPct val="0"/>
        </a:spcBef>
        <a:spcAft>
          <a:spcPct val="0"/>
        </a:spcAft>
        <a:defRPr sz="2775">
          <a:solidFill>
            <a:schemeClr val="tx2"/>
          </a:solidFill>
          <a:latin typeface="SapientCentroSlab-Light" charset="0"/>
          <a:ea typeface="ＭＳ Ｐゴシック" charset="0"/>
        </a:defRPr>
      </a:lvl6pPr>
      <a:lvl7pPr marL="685784" algn="l" defTabSz="342892" rtl="0" eaLnBrk="1" fontAlgn="base" hangingPunct="1">
        <a:spcBef>
          <a:spcPct val="0"/>
        </a:spcBef>
        <a:spcAft>
          <a:spcPct val="0"/>
        </a:spcAft>
        <a:defRPr sz="2775">
          <a:solidFill>
            <a:schemeClr val="tx2"/>
          </a:solidFill>
          <a:latin typeface="SapientCentroSlab-Light" charset="0"/>
          <a:ea typeface="ＭＳ Ｐゴシック" charset="0"/>
        </a:defRPr>
      </a:lvl7pPr>
      <a:lvl8pPr marL="1028675" algn="l" defTabSz="342892" rtl="0" eaLnBrk="1" fontAlgn="base" hangingPunct="1">
        <a:spcBef>
          <a:spcPct val="0"/>
        </a:spcBef>
        <a:spcAft>
          <a:spcPct val="0"/>
        </a:spcAft>
        <a:defRPr sz="2775">
          <a:solidFill>
            <a:schemeClr val="tx2"/>
          </a:solidFill>
          <a:latin typeface="SapientCentroSlab-Light" charset="0"/>
          <a:ea typeface="ＭＳ Ｐゴシック" charset="0"/>
        </a:defRPr>
      </a:lvl8pPr>
      <a:lvl9pPr marL="1371566" algn="l" defTabSz="342892" rtl="0" eaLnBrk="1" fontAlgn="base" hangingPunct="1">
        <a:spcBef>
          <a:spcPct val="0"/>
        </a:spcBef>
        <a:spcAft>
          <a:spcPct val="0"/>
        </a:spcAft>
        <a:defRPr sz="2775">
          <a:solidFill>
            <a:schemeClr val="tx2"/>
          </a:solidFill>
          <a:latin typeface="SapientCentroSlab-Light" charset="0"/>
          <a:ea typeface="ＭＳ Ｐゴシック" charset="0"/>
        </a:defRPr>
      </a:lvl9pPr>
    </p:titleStyle>
    <p:bodyStyle>
      <a:lvl1pPr marL="171446" indent="-171446" algn="l" defTabSz="342892" rtl="0" eaLnBrk="1" fontAlgn="base" hangingPunct="1">
        <a:spcBef>
          <a:spcPct val="0"/>
        </a:spcBef>
        <a:spcAft>
          <a:spcPts val="750"/>
        </a:spcAft>
        <a:buClr>
          <a:schemeClr val="accent1"/>
        </a:buClr>
        <a:buFont typeface="Wingdings" charset="0"/>
        <a:buChar char="§"/>
        <a:defRPr sz="1500" kern="1200">
          <a:solidFill>
            <a:srgbClr val="000000"/>
          </a:solidFill>
          <a:latin typeface="+mn-lt"/>
          <a:ea typeface="ＭＳ Ｐゴシック" charset="0"/>
          <a:cs typeface="SapientCentroSlab-Light"/>
        </a:defRPr>
      </a:lvl1pPr>
      <a:lvl2pPr marL="342892" indent="-171446" algn="l" defTabSz="342892" rtl="0" eaLnBrk="1" fontAlgn="base" hangingPunct="1">
        <a:spcBef>
          <a:spcPct val="0"/>
        </a:spcBef>
        <a:spcAft>
          <a:spcPts val="750"/>
        </a:spcAft>
        <a:buClr>
          <a:schemeClr val="accent1"/>
        </a:buClr>
        <a:buFont typeface="Wingdings" charset="0"/>
        <a:buChar char="§"/>
        <a:defRPr sz="1425" kern="1200">
          <a:solidFill>
            <a:srgbClr val="000000"/>
          </a:solidFill>
          <a:latin typeface="+mn-lt"/>
          <a:ea typeface="ＭＳ Ｐゴシック" charset="0"/>
          <a:cs typeface="SapientCentroSlab-Light"/>
        </a:defRPr>
      </a:lvl2pPr>
      <a:lvl3pPr marL="514337" indent="-171446" algn="l" defTabSz="342892" rtl="0" eaLnBrk="1" fontAlgn="base" hangingPunct="1">
        <a:spcBef>
          <a:spcPct val="0"/>
        </a:spcBef>
        <a:spcAft>
          <a:spcPts val="750"/>
        </a:spcAft>
        <a:buClr>
          <a:schemeClr val="accent1"/>
        </a:buClr>
        <a:buFont typeface="Wingdings" charset="0"/>
        <a:buChar char="§"/>
        <a:defRPr sz="1350" kern="1200">
          <a:solidFill>
            <a:srgbClr val="000000"/>
          </a:solidFill>
          <a:latin typeface="+mn-lt"/>
          <a:ea typeface="ＭＳ Ｐゴシック" charset="0"/>
          <a:cs typeface="SapientCentroSlab-Light"/>
        </a:defRPr>
      </a:lvl3pPr>
      <a:lvl4pPr marL="685784" indent="-171446" algn="l" defTabSz="342892" rtl="0" eaLnBrk="1" fontAlgn="base" hangingPunct="1">
        <a:spcBef>
          <a:spcPct val="0"/>
        </a:spcBef>
        <a:spcAft>
          <a:spcPts val="750"/>
        </a:spcAft>
        <a:buClr>
          <a:schemeClr val="accent1"/>
        </a:buClr>
        <a:buFont typeface="Wingdings" charset="0"/>
        <a:buChar char="§"/>
        <a:defRPr sz="1275" kern="1200">
          <a:solidFill>
            <a:srgbClr val="000000"/>
          </a:solidFill>
          <a:latin typeface="+mn-lt"/>
          <a:ea typeface="ＭＳ Ｐゴシック" charset="0"/>
          <a:cs typeface="SapientCentroSlab-Light"/>
        </a:defRPr>
      </a:lvl4pPr>
      <a:lvl5pPr marL="857229" indent="-171446" algn="l" defTabSz="342892" rtl="0" eaLnBrk="1" fontAlgn="base" hangingPunct="1">
        <a:spcBef>
          <a:spcPct val="0"/>
        </a:spcBef>
        <a:spcAft>
          <a:spcPts val="750"/>
        </a:spcAft>
        <a:buClr>
          <a:schemeClr val="accent1"/>
        </a:buClr>
        <a:buFont typeface="Wingdings" charset="0"/>
        <a:buChar char="§"/>
        <a:defRPr sz="1200" kern="1200">
          <a:solidFill>
            <a:srgbClr val="000000"/>
          </a:solidFill>
          <a:latin typeface="+mn-lt"/>
          <a:ea typeface="ＭＳ Ｐゴシック" charset="0"/>
          <a:cs typeface="SapientCentroSlab-Light"/>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4"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shutterstock_195782243_SMALL_FADE.jpg"/>
          <p:cNvPicPr>
            <a:picLocks noChangeAspect="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5396553" y="3"/>
            <a:ext cx="3744516" cy="173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28651" y="274640"/>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121898" tIns="60949" rIns="121898" bIns="60949" rtlCol="0" anchor="t">
            <a:normAutofit/>
          </a:bodyPr>
          <a:lstStyle/>
          <a:p>
            <a:pPr marL="0" marR="0" lvl="0" indent="0" defTabSz="257175" fontAlgn="auto">
              <a:spcBef>
                <a:spcPct val="20000"/>
              </a:spcBef>
              <a:spcAft>
                <a:spcPts val="0"/>
              </a:spcAft>
              <a:buClrTx/>
              <a:buSzTx/>
              <a:buFont typeface="Arial" panose="020B0604020202020204" pitchFamily="34" charset="0"/>
              <a:tabLst/>
            </a:pPr>
            <a:r>
              <a:rPr lang="en-US"/>
              <a:t>Click to edit Master title style</a:t>
            </a:r>
            <a:endParaRPr lang="en-GB"/>
          </a:p>
        </p:txBody>
      </p:sp>
      <p:sp>
        <p:nvSpPr>
          <p:cNvPr id="3" name="Text Placeholder 2"/>
          <p:cNvSpPr>
            <a:spLocks noGrp="1"/>
          </p:cNvSpPr>
          <p:nvPr>
            <p:ph type="body" idx="1"/>
          </p:nvPr>
        </p:nvSpPr>
        <p:spPr>
          <a:xfrm>
            <a:off x="628651" y="1370013"/>
            <a:ext cx="7886700" cy="3262312"/>
          </a:xfrm>
          <a:prstGeom prst="rect">
            <a:avLst/>
          </a:prstGeom>
        </p:spPr>
        <p:txBody>
          <a:bodyPr vert="horz" lIns="91440" tIns="45720" rIns="91440" bIns="45720" rtlCol="0">
            <a:normAutofit/>
          </a:bodyPr>
          <a:lstStyle/>
          <a:p>
            <a:pPr marL="256283" lvl="0" indent="-256283" defTabSz="342008" eaLnBrk="0" fontAlgn="base" hangingPunct="0">
              <a:spcBef>
                <a:spcPct val="20000"/>
              </a:spcBef>
              <a:spcAft>
                <a:spcPct val="0"/>
              </a:spcAft>
            </a:pPr>
            <a:r>
              <a:rPr lang="en-US"/>
              <a:t>Edit Master text styles</a:t>
            </a:r>
          </a:p>
          <a:p>
            <a:pPr marL="556320" lvl="1" indent="-213420" defTabSz="342008" eaLnBrk="0" fontAlgn="base" hangingPunct="0">
              <a:spcBef>
                <a:spcPct val="20000"/>
              </a:spcBef>
              <a:spcAft>
                <a:spcPct val="0"/>
              </a:spcAft>
              <a:buChar char="–"/>
            </a:pPr>
            <a:r>
              <a:rPr lang="en-US"/>
              <a:t>Second level</a:t>
            </a:r>
          </a:p>
          <a:p>
            <a:pPr marL="856358" lvl="2" indent="-170558" defTabSz="342008" eaLnBrk="0" fontAlgn="base" hangingPunct="0">
              <a:spcBef>
                <a:spcPct val="20000"/>
              </a:spcBef>
              <a:spcAft>
                <a:spcPct val="0"/>
              </a:spcAft>
            </a:pPr>
            <a:r>
              <a:rPr lang="en-US"/>
              <a:t>Third level</a:t>
            </a:r>
          </a:p>
          <a:p>
            <a:pPr marL="1199258" lvl="3" indent="-170558" defTabSz="342008" eaLnBrk="0" fontAlgn="base" hangingPunct="0">
              <a:spcBef>
                <a:spcPct val="20000"/>
              </a:spcBef>
              <a:spcAft>
                <a:spcPct val="0"/>
              </a:spcAft>
              <a:buChar char="–"/>
            </a:pPr>
            <a:r>
              <a:rPr lang="en-US"/>
              <a:t>Fourth level</a:t>
            </a:r>
          </a:p>
          <a:p>
            <a:pPr marL="1542158" lvl="4" indent="-170558" defTabSz="342008" eaLnBrk="0" fontAlgn="base" hangingPunct="0">
              <a:spcBef>
                <a:spcPct val="20000"/>
              </a:spcBef>
              <a:spcAft>
                <a:spcPct val="0"/>
              </a:spcAft>
              <a:buChar char="»"/>
            </a:pPr>
            <a:r>
              <a:rPr lang="en-US"/>
              <a:t>Fifth level</a:t>
            </a:r>
            <a:endParaRPr lang="en-GB"/>
          </a:p>
        </p:txBody>
      </p:sp>
    </p:spTree>
    <p:extLst>
      <p:ext uri="{BB962C8B-B14F-4D97-AF65-F5344CB8AC3E}">
        <p14:creationId xmlns:p14="http://schemas.microsoft.com/office/powerpoint/2010/main" val="3393524821"/>
      </p:ext>
    </p:extLst>
  </p:cSld>
  <p:clrMap bg1="lt1" tx1="dk1" bg2="lt2" tx2="dk2" accent1="accent1" accent2="accent2" accent3="accent3" accent4="accent4" accent5="accent5" accent6="accent6" hlink="hlink" folHlink="folHlink"/>
  <p:sldLayoutIdLst>
    <p:sldLayoutId id="2147485122" r:id="rId1"/>
    <p:sldLayoutId id="2147485123" r:id="rId2"/>
    <p:sldLayoutId id="2147485124" r:id="rId3"/>
    <p:sldLayoutId id="2147485125" r:id="rId4"/>
    <p:sldLayoutId id="2147485126" r:id="rId5"/>
    <p:sldLayoutId id="2147485127" r:id="rId6"/>
    <p:sldLayoutId id="2147485128" r:id="rId7"/>
    <p:sldLayoutId id="2147485129" r:id="rId8"/>
  </p:sldLayoutIdLst>
  <p:transition>
    <p:fade/>
  </p:transition>
  <p:txStyles>
    <p:titleStyle>
      <a:lvl1pPr algn="l" defTabSz="685800" rtl="0" eaLnBrk="1" latinLnBrk="0" hangingPunct="1">
        <a:lnSpc>
          <a:spcPct val="90000"/>
        </a:lnSpc>
        <a:spcBef>
          <a:spcPct val="0"/>
        </a:spcBef>
        <a:buNone/>
        <a:defRPr kumimoji="0" lang="en-GB" sz="1800" b="1" i="0" u="none" strike="noStrike" kern="0" cap="none" spc="0" normalizeH="0" baseline="0" smtClean="0">
          <a:ln>
            <a:noFill/>
          </a:ln>
          <a:solidFill>
            <a:srgbClr val="0E7AC4"/>
          </a:solidFill>
          <a:effectLst/>
          <a:uLnTx/>
          <a:uFillTx/>
          <a:latin typeface="Arial" panose="020B0604020202020204" pitchFamily="34" charset="0"/>
          <a:ea typeface="+mn-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lang="en-US" sz="1575" kern="1200" smtClean="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en-US" sz="1350" kern="1200" smtClean="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en-US" sz="1013" kern="1200" smtClean="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lang="en-US" sz="900" kern="1200" smtClean="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lang="en-GB" sz="9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8767E79B-3863-C648-ACD5-D5A69BA31F7C}" type="datetime4">
              <a:rPr lang="en-US" smtClean="0"/>
              <a:pPr>
                <a:defRPr/>
              </a:pPr>
              <a:t>May 1, 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F8F9822-CE00-0B4F-ADB5-DBA954363B09}" type="slidenum">
              <a:rPr lang="en-US" smtClean="0"/>
              <a:pPr>
                <a:defRPr/>
              </a:pPr>
              <a:t>‹#›</a:t>
            </a:fld>
            <a:endParaRPr lang="en-US" dirty="0"/>
          </a:p>
        </p:txBody>
      </p:sp>
    </p:spTree>
    <p:extLst>
      <p:ext uri="{BB962C8B-B14F-4D97-AF65-F5344CB8AC3E}">
        <p14:creationId xmlns:p14="http://schemas.microsoft.com/office/powerpoint/2010/main" val="1313337984"/>
      </p:ext>
    </p:extLst>
  </p:cSld>
  <p:clrMap bg1="lt1" tx1="dk1" bg2="lt2" tx2="dk2" accent1="accent1" accent2="accent2" accent3="accent3" accent4="accent4" accent5="accent5" accent6="accent6" hlink="hlink" folHlink="folHlink"/>
  <p:sldLayoutIdLst>
    <p:sldLayoutId id="2147485231" r:id="rId1"/>
    <p:sldLayoutId id="2147485232" r:id="rId2"/>
    <p:sldLayoutId id="2147485233" r:id="rId3"/>
    <p:sldLayoutId id="2147485234" r:id="rId4"/>
    <p:sldLayoutId id="2147485235" r:id="rId5"/>
    <p:sldLayoutId id="2147485236" r:id="rId6"/>
    <p:sldLayoutId id="2147485237" r:id="rId7"/>
    <p:sldLayoutId id="2147485238" r:id="rId8"/>
    <p:sldLayoutId id="2147485239" r:id="rId9"/>
    <p:sldLayoutId id="2147485240" r:id="rId10"/>
    <p:sldLayoutId id="2147485241" r:id="rId11"/>
  </p:sldLayoutIdLst>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8767E79B-3863-C648-ACD5-D5A69BA31F7C}" type="datetime4">
              <a:rPr lang="en-US" smtClean="0"/>
              <a:pPr>
                <a:defRPr/>
              </a:pPr>
              <a:t>May 1, 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F8F9822-CE00-0B4F-ADB5-DBA954363B09}" type="slidenum">
              <a:rPr lang="en-US" smtClean="0"/>
              <a:pPr>
                <a:defRPr/>
              </a:pPr>
              <a:t>‹#›</a:t>
            </a:fld>
            <a:endParaRPr lang="en-US" dirty="0"/>
          </a:p>
        </p:txBody>
      </p:sp>
    </p:spTree>
    <p:extLst>
      <p:ext uri="{BB962C8B-B14F-4D97-AF65-F5344CB8AC3E}">
        <p14:creationId xmlns:p14="http://schemas.microsoft.com/office/powerpoint/2010/main" val="1101481921"/>
      </p:ext>
    </p:extLst>
  </p:cSld>
  <p:clrMap bg1="lt1" tx1="dk1" bg2="lt2" tx2="dk2" accent1="accent1" accent2="accent2" accent3="accent3" accent4="accent4" accent5="accent5" accent6="accent6" hlink="hlink" folHlink="folHlink"/>
  <p:sldLayoutIdLst>
    <p:sldLayoutId id="2147485243" r:id="rId1"/>
    <p:sldLayoutId id="2147485244" r:id="rId2"/>
    <p:sldLayoutId id="2147485245" r:id="rId3"/>
    <p:sldLayoutId id="2147485246" r:id="rId4"/>
    <p:sldLayoutId id="2147485247" r:id="rId5"/>
    <p:sldLayoutId id="2147485248" r:id="rId6"/>
    <p:sldLayoutId id="2147485249" r:id="rId7"/>
    <p:sldLayoutId id="2147485250" r:id="rId8"/>
    <p:sldLayoutId id="2147485251" r:id="rId9"/>
    <p:sldLayoutId id="2147485252" r:id="rId10"/>
    <p:sldLayoutId id="2147485253" r:id="rId11"/>
  </p:sldLayoutIdLst>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8767E79B-3863-C648-ACD5-D5A69BA31F7C}" type="datetime4">
              <a:rPr lang="en-US" smtClean="0"/>
              <a:pPr>
                <a:defRPr/>
              </a:pPr>
              <a:t>May 1, 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F8F9822-CE00-0B4F-ADB5-DBA954363B09}" type="slidenum">
              <a:rPr lang="en-US" smtClean="0"/>
              <a:pPr>
                <a:defRPr/>
              </a:pPr>
              <a:t>‹#›</a:t>
            </a:fld>
            <a:endParaRPr lang="en-US" dirty="0"/>
          </a:p>
        </p:txBody>
      </p:sp>
      <p:pic>
        <p:nvPicPr>
          <p:cNvPr id="7" name="Picture 2" descr="shutterstock_195782243_SMALL_FADE.jpg">
            <a:extLst>
              <a:ext uri="{FF2B5EF4-FFF2-40B4-BE49-F238E27FC236}">
                <a16:creationId xmlns:a16="http://schemas.microsoft.com/office/drawing/2014/main" id="{E4ACBE6D-A3BF-A23C-5622-B1440C771A1D}"/>
              </a:ext>
            </a:extLst>
          </p:cNvPr>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5396553" y="3"/>
            <a:ext cx="3744516" cy="173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5760776"/>
      </p:ext>
    </p:extLst>
  </p:cSld>
  <p:clrMap bg1="lt1" tx1="dk1" bg2="lt2" tx2="dk2" accent1="accent1" accent2="accent2" accent3="accent3" accent4="accent4" accent5="accent5" accent6="accent6" hlink="hlink" folHlink="folHlink"/>
  <p:sldLayoutIdLst>
    <p:sldLayoutId id="2147485255" r:id="rId1"/>
    <p:sldLayoutId id="2147485256" r:id="rId2"/>
    <p:sldLayoutId id="2147485257" r:id="rId3"/>
    <p:sldLayoutId id="2147485258" r:id="rId4"/>
    <p:sldLayoutId id="2147485259" r:id="rId5"/>
    <p:sldLayoutId id="2147485260" r:id="rId6"/>
    <p:sldLayoutId id="2147485261" r:id="rId7"/>
    <p:sldLayoutId id="2147485262" r:id="rId8"/>
    <p:sldLayoutId id="2147485263" r:id="rId9"/>
    <p:sldLayoutId id="2147485264" r:id="rId10"/>
    <p:sldLayoutId id="2147485265" r:id="rId11"/>
    <p:sldLayoutId id="2147485266" r:id="rId12"/>
  </p:sldLayoutIdLst>
  <p:transition>
    <p:fade/>
  </p:transition>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8767E79B-3863-C648-ACD5-D5A69BA31F7C}" type="datetime4">
              <a:rPr lang="en-US" smtClean="0"/>
              <a:pPr>
                <a:defRPr/>
              </a:pPr>
              <a:t>May 1, 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F8F9822-CE00-0B4F-ADB5-DBA954363B09}" type="slidenum">
              <a:rPr lang="en-US" smtClean="0"/>
              <a:pPr>
                <a:defRPr/>
              </a:pPr>
              <a:t>‹#›</a:t>
            </a:fld>
            <a:endParaRPr lang="en-US" dirty="0"/>
          </a:p>
        </p:txBody>
      </p:sp>
    </p:spTree>
    <p:extLst>
      <p:ext uri="{BB962C8B-B14F-4D97-AF65-F5344CB8AC3E}">
        <p14:creationId xmlns:p14="http://schemas.microsoft.com/office/powerpoint/2010/main" val="3334115551"/>
      </p:ext>
    </p:extLst>
  </p:cSld>
  <p:clrMap bg1="lt1" tx1="dk1" bg2="lt2" tx2="dk2" accent1="accent1" accent2="accent2" accent3="accent3" accent4="accent4" accent5="accent5" accent6="accent6" hlink="hlink" folHlink="folHlink"/>
  <p:sldLayoutIdLst>
    <p:sldLayoutId id="2147485268" r:id="rId1"/>
    <p:sldLayoutId id="2147485269" r:id="rId2"/>
    <p:sldLayoutId id="2147485270" r:id="rId3"/>
    <p:sldLayoutId id="2147485271" r:id="rId4"/>
    <p:sldLayoutId id="2147485272" r:id="rId5"/>
    <p:sldLayoutId id="2147485273" r:id="rId6"/>
    <p:sldLayoutId id="2147485274" r:id="rId7"/>
    <p:sldLayoutId id="2147485275" r:id="rId8"/>
    <p:sldLayoutId id="2147485276" r:id="rId9"/>
    <p:sldLayoutId id="2147485277" r:id="rId10"/>
    <p:sldLayoutId id="2147485278" r:id="rId11"/>
    <p:sldLayoutId id="2147485279" r:id="rId12"/>
    <p:sldLayoutId id="2147484971" r:id="rId13"/>
    <p:sldLayoutId id="2147484972" r:id="rId14"/>
  </p:sldLayoutIdLst>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8767E79B-3863-C648-ACD5-D5A69BA31F7C}" type="datetime4">
              <a:rPr lang="en-US" smtClean="0"/>
              <a:pPr>
                <a:defRPr/>
              </a:pPr>
              <a:t>May 1, 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F8F9822-CE00-0B4F-ADB5-DBA954363B09}" type="slidenum">
              <a:rPr lang="en-US" smtClean="0"/>
              <a:pPr>
                <a:defRPr/>
              </a:pPr>
              <a:t>‹#›</a:t>
            </a:fld>
            <a:endParaRPr lang="en-US" dirty="0"/>
          </a:p>
        </p:txBody>
      </p:sp>
      <p:pic>
        <p:nvPicPr>
          <p:cNvPr id="7" name="Picture 2" descr="shutterstock_195782243_SMALL_FADE.jpg">
            <a:extLst>
              <a:ext uri="{FF2B5EF4-FFF2-40B4-BE49-F238E27FC236}">
                <a16:creationId xmlns:a16="http://schemas.microsoft.com/office/drawing/2014/main" id="{2AFE3015-913D-76E2-A6D1-B7BFD8933A9B}"/>
              </a:ext>
            </a:extLst>
          </p:cNvPr>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5396553" y="3"/>
            <a:ext cx="3744516" cy="173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282769"/>
      </p:ext>
    </p:extLst>
  </p:cSld>
  <p:clrMap bg1="lt1" tx1="dk1" bg2="lt2" tx2="dk2" accent1="accent1" accent2="accent2" accent3="accent3" accent4="accent4" accent5="accent5" accent6="accent6" hlink="hlink" folHlink="folHlink"/>
  <p:sldLayoutIdLst>
    <p:sldLayoutId id="2147485281" r:id="rId1"/>
    <p:sldLayoutId id="2147485282" r:id="rId2"/>
    <p:sldLayoutId id="2147485283" r:id="rId3"/>
    <p:sldLayoutId id="2147485284" r:id="rId4"/>
    <p:sldLayoutId id="2147485285" r:id="rId5"/>
    <p:sldLayoutId id="2147485286" r:id="rId6"/>
    <p:sldLayoutId id="2147485287" r:id="rId7"/>
    <p:sldLayoutId id="2147485288" r:id="rId8"/>
    <p:sldLayoutId id="2147485289" r:id="rId9"/>
    <p:sldLayoutId id="2147485290" r:id="rId10"/>
    <p:sldLayoutId id="2147485291" r:id="rId11"/>
    <p:sldLayoutId id="2147485292" r:id="rId12"/>
  </p:sldLayoutIdLst>
  <p:transition>
    <p:fade/>
  </p:transition>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8767E79B-3863-C648-ACD5-D5A69BA31F7C}" type="datetime4">
              <a:rPr lang="en-US" smtClean="0"/>
              <a:pPr>
                <a:defRPr/>
              </a:pPr>
              <a:t>May 1, 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F8F9822-CE00-0B4F-ADB5-DBA954363B09}" type="slidenum">
              <a:rPr lang="en-US" smtClean="0"/>
              <a:pPr>
                <a:defRPr/>
              </a:pPr>
              <a:t>‹#›</a:t>
            </a:fld>
            <a:endParaRPr lang="en-US" dirty="0"/>
          </a:p>
        </p:txBody>
      </p:sp>
      <p:pic>
        <p:nvPicPr>
          <p:cNvPr id="7" name="Immagine 2" descr="Immagine che contiene testo, schermata, Carattere, Marchio&#10;&#10;Descrizione generata automaticamente">
            <a:extLst>
              <a:ext uri="{FF2B5EF4-FFF2-40B4-BE49-F238E27FC236}">
                <a16:creationId xmlns:a16="http://schemas.microsoft.com/office/drawing/2014/main" id="{67277F13-6198-4D4E-7A8E-50551F40AD19}"/>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382" y="0"/>
            <a:ext cx="9139239" cy="5143500"/>
          </a:xfrm>
          <a:prstGeom prst="rect">
            <a:avLst/>
          </a:prstGeom>
        </p:spPr>
      </p:pic>
    </p:spTree>
    <p:extLst>
      <p:ext uri="{BB962C8B-B14F-4D97-AF65-F5344CB8AC3E}">
        <p14:creationId xmlns:p14="http://schemas.microsoft.com/office/powerpoint/2010/main" val="708347285"/>
      </p:ext>
    </p:extLst>
  </p:cSld>
  <p:clrMap bg1="lt1" tx1="dk1" bg2="lt2" tx2="dk2" accent1="accent1" accent2="accent2" accent3="accent3" accent4="accent4" accent5="accent5" accent6="accent6" hlink="hlink" folHlink="folHlink"/>
  <p:sldLayoutIdLst>
    <p:sldLayoutId id="2147485294" r:id="rId1"/>
    <p:sldLayoutId id="2147485295" r:id="rId2"/>
    <p:sldLayoutId id="2147485296" r:id="rId3"/>
    <p:sldLayoutId id="2147485297" r:id="rId4"/>
    <p:sldLayoutId id="2147485298" r:id="rId5"/>
    <p:sldLayoutId id="2147485299" r:id="rId6"/>
    <p:sldLayoutId id="2147485300" r:id="rId7"/>
    <p:sldLayoutId id="2147485301" r:id="rId8"/>
    <p:sldLayoutId id="2147485302" r:id="rId9"/>
    <p:sldLayoutId id="2147485303" r:id="rId10"/>
    <p:sldLayoutId id="2147485304" r:id="rId11"/>
    <p:sldLayoutId id="2147485305" r:id="rId12"/>
    <p:sldLayoutId id="2147485110" r:id="rId13"/>
  </p:sldLayoutIdLst>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8767E79B-3863-C648-ACD5-D5A69BA31F7C}" type="datetime4">
              <a:rPr lang="en-US" smtClean="0"/>
              <a:pPr>
                <a:defRPr/>
              </a:pPr>
              <a:t>May 1, 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F8F9822-CE00-0B4F-ADB5-DBA954363B09}" type="slidenum">
              <a:rPr lang="en-US" smtClean="0"/>
              <a:pPr>
                <a:defRPr/>
              </a:pPr>
              <a:t>‹#›</a:t>
            </a:fld>
            <a:endParaRPr lang="en-US" dirty="0"/>
          </a:p>
        </p:txBody>
      </p:sp>
    </p:spTree>
    <p:extLst>
      <p:ext uri="{BB962C8B-B14F-4D97-AF65-F5344CB8AC3E}">
        <p14:creationId xmlns:p14="http://schemas.microsoft.com/office/powerpoint/2010/main" val="2336150360"/>
      </p:ext>
    </p:extLst>
  </p:cSld>
  <p:clrMap bg1="lt1" tx1="dk1" bg2="lt2" tx2="dk2" accent1="accent1" accent2="accent2" accent3="accent3" accent4="accent4" accent5="accent5" accent6="accent6" hlink="hlink" folHlink="folHlink"/>
  <p:sldLayoutIdLst>
    <p:sldLayoutId id="2147485307" r:id="rId1"/>
    <p:sldLayoutId id="2147485308" r:id="rId2"/>
    <p:sldLayoutId id="2147485309" r:id="rId3"/>
    <p:sldLayoutId id="2147485310" r:id="rId4"/>
    <p:sldLayoutId id="2147485311" r:id="rId5"/>
    <p:sldLayoutId id="2147485312" r:id="rId6"/>
    <p:sldLayoutId id="2147485313" r:id="rId7"/>
    <p:sldLayoutId id="2147485314" r:id="rId8"/>
    <p:sldLayoutId id="2147485315" r:id="rId9"/>
    <p:sldLayoutId id="2147485316" r:id="rId10"/>
    <p:sldLayoutId id="2147485317" r:id="rId11"/>
  </p:sldLayoutIdLst>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604247"/>
            <a:ext cx="8229600" cy="346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kumimoji="0" lang="en-US" sz="1200" b="1" i="0" u="none" strike="noStrike" kern="1200" cap="none" spc="0" normalizeH="0" baseline="0" noProof="0" dirty="0">
                <a:ln>
                  <a:noFill/>
                </a:ln>
                <a:solidFill>
                  <a:srgbClr val="2A71A5"/>
                </a:solidFill>
                <a:effectLst/>
                <a:uLnTx/>
                <a:uFillTx/>
                <a:latin typeface="Arial" panose="020B0604020202020204"/>
                <a:ea typeface="ＭＳ Ｐゴシック" charset="0"/>
                <a:cs typeface="Arial" panose="020B0604020202020204" pitchFamily="34" charset="0"/>
              </a:rPr>
              <a:t>Slide</a:t>
            </a:r>
            <a:endParaRPr lang="en-US" dirty="0"/>
          </a:p>
        </p:txBody>
      </p:sp>
      <p:sp>
        <p:nvSpPr>
          <p:cNvPr id="5123" name="Text Placeholder 2"/>
          <p:cNvSpPr>
            <a:spLocks noGrp="1"/>
          </p:cNvSpPr>
          <p:nvPr>
            <p:ph type="body" idx="1"/>
          </p:nvPr>
        </p:nvSpPr>
        <p:spPr bwMode="auto">
          <a:xfrm>
            <a:off x="457200" y="1227668"/>
            <a:ext cx="8229600" cy="3157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2"/>
          </p:nvPr>
        </p:nvSpPr>
        <p:spPr>
          <a:xfrm>
            <a:off x="457200" y="4767264"/>
            <a:ext cx="2133600" cy="273844"/>
          </a:xfrm>
          <a:prstGeom prst="rect">
            <a:avLst/>
          </a:prstGeom>
        </p:spPr>
        <p:txBody>
          <a:bodyPr vert="horz" lIns="0" tIns="0" rIns="0" bIns="0" rtlCol="0" anchor="ctr"/>
          <a:lstStyle>
            <a:lvl1pPr algn="l" fontAlgn="auto">
              <a:spcBef>
                <a:spcPts val="0"/>
              </a:spcBef>
              <a:spcAft>
                <a:spcPts val="0"/>
              </a:spcAft>
              <a:defRPr lang="en-US" sz="675" smtClean="0"/>
            </a:lvl1pPr>
          </a:lstStyle>
          <a:p>
            <a:pPr>
              <a:defRPr/>
            </a:pPr>
            <a:r>
              <a:rPr lang="en-US" dirty="0"/>
              <a:t>INSERT DATE</a:t>
            </a:r>
          </a:p>
        </p:txBody>
      </p:sp>
      <p:sp>
        <p:nvSpPr>
          <p:cNvPr id="11" name="Footer Placeholder 4"/>
          <p:cNvSpPr>
            <a:spLocks noGrp="1"/>
          </p:cNvSpPr>
          <p:nvPr>
            <p:ph type="ftr" sz="quarter" idx="3"/>
          </p:nvPr>
        </p:nvSpPr>
        <p:spPr>
          <a:xfrm>
            <a:off x="3124200" y="4767264"/>
            <a:ext cx="2895600" cy="273844"/>
          </a:xfrm>
          <a:prstGeom prst="rect">
            <a:avLst/>
          </a:prstGeom>
        </p:spPr>
        <p:txBody>
          <a:bodyPr vert="horz" lIns="0" tIns="0" rIns="0" bIns="0" rtlCol="0" anchor="ctr"/>
          <a:lstStyle>
            <a:lvl1pPr algn="ctr" fontAlgn="auto">
              <a:spcBef>
                <a:spcPts val="0"/>
              </a:spcBef>
              <a:spcAft>
                <a:spcPts val="0"/>
              </a:spcAft>
              <a:defRPr sz="675" dirty="0" smtClean="0">
                <a:solidFill>
                  <a:srgbClr val="6C6C6C"/>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6553200" y="4767264"/>
            <a:ext cx="2133600" cy="273844"/>
          </a:xfrm>
          <a:prstGeom prst="rect">
            <a:avLst/>
          </a:prstGeom>
        </p:spPr>
        <p:txBody>
          <a:bodyPr vert="horz" lIns="0" tIns="0" rIns="0" bIns="0" rtlCol="0" anchor="ctr"/>
          <a:lstStyle>
            <a:lvl1pPr algn="r" fontAlgn="auto">
              <a:spcBef>
                <a:spcPts val="0"/>
              </a:spcBef>
              <a:spcAft>
                <a:spcPts val="0"/>
              </a:spcAft>
              <a:defRPr sz="675"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dirty="0"/>
          </a:p>
        </p:txBody>
      </p:sp>
    </p:spTree>
    <p:extLst>
      <p:ext uri="{BB962C8B-B14F-4D97-AF65-F5344CB8AC3E}">
        <p14:creationId xmlns:p14="http://schemas.microsoft.com/office/powerpoint/2010/main" val="3961854959"/>
      </p:ext>
    </p:extLst>
  </p:cSld>
  <p:clrMap bg1="lt1" tx1="dk1" bg2="lt2" tx2="dk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 id="2147484465" r:id="rId12"/>
    <p:sldLayoutId id="2147484466" r:id="rId13"/>
    <p:sldLayoutId id="2147484467" r:id="rId14"/>
    <p:sldLayoutId id="2147484468" r:id="rId15"/>
    <p:sldLayoutId id="2147484469" r:id="rId16"/>
    <p:sldLayoutId id="2147484470" r:id="rId17"/>
    <p:sldLayoutId id="2147484471" r:id="rId18"/>
    <p:sldLayoutId id="2147484472" r:id="rId19"/>
    <p:sldLayoutId id="2147484473" r:id="rId20"/>
    <p:sldLayoutId id="2147484474" r:id="rId21"/>
    <p:sldLayoutId id="2147484475" r:id="rId22"/>
    <p:sldLayoutId id="2147484476" r:id="rId23"/>
    <p:sldLayoutId id="2147484477" r:id="rId24"/>
    <p:sldLayoutId id="2147484478" r:id="rId25"/>
    <p:sldLayoutId id="2147484479" r:id="rId26"/>
    <p:sldLayoutId id="2147484480" r:id="rId27"/>
    <p:sldLayoutId id="2147484481" r:id="rId28"/>
    <p:sldLayoutId id="2147484482" r:id="rId29"/>
    <p:sldLayoutId id="2147484483" r:id="rId30"/>
    <p:sldLayoutId id="2147484484" r:id="rId31"/>
  </p:sldLayoutIdLst>
  <p:hf sldNum="0" hdr="0" ftr="0"/>
  <p:txStyles>
    <p:titleStyle>
      <a:lvl1pPr algn="l" defTabSz="342892" rtl="0" eaLnBrk="1" fontAlgn="base" hangingPunct="1">
        <a:spcBef>
          <a:spcPct val="0"/>
        </a:spcBef>
        <a:spcAft>
          <a:spcPct val="0"/>
        </a:spcAft>
        <a:defRPr kumimoji="0" lang="en-US" sz="1800" b="1" i="0" u="none" strike="noStrike" kern="1200" cap="none" spc="0" normalizeH="0" baseline="0" noProof="0" smtClean="0">
          <a:ln>
            <a:noFill/>
          </a:ln>
          <a:solidFill>
            <a:schemeClr val="tx1"/>
          </a:solidFill>
          <a:effectLst/>
          <a:uLnTx/>
          <a:uFillTx/>
          <a:latin typeface="Arial" panose="020B0604020202020204" pitchFamily="34" charset="0"/>
          <a:ea typeface="ＭＳ Ｐゴシック" charset="0"/>
          <a:cs typeface="Arial" panose="020B0604020202020204" pitchFamily="34" charset="0"/>
        </a:defRPr>
      </a:lvl1pPr>
      <a:lvl2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2pPr>
      <a:lvl3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3pPr>
      <a:lvl4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4pPr>
      <a:lvl5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5pPr>
      <a:lvl6pPr marL="342892" algn="l" defTabSz="342892" rtl="0" eaLnBrk="1" fontAlgn="base" hangingPunct="1">
        <a:spcBef>
          <a:spcPct val="0"/>
        </a:spcBef>
        <a:spcAft>
          <a:spcPct val="0"/>
        </a:spcAft>
        <a:defRPr sz="2775">
          <a:solidFill>
            <a:schemeClr val="tx2"/>
          </a:solidFill>
          <a:latin typeface="SapientCentroSlab-Light" charset="0"/>
          <a:ea typeface="ＭＳ Ｐゴシック" charset="0"/>
        </a:defRPr>
      </a:lvl6pPr>
      <a:lvl7pPr marL="685784" algn="l" defTabSz="342892" rtl="0" eaLnBrk="1" fontAlgn="base" hangingPunct="1">
        <a:spcBef>
          <a:spcPct val="0"/>
        </a:spcBef>
        <a:spcAft>
          <a:spcPct val="0"/>
        </a:spcAft>
        <a:defRPr sz="2775">
          <a:solidFill>
            <a:schemeClr val="tx2"/>
          </a:solidFill>
          <a:latin typeface="SapientCentroSlab-Light" charset="0"/>
          <a:ea typeface="ＭＳ Ｐゴシック" charset="0"/>
        </a:defRPr>
      </a:lvl7pPr>
      <a:lvl8pPr marL="1028675" algn="l" defTabSz="342892" rtl="0" eaLnBrk="1" fontAlgn="base" hangingPunct="1">
        <a:spcBef>
          <a:spcPct val="0"/>
        </a:spcBef>
        <a:spcAft>
          <a:spcPct val="0"/>
        </a:spcAft>
        <a:defRPr sz="2775">
          <a:solidFill>
            <a:schemeClr val="tx2"/>
          </a:solidFill>
          <a:latin typeface="SapientCentroSlab-Light" charset="0"/>
          <a:ea typeface="ＭＳ Ｐゴシック" charset="0"/>
        </a:defRPr>
      </a:lvl8pPr>
      <a:lvl9pPr marL="1371566" algn="l" defTabSz="342892" rtl="0" eaLnBrk="1" fontAlgn="base" hangingPunct="1">
        <a:spcBef>
          <a:spcPct val="0"/>
        </a:spcBef>
        <a:spcAft>
          <a:spcPct val="0"/>
        </a:spcAft>
        <a:defRPr sz="2775">
          <a:solidFill>
            <a:schemeClr val="tx2"/>
          </a:solidFill>
          <a:latin typeface="SapientCentroSlab-Light" charset="0"/>
          <a:ea typeface="ＭＳ Ｐゴシック" charset="0"/>
        </a:defRPr>
      </a:lvl9pPr>
    </p:titleStyle>
    <p:bodyStyle>
      <a:lvl1pPr marL="171446" indent="-171446" algn="l" defTabSz="342892" rtl="0" eaLnBrk="1" fontAlgn="base" hangingPunct="1">
        <a:spcBef>
          <a:spcPct val="0"/>
        </a:spcBef>
        <a:spcAft>
          <a:spcPts val="750"/>
        </a:spcAft>
        <a:buClr>
          <a:srgbClr val="FFBF17"/>
        </a:buClr>
        <a:buFont typeface="Arial" panose="020B0604020202020204" pitchFamily="34" charset="0"/>
        <a:buChar char="•"/>
        <a:defRPr sz="1200" kern="1200">
          <a:solidFill>
            <a:srgbClr val="2E2E2E"/>
          </a:solidFill>
          <a:latin typeface="+mn-lt"/>
          <a:ea typeface="ＭＳ Ｐゴシック" charset="0"/>
          <a:cs typeface="SapientCentroSlab-Light"/>
        </a:defRPr>
      </a:lvl1pPr>
      <a:lvl2pPr marL="342892" indent="-171446" algn="l" defTabSz="342892" rtl="0" eaLnBrk="1" fontAlgn="base" hangingPunct="1">
        <a:spcBef>
          <a:spcPct val="0"/>
        </a:spcBef>
        <a:spcAft>
          <a:spcPts val="750"/>
        </a:spcAft>
        <a:buClr>
          <a:srgbClr val="FFBF17"/>
        </a:buClr>
        <a:buFont typeface="Arial" panose="020B0604020202020204" pitchFamily="34" charset="0"/>
        <a:buChar char="•"/>
        <a:defRPr sz="1200" kern="1200">
          <a:solidFill>
            <a:srgbClr val="2E2E2E"/>
          </a:solidFill>
          <a:latin typeface="+mn-lt"/>
          <a:ea typeface="ＭＳ Ｐゴシック" charset="0"/>
          <a:cs typeface="SapientCentroSlab-Light"/>
        </a:defRPr>
      </a:lvl2pPr>
      <a:lvl3pPr marL="514337" indent="-171446" algn="l" defTabSz="342892" rtl="0" eaLnBrk="1" fontAlgn="base" hangingPunct="1">
        <a:spcBef>
          <a:spcPct val="0"/>
        </a:spcBef>
        <a:spcAft>
          <a:spcPts val="750"/>
        </a:spcAft>
        <a:buClr>
          <a:srgbClr val="FFBF17"/>
        </a:buClr>
        <a:buFont typeface="Arial" panose="020B0604020202020204" pitchFamily="34" charset="0"/>
        <a:buChar char="•"/>
        <a:defRPr sz="1200" kern="1200">
          <a:solidFill>
            <a:srgbClr val="2E2E2E"/>
          </a:solidFill>
          <a:latin typeface="+mn-lt"/>
          <a:ea typeface="ＭＳ Ｐゴシック" charset="0"/>
          <a:cs typeface="SapientCentroSlab-Light"/>
        </a:defRPr>
      </a:lvl3pPr>
      <a:lvl4pPr marL="685784" indent="-171446" algn="l" defTabSz="342892" rtl="0" eaLnBrk="1" fontAlgn="base" hangingPunct="1">
        <a:spcBef>
          <a:spcPct val="0"/>
        </a:spcBef>
        <a:spcAft>
          <a:spcPts val="750"/>
        </a:spcAft>
        <a:buClr>
          <a:srgbClr val="FFBF17"/>
        </a:buClr>
        <a:buFont typeface="Arial" panose="020B0604020202020204" pitchFamily="34" charset="0"/>
        <a:buChar char="•"/>
        <a:defRPr sz="1200" kern="1200">
          <a:solidFill>
            <a:srgbClr val="2E2E2E"/>
          </a:solidFill>
          <a:latin typeface="+mn-lt"/>
          <a:ea typeface="ＭＳ Ｐゴシック" charset="0"/>
          <a:cs typeface="SapientCentroSlab-Light"/>
        </a:defRPr>
      </a:lvl4pPr>
      <a:lvl5pPr marL="857229" indent="-171446" algn="l" defTabSz="342892" rtl="0" eaLnBrk="1" fontAlgn="base" hangingPunct="1">
        <a:spcBef>
          <a:spcPct val="0"/>
        </a:spcBef>
        <a:spcAft>
          <a:spcPts val="750"/>
        </a:spcAft>
        <a:buClr>
          <a:srgbClr val="FFBF17"/>
        </a:buClr>
        <a:buFont typeface="Arial" panose="020B0604020202020204" pitchFamily="34" charset="0"/>
        <a:buChar char="•"/>
        <a:defRPr sz="1200" kern="1200">
          <a:solidFill>
            <a:srgbClr val="2E2E2E"/>
          </a:solidFill>
          <a:latin typeface="+mn-lt"/>
          <a:ea typeface="ＭＳ Ｐゴシック" charset="0"/>
          <a:cs typeface="SapientCentroSlab-Light"/>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4"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57"/>
            <a:ext cx="82296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dirty="0"/>
              <a:t>Click to edit Master title style</a:t>
            </a:r>
          </a:p>
        </p:txBody>
      </p:sp>
      <p:sp>
        <p:nvSpPr>
          <p:cNvPr id="5123" name="Text Placeholder 2"/>
          <p:cNvSpPr>
            <a:spLocks noGrp="1"/>
          </p:cNvSpPr>
          <p:nvPr>
            <p:ph type="body" idx="1"/>
          </p:nvPr>
        </p:nvSpPr>
        <p:spPr bwMode="auto">
          <a:xfrm>
            <a:off x="457200" y="990379"/>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0933160"/>
      </p:ext>
    </p:extLst>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 id="2147484541" r:id="rId12"/>
    <p:sldLayoutId id="2147484542" r:id="rId13"/>
    <p:sldLayoutId id="2147484543" r:id="rId14"/>
    <p:sldLayoutId id="2147484544" r:id="rId15"/>
    <p:sldLayoutId id="2147484545" r:id="rId16"/>
  </p:sldLayoutIdLst>
  <p:hf sldNum="0" hdr="0" ftr="0"/>
  <p:txStyles>
    <p:titleStyle>
      <a:lvl1pPr algn="ctr" defTabSz="342892" rtl="0" eaLnBrk="1" fontAlgn="base" hangingPunct="1">
        <a:spcBef>
          <a:spcPct val="0"/>
        </a:spcBef>
        <a:spcAft>
          <a:spcPct val="0"/>
        </a:spcAft>
        <a:defRPr sz="1800" b="0" kern="1200">
          <a:solidFill>
            <a:srgbClr val="000000"/>
          </a:solidFill>
          <a:latin typeface="+mj-lt"/>
          <a:ea typeface="ＭＳ Ｐゴシック" charset="0"/>
          <a:cs typeface="SapientSansBold"/>
        </a:defRPr>
      </a:lvl1pPr>
      <a:lvl2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2pPr>
      <a:lvl3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3pPr>
      <a:lvl4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4pPr>
      <a:lvl5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5pPr>
      <a:lvl6pPr marL="342892" algn="l" defTabSz="342892" rtl="0" eaLnBrk="1" fontAlgn="base" hangingPunct="1">
        <a:spcBef>
          <a:spcPct val="0"/>
        </a:spcBef>
        <a:spcAft>
          <a:spcPct val="0"/>
        </a:spcAft>
        <a:defRPr sz="2775">
          <a:solidFill>
            <a:schemeClr val="tx2"/>
          </a:solidFill>
          <a:latin typeface="SapientCentroSlab-Light" charset="0"/>
          <a:ea typeface="ＭＳ Ｐゴシック" charset="0"/>
        </a:defRPr>
      </a:lvl6pPr>
      <a:lvl7pPr marL="685784" algn="l" defTabSz="342892" rtl="0" eaLnBrk="1" fontAlgn="base" hangingPunct="1">
        <a:spcBef>
          <a:spcPct val="0"/>
        </a:spcBef>
        <a:spcAft>
          <a:spcPct val="0"/>
        </a:spcAft>
        <a:defRPr sz="2775">
          <a:solidFill>
            <a:schemeClr val="tx2"/>
          </a:solidFill>
          <a:latin typeface="SapientCentroSlab-Light" charset="0"/>
          <a:ea typeface="ＭＳ Ｐゴシック" charset="0"/>
        </a:defRPr>
      </a:lvl7pPr>
      <a:lvl8pPr marL="1028675" algn="l" defTabSz="342892" rtl="0" eaLnBrk="1" fontAlgn="base" hangingPunct="1">
        <a:spcBef>
          <a:spcPct val="0"/>
        </a:spcBef>
        <a:spcAft>
          <a:spcPct val="0"/>
        </a:spcAft>
        <a:defRPr sz="2775">
          <a:solidFill>
            <a:schemeClr val="tx2"/>
          </a:solidFill>
          <a:latin typeface="SapientCentroSlab-Light" charset="0"/>
          <a:ea typeface="ＭＳ Ｐゴシック" charset="0"/>
        </a:defRPr>
      </a:lvl8pPr>
      <a:lvl9pPr marL="1371566" algn="l" defTabSz="342892" rtl="0" eaLnBrk="1" fontAlgn="base" hangingPunct="1">
        <a:spcBef>
          <a:spcPct val="0"/>
        </a:spcBef>
        <a:spcAft>
          <a:spcPct val="0"/>
        </a:spcAft>
        <a:defRPr sz="2775">
          <a:solidFill>
            <a:schemeClr val="tx2"/>
          </a:solidFill>
          <a:latin typeface="SapientCentroSlab-Light" charset="0"/>
          <a:ea typeface="ＭＳ Ｐゴシック" charset="0"/>
        </a:defRPr>
      </a:lvl9pPr>
    </p:titleStyle>
    <p:bodyStyle>
      <a:lvl1pPr marL="171446" indent="-171446" algn="l" defTabSz="342892" rtl="0" eaLnBrk="1" fontAlgn="base" hangingPunct="1">
        <a:spcBef>
          <a:spcPct val="0"/>
        </a:spcBef>
        <a:spcAft>
          <a:spcPts val="750"/>
        </a:spcAft>
        <a:buClr>
          <a:schemeClr val="accent1"/>
        </a:buClr>
        <a:buFont typeface="Arial" panose="020B0604020202020204" pitchFamily="34" charset="0"/>
        <a:buChar char="•"/>
        <a:defRPr sz="1500" kern="1200">
          <a:solidFill>
            <a:srgbClr val="000000"/>
          </a:solidFill>
          <a:latin typeface="+mn-lt"/>
          <a:ea typeface="ＭＳ Ｐゴシック" charset="0"/>
          <a:cs typeface="SapientCentroSlab-Light"/>
        </a:defRPr>
      </a:lvl1pPr>
      <a:lvl2pPr marL="342892" indent="-171446" algn="l" defTabSz="342892" rtl="0" eaLnBrk="1" fontAlgn="base" hangingPunct="1">
        <a:spcBef>
          <a:spcPct val="0"/>
        </a:spcBef>
        <a:spcAft>
          <a:spcPts val="750"/>
        </a:spcAft>
        <a:buClr>
          <a:schemeClr val="accent1"/>
        </a:buClr>
        <a:buFont typeface="Arial" panose="020B0604020202020204" pitchFamily="34" charset="0"/>
        <a:buChar char="•"/>
        <a:defRPr sz="1425" kern="1200">
          <a:solidFill>
            <a:srgbClr val="000000"/>
          </a:solidFill>
          <a:latin typeface="+mn-lt"/>
          <a:ea typeface="ＭＳ Ｐゴシック" charset="0"/>
          <a:cs typeface="SapientCentroSlab-Light"/>
        </a:defRPr>
      </a:lvl2pPr>
      <a:lvl3pPr marL="514337" indent="-171446" algn="l" defTabSz="342892" rtl="0" eaLnBrk="1" fontAlgn="base" hangingPunct="1">
        <a:spcBef>
          <a:spcPct val="0"/>
        </a:spcBef>
        <a:spcAft>
          <a:spcPts val="750"/>
        </a:spcAft>
        <a:buClr>
          <a:schemeClr val="accent1"/>
        </a:buClr>
        <a:buFont typeface="Arial" panose="020B0604020202020204" pitchFamily="34" charset="0"/>
        <a:buChar char="•"/>
        <a:defRPr sz="1350" kern="1200">
          <a:solidFill>
            <a:srgbClr val="000000"/>
          </a:solidFill>
          <a:latin typeface="+mn-lt"/>
          <a:ea typeface="ＭＳ Ｐゴシック" charset="0"/>
          <a:cs typeface="SapientCentroSlab-Light"/>
        </a:defRPr>
      </a:lvl3pPr>
      <a:lvl4pPr marL="685784" indent="-171446" algn="l" defTabSz="342892" rtl="0" eaLnBrk="1" fontAlgn="base" hangingPunct="1">
        <a:spcBef>
          <a:spcPct val="0"/>
        </a:spcBef>
        <a:spcAft>
          <a:spcPts val="750"/>
        </a:spcAft>
        <a:buClr>
          <a:schemeClr val="accent1"/>
        </a:buClr>
        <a:buFont typeface="Arial" panose="020B0604020202020204" pitchFamily="34" charset="0"/>
        <a:buChar char="•"/>
        <a:defRPr sz="1275" kern="1200">
          <a:solidFill>
            <a:srgbClr val="000000"/>
          </a:solidFill>
          <a:latin typeface="+mn-lt"/>
          <a:ea typeface="ＭＳ Ｐゴシック" charset="0"/>
          <a:cs typeface="SapientCentroSlab-Light"/>
        </a:defRPr>
      </a:lvl4pPr>
      <a:lvl5pPr marL="857229" indent="-171446" algn="l" defTabSz="342892" rtl="0" eaLnBrk="1" fontAlgn="base" hangingPunct="1">
        <a:spcBef>
          <a:spcPct val="0"/>
        </a:spcBef>
        <a:spcAft>
          <a:spcPts val="750"/>
        </a:spcAft>
        <a:buClr>
          <a:schemeClr val="accent1"/>
        </a:buClr>
        <a:buFont typeface="Arial" panose="020B0604020202020204" pitchFamily="34" charset="0"/>
        <a:buChar char="•"/>
        <a:defRPr sz="1200" kern="1200">
          <a:solidFill>
            <a:srgbClr val="000000"/>
          </a:solidFill>
          <a:latin typeface="+mn-lt"/>
          <a:ea typeface="ＭＳ Ｐゴシック" charset="0"/>
          <a:cs typeface="SapientCentroSlab-Light"/>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4"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57"/>
            <a:ext cx="82296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a:t>Click to edit Master title style</a:t>
            </a:r>
          </a:p>
        </p:txBody>
      </p:sp>
      <p:sp>
        <p:nvSpPr>
          <p:cNvPr id="5123" name="Text Placeholder 2"/>
          <p:cNvSpPr>
            <a:spLocks noGrp="1"/>
          </p:cNvSpPr>
          <p:nvPr>
            <p:ph type="body" idx="1"/>
          </p:nvPr>
        </p:nvSpPr>
        <p:spPr bwMode="auto">
          <a:xfrm>
            <a:off x="457200" y="990379"/>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457200" y="4767264"/>
            <a:ext cx="2133600" cy="273844"/>
          </a:xfrm>
          <a:prstGeom prst="rect">
            <a:avLst/>
          </a:prstGeom>
        </p:spPr>
        <p:txBody>
          <a:bodyPr vert="horz" lIns="0" tIns="0" rIns="0" bIns="0" rtlCol="0" anchor="ctr"/>
          <a:lstStyle>
            <a:lvl1pPr algn="l" fontAlgn="auto">
              <a:spcBef>
                <a:spcPts val="0"/>
              </a:spcBef>
              <a:spcAft>
                <a:spcPts val="0"/>
              </a:spcAft>
              <a:defRPr sz="675" smtClean="0">
                <a:solidFill>
                  <a:srgbClr val="6C6C6C"/>
                </a:solidFill>
                <a:latin typeface="+mn-lt"/>
                <a:ea typeface="+mn-ea"/>
                <a:cs typeface="SapientSansRegular"/>
              </a:defRPr>
            </a:lvl1pPr>
          </a:lstStyle>
          <a:p>
            <a:pPr>
              <a:defRPr/>
            </a:pPr>
            <a:fld id="{8767E79B-3863-C648-ACD5-D5A69BA31F7C}" type="datetime4">
              <a:rPr lang="en-US" smtClean="0"/>
              <a:pPr>
                <a:defRPr/>
              </a:pPr>
              <a:t>May 1, 2024</a:t>
            </a:fld>
            <a:endParaRPr lang="en-US"/>
          </a:p>
        </p:txBody>
      </p:sp>
      <p:sp>
        <p:nvSpPr>
          <p:cNvPr id="11" name="Footer Placeholder 4"/>
          <p:cNvSpPr>
            <a:spLocks noGrp="1"/>
          </p:cNvSpPr>
          <p:nvPr>
            <p:ph type="ftr" sz="quarter" idx="3"/>
          </p:nvPr>
        </p:nvSpPr>
        <p:spPr>
          <a:xfrm>
            <a:off x="3124200" y="4767264"/>
            <a:ext cx="2895600" cy="273844"/>
          </a:xfrm>
          <a:prstGeom prst="rect">
            <a:avLst/>
          </a:prstGeom>
        </p:spPr>
        <p:txBody>
          <a:bodyPr vert="horz" lIns="0" tIns="0" rIns="0" bIns="0" rtlCol="0" anchor="ctr"/>
          <a:lstStyle>
            <a:lvl1pPr algn="ctr" fontAlgn="auto">
              <a:spcBef>
                <a:spcPts val="0"/>
              </a:spcBef>
              <a:spcAft>
                <a:spcPts val="0"/>
              </a:spcAft>
              <a:defRPr sz="675" dirty="0" smtClean="0">
                <a:solidFill>
                  <a:srgbClr val="6C6C6C"/>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6553200" y="4767264"/>
            <a:ext cx="2133600" cy="273844"/>
          </a:xfrm>
          <a:prstGeom prst="rect">
            <a:avLst/>
          </a:prstGeom>
        </p:spPr>
        <p:txBody>
          <a:bodyPr vert="horz" lIns="0" tIns="0" rIns="0" bIns="0" rtlCol="0" anchor="ctr"/>
          <a:lstStyle>
            <a:lvl1pPr algn="r" fontAlgn="auto">
              <a:spcBef>
                <a:spcPts val="0"/>
              </a:spcBef>
              <a:spcAft>
                <a:spcPts val="0"/>
              </a:spcAft>
              <a:defRPr sz="675"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a:p>
        </p:txBody>
      </p:sp>
    </p:spTree>
    <p:extLst>
      <p:ext uri="{BB962C8B-B14F-4D97-AF65-F5344CB8AC3E}">
        <p14:creationId xmlns:p14="http://schemas.microsoft.com/office/powerpoint/2010/main" val="2934436210"/>
      </p:ext>
    </p:extLst>
  </p:cSld>
  <p:clrMap bg1="lt1" tx1="dk1" bg2="lt2" tx2="dk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09" r:id="rId11"/>
    <p:sldLayoutId id="2147484610" r:id="rId12"/>
    <p:sldLayoutId id="2147484611" r:id="rId13"/>
    <p:sldLayoutId id="2147484612" r:id="rId14"/>
    <p:sldLayoutId id="2147484613" r:id="rId15"/>
    <p:sldLayoutId id="2147484614" r:id="rId16"/>
    <p:sldLayoutId id="2147484615" r:id="rId17"/>
    <p:sldLayoutId id="2147484618" r:id="rId18"/>
    <p:sldLayoutId id="2147484938" r:id="rId19"/>
  </p:sldLayoutIdLst>
  <p:hf sldNum="0" hdr="0" ftr="0"/>
  <p:txStyles>
    <p:titleStyle>
      <a:lvl1pPr algn="l" defTabSz="342892" rtl="0" eaLnBrk="1" fontAlgn="base" hangingPunct="1">
        <a:spcBef>
          <a:spcPct val="0"/>
        </a:spcBef>
        <a:spcAft>
          <a:spcPct val="0"/>
        </a:spcAft>
        <a:defRPr sz="1800" b="0" kern="1200">
          <a:solidFill>
            <a:srgbClr val="123E57"/>
          </a:solidFill>
          <a:latin typeface="+mj-lt"/>
          <a:ea typeface="ＭＳ Ｐゴシック" charset="0"/>
          <a:cs typeface="SapientSansBold"/>
        </a:defRPr>
      </a:lvl1pPr>
      <a:lvl2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2pPr>
      <a:lvl3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3pPr>
      <a:lvl4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4pPr>
      <a:lvl5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5pPr>
      <a:lvl6pPr marL="342892" algn="l" defTabSz="342892" rtl="0" eaLnBrk="1" fontAlgn="base" hangingPunct="1">
        <a:spcBef>
          <a:spcPct val="0"/>
        </a:spcBef>
        <a:spcAft>
          <a:spcPct val="0"/>
        </a:spcAft>
        <a:defRPr sz="2775">
          <a:solidFill>
            <a:schemeClr val="tx2"/>
          </a:solidFill>
          <a:latin typeface="SapientCentroSlab-Light" charset="0"/>
          <a:ea typeface="ＭＳ Ｐゴシック" charset="0"/>
        </a:defRPr>
      </a:lvl6pPr>
      <a:lvl7pPr marL="685784" algn="l" defTabSz="342892" rtl="0" eaLnBrk="1" fontAlgn="base" hangingPunct="1">
        <a:spcBef>
          <a:spcPct val="0"/>
        </a:spcBef>
        <a:spcAft>
          <a:spcPct val="0"/>
        </a:spcAft>
        <a:defRPr sz="2775">
          <a:solidFill>
            <a:schemeClr val="tx2"/>
          </a:solidFill>
          <a:latin typeface="SapientCentroSlab-Light" charset="0"/>
          <a:ea typeface="ＭＳ Ｐゴシック" charset="0"/>
        </a:defRPr>
      </a:lvl7pPr>
      <a:lvl8pPr marL="1028675" algn="l" defTabSz="342892" rtl="0" eaLnBrk="1" fontAlgn="base" hangingPunct="1">
        <a:spcBef>
          <a:spcPct val="0"/>
        </a:spcBef>
        <a:spcAft>
          <a:spcPct val="0"/>
        </a:spcAft>
        <a:defRPr sz="2775">
          <a:solidFill>
            <a:schemeClr val="tx2"/>
          </a:solidFill>
          <a:latin typeface="SapientCentroSlab-Light" charset="0"/>
          <a:ea typeface="ＭＳ Ｐゴシック" charset="0"/>
        </a:defRPr>
      </a:lvl8pPr>
      <a:lvl9pPr marL="1371566" algn="l" defTabSz="342892" rtl="0" eaLnBrk="1" fontAlgn="base" hangingPunct="1">
        <a:spcBef>
          <a:spcPct val="0"/>
        </a:spcBef>
        <a:spcAft>
          <a:spcPct val="0"/>
        </a:spcAft>
        <a:defRPr sz="2775">
          <a:solidFill>
            <a:schemeClr val="tx2"/>
          </a:solidFill>
          <a:latin typeface="SapientCentroSlab-Light" charset="0"/>
          <a:ea typeface="ＭＳ Ｐゴシック" charset="0"/>
        </a:defRPr>
      </a:lvl9pPr>
    </p:titleStyle>
    <p:bodyStyle>
      <a:lvl1pPr marL="171446" indent="-171446" algn="l" defTabSz="342892" rtl="0" eaLnBrk="1" fontAlgn="base" hangingPunct="1">
        <a:spcBef>
          <a:spcPct val="0"/>
        </a:spcBef>
        <a:spcAft>
          <a:spcPts val="750"/>
        </a:spcAft>
        <a:buClr>
          <a:schemeClr val="accent1"/>
        </a:buClr>
        <a:buFont typeface="Wingdings" charset="0"/>
        <a:buChar char="§"/>
        <a:defRPr sz="1500" kern="1200">
          <a:solidFill>
            <a:srgbClr val="000000"/>
          </a:solidFill>
          <a:latin typeface="+mn-lt"/>
          <a:ea typeface="ＭＳ Ｐゴシック" charset="0"/>
          <a:cs typeface="SapientCentroSlab-Light"/>
        </a:defRPr>
      </a:lvl1pPr>
      <a:lvl2pPr marL="342892" indent="-171446" algn="l" defTabSz="342892" rtl="0" eaLnBrk="1" fontAlgn="base" hangingPunct="1">
        <a:spcBef>
          <a:spcPct val="0"/>
        </a:spcBef>
        <a:spcAft>
          <a:spcPts val="750"/>
        </a:spcAft>
        <a:buClr>
          <a:schemeClr val="accent1"/>
        </a:buClr>
        <a:buFont typeface="Wingdings" charset="0"/>
        <a:buChar char="§"/>
        <a:defRPr sz="1425" kern="1200">
          <a:solidFill>
            <a:srgbClr val="000000"/>
          </a:solidFill>
          <a:latin typeface="+mn-lt"/>
          <a:ea typeface="ＭＳ Ｐゴシック" charset="0"/>
          <a:cs typeface="SapientCentroSlab-Light"/>
        </a:defRPr>
      </a:lvl2pPr>
      <a:lvl3pPr marL="514337" indent="-171446" algn="l" defTabSz="342892" rtl="0" eaLnBrk="1" fontAlgn="base" hangingPunct="1">
        <a:spcBef>
          <a:spcPct val="0"/>
        </a:spcBef>
        <a:spcAft>
          <a:spcPts val="750"/>
        </a:spcAft>
        <a:buClr>
          <a:schemeClr val="accent1"/>
        </a:buClr>
        <a:buFont typeface="Wingdings" charset="0"/>
        <a:buChar char="§"/>
        <a:defRPr sz="1350" kern="1200">
          <a:solidFill>
            <a:srgbClr val="000000"/>
          </a:solidFill>
          <a:latin typeface="+mn-lt"/>
          <a:ea typeface="ＭＳ Ｐゴシック" charset="0"/>
          <a:cs typeface="SapientCentroSlab-Light"/>
        </a:defRPr>
      </a:lvl3pPr>
      <a:lvl4pPr marL="685784" indent="-171446" algn="l" defTabSz="342892" rtl="0" eaLnBrk="1" fontAlgn="base" hangingPunct="1">
        <a:spcBef>
          <a:spcPct val="0"/>
        </a:spcBef>
        <a:spcAft>
          <a:spcPts val="750"/>
        </a:spcAft>
        <a:buClr>
          <a:schemeClr val="accent1"/>
        </a:buClr>
        <a:buFont typeface="Wingdings" charset="0"/>
        <a:buChar char="§"/>
        <a:defRPr sz="1275" kern="1200">
          <a:solidFill>
            <a:srgbClr val="000000"/>
          </a:solidFill>
          <a:latin typeface="+mn-lt"/>
          <a:ea typeface="ＭＳ Ｐゴシック" charset="0"/>
          <a:cs typeface="SapientCentroSlab-Light"/>
        </a:defRPr>
      </a:lvl4pPr>
      <a:lvl5pPr marL="857229" indent="-171446" algn="l" defTabSz="342892" rtl="0" eaLnBrk="1" fontAlgn="base" hangingPunct="1">
        <a:spcBef>
          <a:spcPct val="0"/>
        </a:spcBef>
        <a:spcAft>
          <a:spcPts val="750"/>
        </a:spcAft>
        <a:buClr>
          <a:schemeClr val="accent1"/>
        </a:buClr>
        <a:buFont typeface="Wingdings" charset="0"/>
        <a:buChar char="§"/>
        <a:defRPr sz="1200" kern="1200">
          <a:solidFill>
            <a:srgbClr val="000000"/>
          </a:solidFill>
          <a:latin typeface="+mn-lt"/>
          <a:ea typeface="ＭＳ Ｐゴシック" charset="0"/>
          <a:cs typeface="SapientCentroSlab-Light"/>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4"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57"/>
            <a:ext cx="82296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457200" y="990379"/>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57200" y="4767264"/>
            <a:ext cx="2133600" cy="273844"/>
          </a:xfrm>
          <a:prstGeom prst="rect">
            <a:avLst/>
          </a:prstGeom>
        </p:spPr>
        <p:txBody>
          <a:bodyPr vert="horz" lIns="0" tIns="0" rIns="0" bIns="0" rtlCol="0" anchor="ctr"/>
          <a:lstStyle>
            <a:lvl1pPr algn="l" fontAlgn="auto">
              <a:spcBef>
                <a:spcPts val="0"/>
              </a:spcBef>
              <a:spcAft>
                <a:spcPts val="0"/>
              </a:spcAft>
              <a:defRPr sz="675" smtClean="0">
                <a:solidFill>
                  <a:srgbClr val="6C6C6C"/>
                </a:solidFill>
                <a:latin typeface="+mn-lt"/>
                <a:ea typeface="+mn-ea"/>
                <a:cs typeface="SapientSansRegular"/>
              </a:defRPr>
            </a:lvl1pPr>
          </a:lstStyle>
          <a:p>
            <a:pPr>
              <a:defRPr/>
            </a:pPr>
            <a:fld id="{8767E79B-3863-C648-ACD5-D5A69BA31F7C}" type="datetime4">
              <a:rPr lang="en-US" smtClean="0"/>
              <a:pPr>
                <a:defRPr/>
              </a:pPr>
              <a:t>May 1, 2024</a:t>
            </a:fld>
            <a:endParaRPr lang="en-US" dirty="0"/>
          </a:p>
        </p:txBody>
      </p:sp>
      <p:sp>
        <p:nvSpPr>
          <p:cNvPr id="11" name="Footer Placeholder 4"/>
          <p:cNvSpPr>
            <a:spLocks noGrp="1"/>
          </p:cNvSpPr>
          <p:nvPr>
            <p:ph type="ftr" sz="quarter" idx="3"/>
          </p:nvPr>
        </p:nvSpPr>
        <p:spPr>
          <a:xfrm>
            <a:off x="3124200" y="4767264"/>
            <a:ext cx="2895600" cy="273844"/>
          </a:xfrm>
          <a:prstGeom prst="rect">
            <a:avLst/>
          </a:prstGeom>
        </p:spPr>
        <p:txBody>
          <a:bodyPr vert="horz" lIns="0" tIns="0" rIns="0" bIns="0" rtlCol="0" anchor="ctr"/>
          <a:lstStyle>
            <a:lvl1pPr algn="ctr" fontAlgn="auto">
              <a:spcBef>
                <a:spcPts val="0"/>
              </a:spcBef>
              <a:spcAft>
                <a:spcPts val="0"/>
              </a:spcAft>
              <a:defRPr sz="675" dirty="0" smtClean="0">
                <a:solidFill>
                  <a:srgbClr val="6C6C6C"/>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6553200" y="4767264"/>
            <a:ext cx="2133600" cy="273844"/>
          </a:xfrm>
          <a:prstGeom prst="rect">
            <a:avLst/>
          </a:prstGeom>
        </p:spPr>
        <p:txBody>
          <a:bodyPr vert="horz" lIns="0" tIns="0" rIns="0" bIns="0" rtlCol="0" anchor="ctr"/>
          <a:lstStyle>
            <a:lvl1pPr algn="r" fontAlgn="auto">
              <a:spcBef>
                <a:spcPts val="0"/>
              </a:spcBef>
              <a:spcAft>
                <a:spcPts val="0"/>
              </a:spcAft>
              <a:defRPr sz="675"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dirty="0"/>
          </a:p>
        </p:txBody>
      </p:sp>
    </p:spTree>
    <p:extLst>
      <p:ext uri="{BB962C8B-B14F-4D97-AF65-F5344CB8AC3E}">
        <p14:creationId xmlns:p14="http://schemas.microsoft.com/office/powerpoint/2010/main" val="673307551"/>
      </p:ext>
    </p:extLst>
  </p:cSld>
  <p:clrMap bg1="lt1" tx1="dk1" bg2="lt2" tx2="dk2" accent1="accent1" accent2="accent2" accent3="accent3" accent4="accent4" accent5="accent5" accent6="accent6" hlink="hlink" folHlink="folHlink"/>
  <p:sldLayoutIdLst>
    <p:sldLayoutId id="2147484675" r:id="rId1"/>
    <p:sldLayoutId id="2147484676" r:id="rId2"/>
    <p:sldLayoutId id="2147484677" r:id="rId3"/>
    <p:sldLayoutId id="2147484678" r:id="rId4"/>
    <p:sldLayoutId id="2147484679" r:id="rId5"/>
    <p:sldLayoutId id="2147484680" r:id="rId6"/>
    <p:sldLayoutId id="2147484681" r:id="rId7"/>
    <p:sldLayoutId id="2147484682" r:id="rId8"/>
    <p:sldLayoutId id="2147484683" r:id="rId9"/>
    <p:sldLayoutId id="2147484684" r:id="rId10"/>
    <p:sldLayoutId id="2147484685" r:id="rId11"/>
    <p:sldLayoutId id="2147484686" r:id="rId12"/>
    <p:sldLayoutId id="2147484687" r:id="rId13"/>
    <p:sldLayoutId id="2147484688" r:id="rId14"/>
    <p:sldLayoutId id="2147484689" r:id="rId15"/>
    <p:sldLayoutId id="2147484690" r:id="rId16"/>
    <p:sldLayoutId id="2147484691" r:id="rId17"/>
  </p:sldLayoutIdLst>
  <p:hf sldNum="0" hdr="0" ftr="0"/>
  <p:txStyles>
    <p:titleStyle>
      <a:lvl1pPr algn="l" defTabSz="342892" rtl="0" eaLnBrk="1" fontAlgn="base" hangingPunct="1">
        <a:spcBef>
          <a:spcPct val="0"/>
        </a:spcBef>
        <a:spcAft>
          <a:spcPct val="0"/>
        </a:spcAft>
        <a:defRPr sz="1800" b="0" kern="1200">
          <a:solidFill>
            <a:srgbClr val="123E57"/>
          </a:solidFill>
          <a:latin typeface="+mj-lt"/>
          <a:ea typeface="ＭＳ Ｐゴシック" charset="0"/>
          <a:cs typeface="SapientSansBold"/>
        </a:defRPr>
      </a:lvl1pPr>
      <a:lvl2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2pPr>
      <a:lvl3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3pPr>
      <a:lvl4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4pPr>
      <a:lvl5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5pPr>
      <a:lvl6pPr marL="342892" algn="l" defTabSz="342892" rtl="0" eaLnBrk="1" fontAlgn="base" hangingPunct="1">
        <a:spcBef>
          <a:spcPct val="0"/>
        </a:spcBef>
        <a:spcAft>
          <a:spcPct val="0"/>
        </a:spcAft>
        <a:defRPr sz="2775">
          <a:solidFill>
            <a:schemeClr val="tx2"/>
          </a:solidFill>
          <a:latin typeface="SapientCentroSlab-Light" charset="0"/>
          <a:ea typeface="ＭＳ Ｐゴシック" charset="0"/>
        </a:defRPr>
      </a:lvl6pPr>
      <a:lvl7pPr marL="685784" algn="l" defTabSz="342892" rtl="0" eaLnBrk="1" fontAlgn="base" hangingPunct="1">
        <a:spcBef>
          <a:spcPct val="0"/>
        </a:spcBef>
        <a:spcAft>
          <a:spcPct val="0"/>
        </a:spcAft>
        <a:defRPr sz="2775">
          <a:solidFill>
            <a:schemeClr val="tx2"/>
          </a:solidFill>
          <a:latin typeface="SapientCentroSlab-Light" charset="0"/>
          <a:ea typeface="ＭＳ Ｐゴシック" charset="0"/>
        </a:defRPr>
      </a:lvl7pPr>
      <a:lvl8pPr marL="1028675" algn="l" defTabSz="342892" rtl="0" eaLnBrk="1" fontAlgn="base" hangingPunct="1">
        <a:spcBef>
          <a:spcPct val="0"/>
        </a:spcBef>
        <a:spcAft>
          <a:spcPct val="0"/>
        </a:spcAft>
        <a:defRPr sz="2775">
          <a:solidFill>
            <a:schemeClr val="tx2"/>
          </a:solidFill>
          <a:latin typeface="SapientCentroSlab-Light" charset="0"/>
          <a:ea typeface="ＭＳ Ｐゴシック" charset="0"/>
        </a:defRPr>
      </a:lvl8pPr>
      <a:lvl9pPr marL="1371566" algn="l" defTabSz="342892" rtl="0" eaLnBrk="1" fontAlgn="base" hangingPunct="1">
        <a:spcBef>
          <a:spcPct val="0"/>
        </a:spcBef>
        <a:spcAft>
          <a:spcPct val="0"/>
        </a:spcAft>
        <a:defRPr sz="2775">
          <a:solidFill>
            <a:schemeClr val="tx2"/>
          </a:solidFill>
          <a:latin typeface="SapientCentroSlab-Light" charset="0"/>
          <a:ea typeface="ＭＳ Ｐゴシック" charset="0"/>
        </a:defRPr>
      </a:lvl9pPr>
    </p:titleStyle>
    <p:bodyStyle>
      <a:lvl1pPr marL="171446" indent="-171446" algn="l" defTabSz="342892" rtl="0" eaLnBrk="1" fontAlgn="base" hangingPunct="1">
        <a:spcBef>
          <a:spcPct val="0"/>
        </a:spcBef>
        <a:spcAft>
          <a:spcPts val="750"/>
        </a:spcAft>
        <a:buClr>
          <a:schemeClr val="accent1"/>
        </a:buClr>
        <a:buFont typeface="Wingdings" charset="0"/>
        <a:buChar char="§"/>
        <a:defRPr sz="1500" kern="1200">
          <a:solidFill>
            <a:srgbClr val="000000"/>
          </a:solidFill>
          <a:latin typeface="+mn-lt"/>
          <a:ea typeface="ＭＳ Ｐゴシック" charset="0"/>
          <a:cs typeface="SapientCentroSlab-Light"/>
        </a:defRPr>
      </a:lvl1pPr>
      <a:lvl2pPr marL="342892" indent="-171446" algn="l" defTabSz="342892" rtl="0" eaLnBrk="1" fontAlgn="base" hangingPunct="1">
        <a:spcBef>
          <a:spcPct val="0"/>
        </a:spcBef>
        <a:spcAft>
          <a:spcPts val="750"/>
        </a:spcAft>
        <a:buClr>
          <a:schemeClr val="accent1"/>
        </a:buClr>
        <a:buFont typeface="Wingdings" charset="0"/>
        <a:buChar char="§"/>
        <a:defRPr sz="1425" kern="1200">
          <a:solidFill>
            <a:srgbClr val="000000"/>
          </a:solidFill>
          <a:latin typeface="+mn-lt"/>
          <a:ea typeface="ＭＳ Ｐゴシック" charset="0"/>
          <a:cs typeface="SapientCentroSlab-Light"/>
        </a:defRPr>
      </a:lvl2pPr>
      <a:lvl3pPr marL="514337" indent="-171446" algn="l" defTabSz="342892" rtl="0" eaLnBrk="1" fontAlgn="base" hangingPunct="1">
        <a:spcBef>
          <a:spcPct val="0"/>
        </a:spcBef>
        <a:spcAft>
          <a:spcPts val="750"/>
        </a:spcAft>
        <a:buClr>
          <a:schemeClr val="accent1"/>
        </a:buClr>
        <a:buFont typeface="Wingdings" charset="0"/>
        <a:buChar char="§"/>
        <a:defRPr sz="1350" kern="1200">
          <a:solidFill>
            <a:srgbClr val="000000"/>
          </a:solidFill>
          <a:latin typeface="+mn-lt"/>
          <a:ea typeface="ＭＳ Ｐゴシック" charset="0"/>
          <a:cs typeface="SapientCentroSlab-Light"/>
        </a:defRPr>
      </a:lvl3pPr>
      <a:lvl4pPr marL="685784" indent="-171446" algn="l" defTabSz="342892" rtl="0" eaLnBrk="1" fontAlgn="base" hangingPunct="1">
        <a:spcBef>
          <a:spcPct val="0"/>
        </a:spcBef>
        <a:spcAft>
          <a:spcPts val="750"/>
        </a:spcAft>
        <a:buClr>
          <a:schemeClr val="accent1"/>
        </a:buClr>
        <a:buFont typeface="Wingdings" charset="0"/>
        <a:buChar char="§"/>
        <a:defRPr sz="1275" kern="1200">
          <a:solidFill>
            <a:srgbClr val="000000"/>
          </a:solidFill>
          <a:latin typeface="+mn-lt"/>
          <a:ea typeface="ＭＳ Ｐゴシック" charset="0"/>
          <a:cs typeface="SapientCentroSlab-Light"/>
        </a:defRPr>
      </a:lvl4pPr>
      <a:lvl5pPr marL="857229" indent="-171446" algn="l" defTabSz="342892" rtl="0" eaLnBrk="1" fontAlgn="base" hangingPunct="1">
        <a:spcBef>
          <a:spcPct val="0"/>
        </a:spcBef>
        <a:spcAft>
          <a:spcPts val="750"/>
        </a:spcAft>
        <a:buClr>
          <a:schemeClr val="accent1"/>
        </a:buClr>
        <a:buFont typeface="Wingdings" charset="0"/>
        <a:buChar char="§"/>
        <a:defRPr sz="1200" kern="1200">
          <a:solidFill>
            <a:srgbClr val="000000"/>
          </a:solidFill>
          <a:latin typeface="+mn-lt"/>
          <a:ea typeface="ＭＳ Ｐゴシック" charset="0"/>
          <a:cs typeface="SapientCentroSlab-Light"/>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4"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56"/>
            <a:ext cx="82296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dirty="0"/>
              <a:t>Click to edit Master title style</a:t>
            </a:r>
          </a:p>
        </p:txBody>
      </p:sp>
      <p:sp>
        <p:nvSpPr>
          <p:cNvPr id="5123" name="Text Placeholder 2"/>
          <p:cNvSpPr>
            <a:spLocks noGrp="1"/>
          </p:cNvSpPr>
          <p:nvPr>
            <p:ph type="body" idx="1"/>
          </p:nvPr>
        </p:nvSpPr>
        <p:spPr bwMode="auto">
          <a:xfrm>
            <a:off x="457200" y="990378"/>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0695867"/>
      </p:ext>
    </p:extLst>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 id="2147484777" r:id="rId12"/>
    <p:sldLayoutId id="2147484778" r:id="rId13"/>
    <p:sldLayoutId id="2147484779" r:id="rId14"/>
    <p:sldLayoutId id="2147484780" r:id="rId15"/>
    <p:sldLayoutId id="2147484781" r:id="rId16"/>
    <p:sldLayoutId id="2147484782" r:id="rId17"/>
  </p:sldLayoutIdLst>
  <p:hf sldNum="0" hdr="0" ftr="0"/>
  <p:txStyles>
    <p:titleStyle>
      <a:lvl1pPr algn="ctr" defTabSz="342900" rtl="0" eaLnBrk="1" fontAlgn="base" hangingPunct="1">
        <a:spcBef>
          <a:spcPct val="0"/>
        </a:spcBef>
        <a:spcAft>
          <a:spcPct val="0"/>
        </a:spcAft>
        <a:defRPr sz="1800" b="0" kern="1200">
          <a:solidFill>
            <a:srgbClr val="000000"/>
          </a:solidFill>
          <a:latin typeface="+mj-lt"/>
          <a:ea typeface="ＭＳ Ｐゴシック" charset="0"/>
          <a:cs typeface="SapientSansBold"/>
        </a:defRPr>
      </a:lvl1pPr>
      <a:lvl2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2pPr>
      <a:lvl3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3pPr>
      <a:lvl4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4pPr>
      <a:lvl5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5pPr>
      <a:lvl6pPr marL="3429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6pPr>
      <a:lvl7pPr marL="6858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7pPr>
      <a:lvl8pPr marL="10287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8pPr>
      <a:lvl9pPr marL="13716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9pPr>
    </p:titleStyle>
    <p:bodyStyle>
      <a:lvl1pPr marL="171450" indent="-171450" algn="l" defTabSz="342900" rtl="0" eaLnBrk="1" fontAlgn="base" hangingPunct="1">
        <a:spcBef>
          <a:spcPct val="0"/>
        </a:spcBef>
        <a:spcAft>
          <a:spcPts val="750"/>
        </a:spcAft>
        <a:buClr>
          <a:schemeClr val="accent1"/>
        </a:buClr>
        <a:buFont typeface="Arial" panose="020B0604020202020204" pitchFamily="34" charset="0"/>
        <a:buChar char="•"/>
        <a:defRPr sz="1500" kern="1200">
          <a:solidFill>
            <a:srgbClr val="000000"/>
          </a:solidFill>
          <a:latin typeface="+mn-lt"/>
          <a:ea typeface="ＭＳ Ｐゴシック" charset="0"/>
          <a:cs typeface="SapientCentroSlab-Light"/>
        </a:defRPr>
      </a:lvl1pPr>
      <a:lvl2pPr marL="342900" indent="-171450" algn="l" defTabSz="342900" rtl="0" eaLnBrk="1" fontAlgn="base" hangingPunct="1">
        <a:spcBef>
          <a:spcPct val="0"/>
        </a:spcBef>
        <a:spcAft>
          <a:spcPts val="750"/>
        </a:spcAft>
        <a:buClr>
          <a:schemeClr val="accent1"/>
        </a:buClr>
        <a:buFont typeface="Arial" panose="020B0604020202020204" pitchFamily="34" charset="0"/>
        <a:buChar char="•"/>
        <a:defRPr sz="1425" kern="1200">
          <a:solidFill>
            <a:srgbClr val="000000"/>
          </a:solidFill>
          <a:latin typeface="+mn-lt"/>
          <a:ea typeface="ＭＳ Ｐゴシック" charset="0"/>
          <a:cs typeface="SapientCentroSlab-Light"/>
        </a:defRPr>
      </a:lvl2pPr>
      <a:lvl3pPr marL="514350" indent="-171450" algn="l" defTabSz="342900" rtl="0" eaLnBrk="1" fontAlgn="base" hangingPunct="1">
        <a:spcBef>
          <a:spcPct val="0"/>
        </a:spcBef>
        <a:spcAft>
          <a:spcPts val="750"/>
        </a:spcAft>
        <a:buClr>
          <a:schemeClr val="accent1"/>
        </a:buClr>
        <a:buFont typeface="Arial" panose="020B0604020202020204" pitchFamily="34" charset="0"/>
        <a:buChar char="•"/>
        <a:defRPr sz="1350" kern="1200">
          <a:solidFill>
            <a:srgbClr val="000000"/>
          </a:solidFill>
          <a:latin typeface="+mn-lt"/>
          <a:ea typeface="ＭＳ Ｐゴシック" charset="0"/>
          <a:cs typeface="SapientCentroSlab-Light"/>
        </a:defRPr>
      </a:lvl3pPr>
      <a:lvl4pPr marL="685800" indent="-171450" algn="l" defTabSz="342900" rtl="0" eaLnBrk="1" fontAlgn="base" hangingPunct="1">
        <a:spcBef>
          <a:spcPct val="0"/>
        </a:spcBef>
        <a:spcAft>
          <a:spcPts val="750"/>
        </a:spcAft>
        <a:buClr>
          <a:schemeClr val="accent1"/>
        </a:buClr>
        <a:buFont typeface="Arial" panose="020B0604020202020204" pitchFamily="34" charset="0"/>
        <a:buChar char="•"/>
        <a:defRPr sz="1275" kern="1200">
          <a:solidFill>
            <a:srgbClr val="000000"/>
          </a:solidFill>
          <a:latin typeface="+mn-lt"/>
          <a:ea typeface="ＭＳ Ｐゴシック" charset="0"/>
          <a:cs typeface="SapientCentroSlab-Light"/>
        </a:defRPr>
      </a:lvl4pPr>
      <a:lvl5pPr marL="857250" indent="-171450" algn="l" defTabSz="342900" rtl="0" eaLnBrk="1" fontAlgn="base" hangingPunct="1">
        <a:spcBef>
          <a:spcPct val="0"/>
        </a:spcBef>
        <a:spcAft>
          <a:spcPts val="750"/>
        </a:spcAft>
        <a:buClr>
          <a:schemeClr val="accent1"/>
        </a:buClr>
        <a:buFont typeface="Arial" panose="020B0604020202020204" pitchFamily="34" charset="0"/>
        <a:buChar char="•"/>
        <a:defRPr sz="1200" kern="1200">
          <a:solidFill>
            <a:srgbClr val="000000"/>
          </a:solidFill>
          <a:latin typeface="+mn-lt"/>
          <a:ea typeface="ＭＳ Ｐゴシック" charset="0"/>
          <a:cs typeface="SapientCentroSlab-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56"/>
            <a:ext cx="82296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dirty="0"/>
              <a:t>Click to edit Master title style</a:t>
            </a:r>
          </a:p>
        </p:txBody>
      </p:sp>
      <p:sp>
        <p:nvSpPr>
          <p:cNvPr id="5123" name="Text Placeholder 2"/>
          <p:cNvSpPr>
            <a:spLocks noGrp="1"/>
          </p:cNvSpPr>
          <p:nvPr>
            <p:ph type="body" idx="1"/>
          </p:nvPr>
        </p:nvSpPr>
        <p:spPr bwMode="auto">
          <a:xfrm>
            <a:off x="457200" y="990378"/>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133867"/>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 id="2147484816" r:id="rId12"/>
    <p:sldLayoutId id="2147484817" r:id="rId13"/>
    <p:sldLayoutId id="2147484818" r:id="rId14"/>
    <p:sldLayoutId id="2147484819" r:id="rId15"/>
    <p:sldLayoutId id="2147484820" r:id="rId16"/>
    <p:sldLayoutId id="2147484821" r:id="rId17"/>
  </p:sldLayoutIdLst>
  <p:hf sldNum="0" hdr="0" ftr="0"/>
  <p:txStyles>
    <p:titleStyle>
      <a:lvl1pPr algn="ctr" defTabSz="342900" rtl="0" eaLnBrk="1" fontAlgn="base" hangingPunct="1">
        <a:spcBef>
          <a:spcPct val="0"/>
        </a:spcBef>
        <a:spcAft>
          <a:spcPct val="0"/>
        </a:spcAft>
        <a:defRPr sz="1800" b="0" kern="1200">
          <a:solidFill>
            <a:srgbClr val="000000"/>
          </a:solidFill>
          <a:latin typeface="+mj-lt"/>
          <a:ea typeface="ＭＳ Ｐゴシック" charset="0"/>
          <a:cs typeface="SapientSansBold"/>
        </a:defRPr>
      </a:lvl1pPr>
      <a:lvl2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2pPr>
      <a:lvl3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3pPr>
      <a:lvl4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4pPr>
      <a:lvl5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5pPr>
      <a:lvl6pPr marL="3429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6pPr>
      <a:lvl7pPr marL="6858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7pPr>
      <a:lvl8pPr marL="10287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8pPr>
      <a:lvl9pPr marL="13716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9pPr>
    </p:titleStyle>
    <p:bodyStyle>
      <a:lvl1pPr marL="171450" indent="-171450" algn="l" defTabSz="342900" rtl="0" eaLnBrk="1" fontAlgn="base" hangingPunct="1">
        <a:spcBef>
          <a:spcPct val="0"/>
        </a:spcBef>
        <a:spcAft>
          <a:spcPts val="750"/>
        </a:spcAft>
        <a:buClr>
          <a:schemeClr val="accent1"/>
        </a:buClr>
        <a:buFont typeface="Arial" panose="020B0604020202020204" pitchFamily="34" charset="0"/>
        <a:buChar char="•"/>
        <a:defRPr sz="1500" kern="1200">
          <a:solidFill>
            <a:srgbClr val="000000"/>
          </a:solidFill>
          <a:latin typeface="+mn-lt"/>
          <a:ea typeface="ＭＳ Ｐゴシック" charset="0"/>
          <a:cs typeface="SapientCentroSlab-Light"/>
        </a:defRPr>
      </a:lvl1pPr>
      <a:lvl2pPr marL="342900" indent="-171450" algn="l" defTabSz="342900" rtl="0" eaLnBrk="1" fontAlgn="base" hangingPunct="1">
        <a:spcBef>
          <a:spcPct val="0"/>
        </a:spcBef>
        <a:spcAft>
          <a:spcPts val="750"/>
        </a:spcAft>
        <a:buClr>
          <a:schemeClr val="accent1"/>
        </a:buClr>
        <a:buFont typeface="Arial" panose="020B0604020202020204" pitchFamily="34" charset="0"/>
        <a:buChar char="•"/>
        <a:defRPr sz="1425" kern="1200">
          <a:solidFill>
            <a:srgbClr val="000000"/>
          </a:solidFill>
          <a:latin typeface="+mn-lt"/>
          <a:ea typeface="ＭＳ Ｐゴシック" charset="0"/>
          <a:cs typeface="SapientCentroSlab-Light"/>
        </a:defRPr>
      </a:lvl2pPr>
      <a:lvl3pPr marL="514350" indent="-171450" algn="l" defTabSz="342900" rtl="0" eaLnBrk="1" fontAlgn="base" hangingPunct="1">
        <a:spcBef>
          <a:spcPct val="0"/>
        </a:spcBef>
        <a:spcAft>
          <a:spcPts val="750"/>
        </a:spcAft>
        <a:buClr>
          <a:schemeClr val="accent1"/>
        </a:buClr>
        <a:buFont typeface="Arial" panose="020B0604020202020204" pitchFamily="34" charset="0"/>
        <a:buChar char="•"/>
        <a:defRPr sz="1350" kern="1200">
          <a:solidFill>
            <a:srgbClr val="000000"/>
          </a:solidFill>
          <a:latin typeface="+mn-lt"/>
          <a:ea typeface="ＭＳ Ｐゴシック" charset="0"/>
          <a:cs typeface="SapientCentroSlab-Light"/>
        </a:defRPr>
      </a:lvl3pPr>
      <a:lvl4pPr marL="685800" indent="-171450" algn="l" defTabSz="342900" rtl="0" eaLnBrk="1" fontAlgn="base" hangingPunct="1">
        <a:spcBef>
          <a:spcPct val="0"/>
        </a:spcBef>
        <a:spcAft>
          <a:spcPts val="750"/>
        </a:spcAft>
        <a:buClr>
          <a:schemeClr val="accent1"/>
        </a:buClr>
        <a:buFont typeface="Arial" panose="020B0604020202020204" pitchFamily="34" charset="0"/>
        <a:buChar char="•"/>
        <a:defRPr sz="1275" kern="1200">
          <a:solidFill>
            <a:srgbClr val="000000"/>
          </a:solidFill>
          <a:latin typeface="+mn-lt"/>
          <a:ea typeface="ＭＳ Ｐゴシック" charset="0"/>
          <a:cs typeface="SapientCentroSlab-Light"/>
        </a:defRPr>
      </a:lvl4pPr>
      <a:lvl5pPr marL="857250" indent="-171450" algn="l" defTabSz="342900" rtl="0" eaLnBrk="1" fontAlgn="base" hangingPunct="1">
        <a:spcBef>
          <a:spcPct val="0"/>
        </a:spcBef>
        <a:spcAft>
          <a:spcPts val="750"/>
        </a:spcAft>
        <a:buClr>
          <a:schemeClr val="accent1"/>
        </a:buClr>
        <a:buFont typeface="Arial" panose="020B0604020202020204" pitchFamily="34" charset="0"/>
        <a:buChar char="•"/>
        <a:defRPr sz="1200" kern="1200">
          <a:solidFill>
            <a:srgbClr val="000000"/>
          </a:solidFill>
          <a:latin typeface="+mn-lt"/>
          <a:ea typeface="ＭＳ Ｐゴシック" charset="0"/>
          <a:cs typeface="SapientCentroSlab-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57"/>
            <a:ext cx="82296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a:t>Click to edit Master title style</a:t>
            </a:r>
          </a:p>
        </p:txBody>
      </p:sp>
      <p:sp>
        <p:nvSpPr>
          <p:cNvPr id="5123" name="Text Placeholder 2"/>
          <p:cNvSpPr>
            <a:spLocks noGrp="1"/>
          </p:cNvSpPr>
          <p:nvPr>
            <p:ph type="body" idx="1"/>
          </p:nvPr>
        </p:nvSpPr>
        <p:spPr bwMode="auto">
          <a:xfrm>
            <a:off x="457200" y="990379"/>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454161"/>
      </p:ext>
    </p:extLst>
  </p:cSld>
  <p:clrMap bg1="lt1" tx1="dk1" bg2="lt2" tx2="dk2" accent1="accent1" accent2="accent2" accent3="accent3" accent4="accent4" accent5="accent5" accent6="accent6" hlink="hlink" folHlink="folHlink"/>
  <p:sldLayoutIdLst>
    <p:sldLayoutId id="2147484836" r:id="rId1"/>
    <p:sldLayoutId id="2147484837" r:id="rId2"/>
    <p:sldLayoutId id="2147484838" r:id="rId3"/>
    <p:sldLayoutId id="2147484839" r:id="rId4"/>
    <p:sldLayoutId id="2147484840" r:id="rId5"/>
    <p:sldLayoutId id="2147484841" r:id="rId6"/>
    <p:sldLayoutId id="2147484842" r:id="rId7"/>
    <p:sldLayoutId id="2147484843" r:id="rId8"/>
    <p:sldLayoutId id="2147484844" r:id="rId9"/>
    <p:sldLayoutId id="2147484845" r:id="rId10"/>
    <p:sldLayoutId id="2147484846" r:id="rId11"/>
    <p:sldLayoutId id="2147484847" r:id="rId12"/>
    <p:sldLayoutId id="2147484848" r:id="rId13"/>
    <p:sldLayoutId id="2147484849" r:id="rId14"/>
    <p:sldLayoutId id="2147484850" r:id="rId15"/>
    <p:sldLayoutId id="2147484851" r:id="rId16"/>
    <p:sldLayoutId id="2147484852" r:id="rId17"/>
  </p:sldLayoutIdLst>
  <p:hf sldNum="0" hdr="0" ftr="0"/>
  <p:txStyles>
    <p:titleStyle>
      <a:lvl1pPr algn="ctr" defTabSz="342892" rtl="0" eaLnBrk="1" fontAlgn="base" hangingPunct="1">
        <a:spcBef>
          <a:spcPct val="0"/>
        </a:spcBef>
        <a:spcAft>
          <a:spcPct val="0"/>
        </a:spcAft>
        <a:defRPr sz="1800" b="0" kern="1200">
          <a:solidFill>
            <a:srgbClr val="000000"/>
          </a:solidFill>
          <a:latin typeface="+mj-lt"/>
          <a:ea typeface="ＭＳ Ｐゴシック" charset="0"/>
          <a:cs typeface="SapientSansBold"/>
        </a:defRPr>
      </a:lvl1pPr>
      <a:lvl2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2pPr>
      <a:lvl3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3pPr>
      <a:lvl4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4pPr>
      <a:lvl5pPr algn="l" defTabSz="342892" rtl="0" eaLnBrk="1" fontAlgn="base" hangingPunct="1">
        <a:spcBef>
          <a:spcPct val="0"/>
        </a:spcBef>
        <a:spcAft>
          <a:spcPct val="0"/>
        </a:spcAft>
        <a:defRPr sz="2775">
          <a:solidFill>
            <a:schemeClr val="tx2"/>
          </a:solidFill>
          <a:latin typeface="SapientCentroSlab-Light" charset="0"/>
          <a:ea typeface="ＭＳ Ｐゴシック" charset="0"/>
        </a:defRPr>
      </a:lvl5pPr>
      <a:lvl6pPr marL="342892" algn="l" defTabSz="342892" rtl="0" eaLnBrk="1" fontAlgn="base" hangingPunct="1">
        <a:spcBef>
          <a:spcPct val="0"/>
        </a:spcBef>
        <a:spcAft>
          <a:spcPct val="0"/>
        </a:spcAft>
        <a:defRPr sz="2775">
          <a:solidFill>
            <a:schemeClr val="tx2"/>
          </a:solidFill>
          <a:latin typeface="SapientCentroSlab-Light" charset="0"/>
          <a:ea typeface="ＭＳ Ｐゴシック" charset="0"/>
        </a:defRPr>
      </a:lvl6pPr>
      <a:lvl7pPr marL="685784" algn="l" defTabSz="342892" rtl="0" eaLnBrk="1" fontAlgn="base" hangingPunct="1">
        <a:spcBef>
          <a:spcPct val="0"/>
        </a:spcBef>
        <a:spcAft>
          <a:spcPct val="0"/>
        </a:spcAft>
        <a:defRPr sz="2775">
          <a:solidFill>
            <a:schemeClr val="tx2"/>
          </a:solidFill>
          <a:latin typeface="SapientCentroSlab-Light" charset="0"/>
          <a:ea typeface="ＭＳ Ｐゴシック" charset="0"/>
        </a:defRPr>
      </a:lvl7pPr>
      <a:lvl8pPr marL="1028675" algn="l" defTabSz="342892" rtl="0" eaLnBrk="1" fontAlgn="base" hangingPunct="1">
        <a:spcBef>
          <a:spcPct val="0"/>
        </a:spcBef>
        <a:spcAft>
          <a:spcPct val="0"/>
        </a:spcAft>
        <a:defRPr sz="2775">
          <a:solidFill>
            <a:schemeClr val="tx2"/>
          </a:solidFill>
          <a:latin typeface="SapientCentroSlab-Light" charset="0"/>
          <a:ea typeface="ＭＳ Ｐゴシック" charset="0"/>
        </a:defRPr>
      </a:lvl8pPr>
      <a:lvl9pPr marL="1371566" algn="l" defTabSz="342892" rtl="0" eaLnBrk="1" fontAlgn="base" hangingPunct="1">
        <a:spcBef>
          <a:spcPct val="0"/>
        </a:spcBef>
        <a:spcAft>
          <a:spcPct val="0"/>
        </a:spcAft>
        <a:defRPr sz="2775">
          <a:solidFill>
            <a:schemeClr val="tx2"/>
          </a:solidFill>
          <a:latin typeface="SapientCentroSlab-Light" charset="0"/>
          <a:ea typeface="ＭＳ Ｐゴシック" charset="0"/>
        </a:defRPr>
      </a:lvl9pPr>
    </p:titleStyle>
    <p:bodyStyle>
      <a:lvl1pPr marL="171446" indent="-171446" algn="l" defTabSz="342892" rtl="0" eaLnBrk="1" fontAlgn="base" hangingPunct="1">
        <a:spcBef>
          <a:spcPct val="0"/>
        </a:spcBef>
        <a:spcAft>
          <a:spcPts val="750"/>
        </a:spcAft>
        <a:buClr>
          <a:schemeClr val="accent1"/>
        </a:buClr>
        <a:buFont typeface="Arial" panose="020B0604020202020204" pitchFamily="34" charset="0"/>
        <a:buChar char="•"/>
        <a:defRPr sz="1500" kern="1200">
          <a:solidFill>
            <a:srgbClr val="000000"/>
          </a:solidFill>
          <a:latin typeface="+mn-lt"/>
          <a:ea typeface="ＭＳ Ｐゴシック" charset="0"/>
          <a:cs typeface="SapientCentroSlab-Light"/>
        </a:defRPr>
      </a:lvl1pPr>
      <a:lvl2pPr marL="342892" indent="-171446" algn="l" defTabSz="342892" rtl="0" eaLnBrk="1" fontAlgn="base" hangingPunct="1">
        <a:spcBef>
          <a:spcPct val="0"/>
        </a:spcBef>
        <a:spcAft>
          <a:spcPts val="750"/>
        </a:spcAft>
        <a:buClr>
          <a:schemeClr val="accent1"/>
        </a:buClr>
        <a:buFont typeface="Arial" panose="020B0604020202020204" pitchFamily="34" charset="0"/>
        <a:buChar char="•"/>
        <a:defRPr sz="1425" kern="1200">
          <a:solidFill>
            <a:srgbClr val="000000"/>
          </a:solidFill>
          <a:latin typeface="+mn-lt"/>
          <a:ea typeface="ＭＳ Ｐゴシック" charset="0"/>
          <a:cs typeface="SapientCentroSlab-Light"/>
        </a:defRPr>
      </a:lvl2pPr>
      <a:lvl3pPr marL="514337" indent="-171446" algn="l" defTabSz="342892" rtl="0" eaLnBrk="1" fontAlgn="base" hangingPunct="1">
        <a:spcBef>
          <a:spcPct val="0"/>
        </a:spcBef>
        <a:spcAft>
          <a:spcPts val="750"/>
        </a:spcAft>
        <a:buClr>
          <a:schemeClr val="accent1"/>
        </a:buClr>
        <a:buFont typeface="Arial" panose="020B0604020202020204" pitchFamily="34" charset="0"/>
        <a:buChar char="•"/>
        <a:defRPr sz="1350" kern="1200">
          <a:solidFill>
            <a:srgbClr val="000000"/>
          </a:solidFill>
          <a:latin typeface="+mn-lt"/>
          <a:ea typeface="ＭＳ Ｐゴシック" charset="0"/>
          <a:cs typeface="SapientCentroSlab-Light"/>
        </a:defRPr>
      </a:lvl3pPr>
      <a:lvl4pPr marL="685784" indent="-171446" algn="l" defTabSz="342892" rtl="0" eaLnBrk="1" fontAlgn="base" hangingPunct="1">
        <a:spcBef>
          <a:spcPct val="0"/>
        </a:spcBef>
        <a:spcAft>
          <a:spcPts val="750"/>
        </a:spcAft>
        <a:buClr>
          <a:schemeClr val="accent1"/>
        </a:buClr>
        <a:buFont typeface="Arial" panose="020B0604020202020204" pitchFamily="34" charset="0"/>
        <a:buChar char="•"/>
        <a:defRPr sz="1275" kern="1200">
          <a:solidFill>
            <a:srgbClr val="000000"/>
          </a:solidFill>
          <a:latin typeface="+mn-lt"/>
          <a:ea typeface="ＭＳ Ｐゴシック" charset="0"/>
          <a:cs typeface="SapientCentroSlab-Light"/>
        </a:defRPr>
      </a:lvl4pPr>
      <a:lvl5pPr marL="857229" indent="-171446" algn="l" defTabSz="342892" rtl="0" eaLnBrk="1" fontAlgn="base" hangingPunct="1">
        <a:spcBef>
          <a:spcPct val="0"/>
        </a:spcBef>
        <a:spcAft>
          <a:spcPts val="750"/>
        </a:spcAft>
        <a:buClr>
          <a:schemeClr val="accent1"/>
        </a:buClr>
        <a:buFont typeface="Arial" panose="020B0604020202020204" pitchFamily="34" charset="0"/>
        <a:buChar char="•"/>
        <a:defRPr sz="1200" kern="1200">
          <a:solidFill>
            <a:srgbClr val="000000"/>
          </a:solidFill>
          <a:latin typeface="+mn-lt"/>
          <a:ea typeface="ＭＳ Ｐゴシック" charset="0"/>
          <a:cs typeface="SapientCentroSlab-Light"/>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4"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xml"/><Relationship Id="rId1" Type="http://schemas.openxmlformats.org/officeDocument/2006/relationships/slideLayout" Target="../slideLayouts/slideLayout100.xml"/></Relationships>
</file>

<file path=ppt/slides/_rels/slide10.xml.rels><?xml version="1.0" encoding="UTF-8" standalone="yes"?>
<Relationships xmlns="http://schemas.openxmlformats.org/package/2006/relationships"><Relationship Id="rId3" Type="http://schemas.openxmlformats.org/officeDocument/2006/relationships/image" Target="../media/image157.tiff"/><Relationship Id="rId2" Type="http://schemas.openxmlformats.org/officeDocument/2006/relationships/notesSlide" Target="../notesSlides/notesSlide5.xml"/><Relationship Id="rId1" Type="http://schemas.openxmlformats.org/officeDocument/2006/relationships/slideLayout" Target="../slideLayouts/slideLayout278.xml"/><Relationship Id="rId5" Type="http://schemas.openxmlformats.org/officeDocument/2006/relationships/image" Target="../media/image159.png"/><Relationship Id="rId4" Type="http://schemas.openxmlformats.org/officeDocument/2006/relationships/image" Target="../media/image158.jpeg"/></Relationships>
</file>

<file path=ppt/slides/_rels/slide11.xml.rels><?xml version="1.0" encoding="UTF-8" standalone="yes"?>
<Relationships xmlns="http://schemas.openxmlformats.org/package/2006/relationships"><Relationship Id="rId3" Type="http://schemas.openxmlformats.org/officeDocument/2006/relationships/hyperlink" Target="https://ccr.cancer.gov/news/article/investigators-lead-first-human-trials-of-new-immunotherapy-drug" TargetMode="External"/><Relationship Id="rId2" Type="http://schemas.openxmlformats.org/officeDocument/2006/relationships/image" Target="../media/image160.png"/><Relationship Id="rId1" Type="http://schemas.openxmlformats.org/officeDocument/2006/relationships/slideLayout" Target="../slideLayouts/slideLayout263.xml"/></Relationships>
</file>

<file path=ppt/slides/_rels/slide1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392.xml"/><Relationship Id="rId4" Type="http://schemas.openxmlformats.org/officeDocument/2006/relationships/image" Target="../media/image163.png"/></Relationships>
</file>

<file path=ppt/slides/_rels/slide13.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4.png"/><Relationship Id="rId18" Type="http://schemas.openxmlformats.org/officeDocument/2006/relationships/image" Target="../media/image179.png"/><Relationship Id="rId3" Type="http://schemas.openxmlformats.org/officeDocument/2006/relationships/image" Target="../media/image165.png"/><Relationship Id="rId7" Type="http://schemas.openxmlformats.org/officeDocument/2006/relationships/image" Target="../media/image169.png"/><Relationship Id="rId12" Type="http://schemas.openxmlformats.org/officeDocument/2006/relationships/image" Target="../media/image173.png"/><Relationship Id="rId17" Type="http://schemas.openxmlformats.org/officeDocument/2006/relationships/image" Target="../media/image178.png"/><Relationship Id="rId2" Type="http://schemas.openxmlformats.org/officeDocument/2006/relationships/image" Target="../media/image164.png"/><Relationship Id="rId16" Type="http://schemas.openxmlformats.org/officeDocument/2006/relationships/image" Target="../media/image177.png"/><Relationship Id="rId1" Type="http://schemas.openxmlformats.org/officeDocument/2006/relationships/slideLayout" Target="../slideLayouts/slideLayout404.xml"/><Relationship Id="rId6" Type="http://schemas.openxmlformats.org/officeDocument/2006/relationships/image" Target="../media/image168.png"/><Relationship Id="rId11" Type="http://schemas.openxmlformats.org/officeDocument/2006/relationships/image" Target="../media/image172.png"/><Relationship Id="rId5" Type="http://schemas.openxmlformats.org/officeDocument/2006/relationships/image" Target="../media/image167.png"/><Relationship Id="rId15" Type="http://schemas.openxmlformats.org/officeDocument/2006/relationships/image" Target="../media/image176.png"/><Relationship Id="rId10" Type="http://schemas.openxmlformats.org/officeDocument/2006/relationships/image" Target="../media/image171.png"/><Relationship Id="rId4" Type="http://schemas.openxmlformats.org/officeDocument/2006/relationships/image" Target="../media/image166.png"/><Relationship Id="rId9" Type="http://schemas.microsoft.com/office/2007/relationships/hdphoto" Target="../media/hdphoto5.wdp"/><Relationship Id="rId14" Type="http://schemas.openxmlformats.org/officeDocument/2006/relationships/image" Target="../media/image175.png"/></Relationships>
</file>

<file path=ppt/slides/_rels/slide1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xml"/><Relationship Id="rId1" Type="http://schemas.openxmlformats.org/officeDocument/2006/relationships/slideLayout" Target="../slideLayouts/slideLayout404.xml"/><Relationship Id="rId4" Type="http://schemas.openxmlformats.org/officeDocument/2006/relationships/image" Target="../media/image181.png"/></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2.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36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2" Type="http://schemas.openxmlformats.org/officeDocument/2006/relationships/hyperlink" Target="https://www.uptodate.com/contents/immunotherapy-for-castration-resistant-prostate-cancer" TargetMode="External"/><Relationship Id="rId1" Type="http://schemas.openxmlformats.org/officeDocument/2006/relationships/slideLayout" Target="../slideLayouts/slideLayout360.xml"/></Relationships>
</file>

<file path=ppt/slides/_rels/slide1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418.xml"/><Relationship Id="rId4" Type="http://schemas.openxmlformats.org/officeDocument/2006/relationships/image" Target="../media/image185.jpeg"/></Relationships>
</file>

<file path=ppt/slides/_rels/slide1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8.xml"/><Relationship Id="rId1" Type="http://schemas.openxmlformats.org/officeDocument/2006/relationships/slideLayout" Target="../slideLayouts/slideLayout174.xml"/></Relationships>
</file>

<file path=ppt/slides/_rels/slide1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9.xml"/><Relationship Id="rId1" Type="http://schemas.openxmlformats.org/officeDocument/2006/relationships/slideLayout" Target="../slideLayouts/slideLayout17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0.xml"/><Relationship Id="rId1" Type="http://schemas.openxmlformats.org/officeDocument/2006/relationships/slideLayout" Target="../slideLayouts/slideLayout174.xml"/></Relationships>
</file>

<file path=ppt/slides/_rels/slide2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xml"/><Relationship Id="rId1" Type="http://schemas.openxmlformats.org/officeDocument/2006/relationships/slideLayout" Target="../slideLayouts/slideLayout36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92.png"/><Relationship Id="rId2" Type="http://schemas.openxmlformats.org/officeDocument/2006/relationships/slideLayout" Target="../slideLayouts/slideLayout362.xml"/><Relationship Id="rId1" Type="http://schemas.openxmlformats.org/officeDocument/2006/relationships/tags" Target="../tags/tag1.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95.emf"/><Relationship Id="rId2" Type="http://schemas.openxmlformats.org/officeDocument/2006/relationships/slideLayout" Target="../slideLayouts/slideLayout365.xml"/><Relationship Id="rId1" Type="http://schemas.openxmlformats.org/officeDocument/2006/relationships/tags" Target="../tags/tag2.xml"/><Relationship Id="rId6" Type="http://schemas.openxmlformats.org/officeDocument/2006/relationships/oleObject" Target="../embeddings/oleObject1.bin"/><Relationship Id="rId5" Type="http://schemas.openxmlformats.org/officeDocument/2006/relationships/image" Target="../media/image194.jpeg"/><Relationship Id="rId4" Type="http://schemas.openxmlformats.org/officeDocument/2006/relationships/image" Target="../media/image193.jpeg"/></Relationships>
</file>

<file path=ppt/slides/_rels/slide24.xml.rels><?xml version="1.0" encoding="UTF-8" standalone="yes"?>
<Relationships xmlns="http://schemas.openxmlformats.org/package/2006/relationships"><Relationship Id="rId8" Type="http://schemas.openxmlformats.org/officeDocument/2006/relationships/image" Target="../media/image200.emf"/><Relationship Id="rId3" Type="http://schemas.openxmlformats.org/officeDocument/2006/relationships/image" Target="../media/image196.png"/><Relationship Id="rId7" Type="http://schemas.openxmlformats.org/officeDocument/2006/relationships/oleObject" Target="../embeddings/oleObject2.bin"/><Relationship Id="rId2" Type="http://schemas.openxmlformats.org/officeDocument/2006/relationships/slideLayout" Target="../slideLayouts/slideLayout365.xml"/><Relationship Id="rId1" Type="http://schemas.openxmlformats.org/officeDocument/2006/relationships/tags" Target="../tags/tag3.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26.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4.xml"/><Relationship Id="rId1" Type="http://schemas.openxmlformats.org/officeDocument/2006/relationships/slideLayout" Target="../slideLayouts/slideLayout270.xml"/></Relationships>
</file>

<file path=ppt/slides/_rels/slide2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gif"/><Relationship Id="rId1" Type="http://schemas.openxmlformats.org/officeDocument/2006/relationships/slideLayout" Target="../slideLayouts/slideLayout430.xml"/></Relationships>
</file>

<file path=ppt/slides/_rels/slide2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430.xml"/></Relationships>
</file>

<file path=ppt/slides/_rels/slide2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5.xml"/><Relationship Id="rId1" Type="http://schemas.openxmlformats.org/officeDocument/2006/relationships/slideLayout" Target="../slideLayouts/slideLayout430.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97.xml"/><Relationship Id="rId4" Type="http://schemas.openxmlformats.org/officeDocument/2006/relationships/image" Target="../media/image148.wmf"/></Relationships>
</file>

<file path=ppt/slides/_rels/slide3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174.xml"/><Relationship Id="rId4" Type="http://schemas.openxmlformats.org/officeDocument/2006/relationships/image" Target="../media/image209.png"/></Relationships>
</file>

<file path=ppt/slides/_rels/slide3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6.xml"/><Relationship Id="rId5" Type="http://schemas.openxmlformats.org/officeDocument/2006/relationships/image" Target="../media/image213.png"/><Relationship Id="rId4" Type="http://schemas.openxmlformats.org/officeDocument/2006/relationships/image" Target="../media/image212.png"/></Relationships>
</file>

<file path=ppt/slides/_rels/slide3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174.xml"/><Relationship Id="rId4" Type="http://schemas.openxmlformats.org/officeDocument/2006/relationships/image" Target="../media/image216.png"/></Relationships>
</file>

<file path=ppt/slides/_rels/slide33.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174.xml"/></Relationships>
</file>

<file path=ppt/slides/_rels/slide34.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219.jpe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image" Target="../media/image21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notesSlide" Target="../notesSlides/notesSlide16.xml"/><Relationship Id="rId5" Type="http://schemas.openxmlformats.org/officeDocument/2006/relationships/tags" Target="../tags/tag8.xml"/><Relationship Id="rId10" Type="http://schemas.openxmlformats.org/officeDocument/2006/relationships/slideLayout" Target="../slideLayouts/slideLayout438.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image" Target="../media/image220.jpeg"/></Relationships>
</file>

<file path=ppt/slides/_rels/slide3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174.xml"/></Relationships>
</file>

<file path=ppt/slides/_rels/slide3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7.xml"/><Relationship Id="rId1" Type="http://schemas.openxmlformats.org/officeDocument/2006/relationships/slideLayout" Target="../slideLayouts/slideLayout174.xml"/><Relationship Id="rId4" Type="http://schemas.openxmlformats.org/officeDocument/2006/relationships/image" Target="../media/image224.png"/></Relationships>
</file>

<file path=ppt/slides/_rels/slide37.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174.xml"/></Relationships>
</file>

<file path=ppt/slides/_rels/slide38.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8.xml"/><Relationship Id="rId1" Type="http://schemas.openxmlformats.org/officeDocument/2006/relationships/slideLayout" Target="../slideLayouts/slideLayout174.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png"/></Relationships>
</file>

<file path=ppt/slides/_rels/slide39.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9.xml"/><Relationship Id="rId1" Type="http://schemas.openxmlformats.org/officeDocument/2006/relationships/slideLayout" Target="../slideLayouts/slideLayout174.xml"/><Relationship Id="rId4" Type="http://schemas.openxmlformats.org/officeDocument/2006/relationships/image" Target="../media/image231.png"/></Relationships>
</file>

<file path=ppt/slides/_rels/slide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95.xml"/></Relationships>
</file>

<file path=ppt/slides/_rels/slide40.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0.xml"/><Relationship Id="rId1" Type="http://schemas.openxmlformats.org/officeDocument/2006/relationships/slideLayout" Target="../slideLayouts/slideLayout174.xml"/><Relationship Id="rId5" Type="http://schemas.openxmlformats.org/officeDocument/2006/relationships/image" Target="../media/image234.png"/><Relationship Id="rId4" Type="http://schemas.openxmlformats.org/officeDocument/2006/relationships/image" Target="../media/image2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43.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74.xml"/></Relationships>
</file>

<file path=ppt/slides/_rels/slide44.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174.xml"/></Relationships>
</file>

<file path=ppt/slides/_rels/slide5.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xml"/><Relationship Id="rId1" Type="http://schemas.openxmlformats.org/officeDocument/2006/relationships/slideLayout" Target="../slideLayouts/slideLayout365.xml"/></Relationships>
</file>

<file path=ppt/slides/_rels/slide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71.xml"/><Relationship Id="rId4" Type="http://schemas.openxmlformats.org/officeDocument/2006/relationships/image" Target="../media/image154.png"/></Relationships>
</file>

<file path=ppt/slides/_rels/slide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xml"/><Relationship Id="rId1" Type="http://schemas.openxmlformats.org/officeDocument/2006/relationships/slideLayout" Target="../slideLayouts/slideLayout365.xml"/></Relationships>
</file>

<file path=ppt/slides/_rels/slide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png"/><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6" name="Picture 6" descr="https://www.ninr.nih.gov/sites/www.ninr.nih.gov/files/images/ClinicalCenterCrop_Web.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87021" y="2854402"/>
            <a:ext cx="3015068" cy="111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ChangeArrowheads="1"/>
          </p:cNvSpPr>
          <p:nvPr/>
        </p:nvSpPr>
        <p:spPr bwMode="auto">
          <a:xfrm>
            <a:off x="1491316" y="1699877"/>
            <a:ext cx="4724409" cy="840295"/>
          </a:xfrm>
          <a:prstGeom prst="rect">
            <a:avLst/>
          </a:prstGeom>
          <a:noFill/>
          <a:ln>
            <a:noFill/>
          </a:ln>
          <a:extLst>
            <a:ext uri="{909E8E84-426E-40dd-AFC4-6F175D3DCCD1}"/>
            <a:ext uri="{91240B29-F687-4f45-9708-019B960494DF}"/>
          </a:extLst>
        </p:spPr>
        <p:txBody>
          <a:bodyPr lIns="0" tIns="0" rIns="0" bIns="0">
            <a:spAutoFit/>
          </a:bodyPr>
          <a:lstStyle>
            <a:lvl1pPr eaLnBrk="0" hangingPunct="0">
              <a:spcBef>
                <a:spcPct val="20000"/>
              </a:spcBef>
              <a:buFont typeface="Arial" pitchFamily="34" charset="0"/>
              <a:buChar char="•"/>
              <a:tabLst>
                <a:tab pos="515938" algn="l"/>
              </a:tabLst>
              <a:defRPr sz="3200">
                <a:solidFill>
                  <a:schemeClr val="tx1"/>
                </a:solidFill>
                <a:latin typeface="Calibri" pitchFamily="34" charset="0"/>
              </a:defRPr>
            </a:lvl1pPr>
            <a:lvl2pPr marL="742950" indent="-285750" eaLnBrk="0" hangingPunct="0">
              <a:spcBef>
                <a:spcPct val="20000"/>
              </a:spcBef>
              <a:buFont typeface="Arial" pitchFamily="34" charset="0"/>
              <a:buChar char="–"/>
              <a:tabLst>
                <a:tab pos="515938" algn="l"/>
              </a:tabLst>
              <a:defRPr sz="2800">
                <a:solidFill>
                  <a:schemeClr val="tx1"/>
                </a:solidFill>
                <a:latin typeface="Calibri" pitchFamily="34" charset="0"/>
              </a:defRPr>
            </a:lvl2pPr>
            <a:lvl3pPr marL="1143000" indent="-228600" eaLnBrk="0" hangingPunct="0">
              <a:spcBef>
                <a:spcPct val="20000"/>
              </a:spcBef>
              <a:buFont typeface="Arial" pitchFamily="34" charset="0"/>
              <a:buChar char="•"/>
              <a:tabLst>
                <a:tab pos="515938" algn="l"/>
              </a:tabLst>
              <a:defRPr sz="2400">
                <a:solidFill>
                  <a:schemeClr val="tx1"/>
                </a:solidFill>
                <a:latin typeface="Calibri" pitchFamily="34" charset="0"/>
              </a:defRPr>
            </a:lvl3pPr>
            <a:lvl4pPr marL="1600200" indent="-228600" eaLnBrk="0" hangingPunct="0">
              <a:spcBef>
                <a:spcPct val="20000"/>
              </a:spcBef>
              <a:buFont typeface="Arial" pitchFamily="34" charset="0"/>
              <a:buChar char="–"/>
              <a:tabLst>
                <a:tab pos="515938" algn="l"/>
              </a:tabLst>
              <a:defRPr sz="2000">
                <a:solidFill>
                  <a:schemeClr val="tx1"/>
                </a:solidFill>
                <a:latin typeface="Calibri" pitchFamily="34" charset="0"/>
              </a:defRPr>
            </a:lvl4pPr>
            <a:lvl5pPr marL="2057400" indent="-228600" eaLnBrk="0" hangingPunct="0">
              <a:spcBef>
                <a:spcPct val="20000"/>
              </a:spcBef>
              <a:buFont typeface="Arial" pitchFamily="34" charset="0"/>
              <a:buChar char="»"/>
              <a:tabLst>
                <a:tab pos="51593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51593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51593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51593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515938" algn="l"/>
              </a:tabLst>
              <a:defRPr sz="2000">
                <a:solidFill>
                  <a:schemeClr val="tx1"/>
                </a:solidFill>
                <a:latin typeface="Calibri" pitchFamily="34" charset="0"/>
              </a:defRPr>
            </a:lvl9pPr>
          </a:lstStyle>
          <a:p>
            <a:pPr defTabSz="499249">
              <a:spcBef>
                <a:spcPct val="0"/>
              </a:spcBef>
              <a:buNone/>
              <a:tabLst>
                <a:tab pos="281695" algn="l"/>
              </a:tabLst>
              <a:defRPr/>
            </a:pPr>
            <a:r>
              <a:rPr kumimoji="1" lang="en-US" altLang="en-US" sz="1092" b="1" kern="0" dirty="0">
                <a:solidFill>
                  <a:srgbClr val="00349C"/>
                </a:solidFill>
                <a:latin typeface="+mn-lt"/>
              </a:rPr>
              <a:t>James L. Gulley, M.D., Ph.D., F.A.C.P.</a:t>
            </a:r>
          </a:p>
          <a:p>
            <a:pPr defTabSz="499249">
              <a:spcBef>
                <a:spcPct val="0"/>
              </a:spcBef>
              <a:buNone/>
              <a:tabLst>
                <a:tab pos="281695" algn="l"/>
              </a:tabLst>
              <a:defRPr/>
            </a:pPr>
            <a:r>
              <a:rPr kumimoji="1" lang="en-US" altLang="en-US" sz="1092" b="1" kern="0" dirty="0">
                <a:solidFill>
                  <a:srgbClr val="00349C"/>
                </a:solidFill>
                <a:latin typeface="+mn-lt"/>
              </a:rPr>
              <a:t>Co-Director, Center for Immuno-Oncology, CCR</a:t>
            </a:r>
          </a:p>
          <a:p>
            <a:pPr defTabSz="499249">
              <a:spcBef>
                <a:spcPct val="0"/>
              </a:spcBef>
              <a:buNone/>
              <a:tabLst>
                <a:tab pos="281695" algn="l"/>
              </a:tabLst>
              <a:defRPr/>
            </a:pPr>
            <a:r>
              <a:rPr kumimoji="1" lang="en-US" altLang="en-US" sz="1092" b="1" kern="0" dirty="0">
                <a:solidFill>
                  <a:srgbClr val="00349C"/>
                </a:solidFill>
                <a:latin typeface="+mn-lt"/>
              </a:rPr>
              <a:t>Clinical Director, National Cancer Institute</a:t>
            </a:r>
          </a:p>
          <a:p>
            <a:pPr defTabSz="499249">
              <a:spcBef>
                <a:spcPct val="0"/>
              </a:spcBef>
              <a:buNone/>
              <a:tabLst>
                <a:tab pos="281695" algn="l"/>
              </a:tabLst>
              <a:defRPr/>
            </a:pPr>
            <a:r>
              <a:rPr kumimoji="1" lang="en-US" altLang="en-US" sz="1092" b="1" kern="0" dirty="0">
                <a:solidFill>
                  <a:srgbClr val="00349C"/>
                </a:solidFill>
                <a:latin typeface="+mn-lt"/>
              </a:rPr>
              <a:t>&amp; Acting Co-Director, Center for Cancer Research (CCR)</a:t>
            </a:r>
          </a:p>
          <a:p>
            <a:pPr defTabSz="499249">
              <a:spcBef>
                <a:spcPct val="0"/>
              </a:spcBef>
              <a:buNone/>
              <a:tabLst>
                <a:tab pos="281695" algn="l"/>
              </a:tabLst>
              <a:defRPr/>
            </a:pPr>
            <a:r>
              <a:rPr kumimoji="1" lang="en-US" altLang="en-US" sz="1092" b="1" kern="0" dirty="0">
                <a:solidFill>
                  <a:srgbClr val="00349C"/>
                </a:solidFill>
                <a:latin typeface="+mn-lt"/>
              </a:rPr>
              <a:t>National Institutes of Health</a:t>
            </a:r>
            <a:endParaRPr kumimoji="1" lang="en-US" altLang="en-US" sz="1092" b="1" kern="0" dirty="0">
              <a:solidFill>
                <a:srgbClr val="002060"/>
              </a:solidFill>
              <a:latin typeface="+mj-lt"/>
            </a:endParaRPr>
          </a:p>
        </p:txBody>
      </p:sp>
      <p:sp>
        <p:nvSpPr>
          <p:cNvPr id="9" name="Text Box 4"/>
          <p:cNvSpPr txBox="1">
            <a:spLocks noChangeArrowheads="1"/>
          </p:cNvSpPr>
          <p:nvPr/>
        </p:nvSpPr>
        <p:spPr bwMode="auto">
          <a:xfrm>
            <a:off x="2061158" y="1431167"/>
            <a:ext cx="4992221" cy="529376"/>
          </a:xfrm>
          <a:prstGeom prst="rect">
            <a:avLst/>
          </a:prstGeom>
          <a:noFill/>
          <a:ln>
            <a:noFill/>
          </a:ln>
          <a:extLst>
            <a:ext uri="{909E8E84-426E-40dd-AFC4-6F175D3DCCD1}"/>
            <a:ext uri="{91240B29-F687-4f45-9708-019B960494DF}"/>
          </a:extLst>
        </p:spPr>
        <p:txBody>
          <a:bodyPr>
            <a:spAutoFit/>
          </a:bodyPr>
          <a:lstStyle>
            <a:lvl1pPr eaLnBrk="0" hangingPunct="0">
              <a:spcBef>
                <a:spcPct val="20000"/>
              </a:spcBef>
              <a:buChar char="•"/>
              <a:tabLst>
                <a:tab pos="3943350" algn="l"/>
                <a:tab pos="4000500" algn="l"/>
                <a:tab pos="4572000" algn="l"/>
              </a:tabLst>
              <a:defRPr sz="2400">
                <a:solidFill>
                  <a:schemeClr val="bg1"/>
                </a:solidFill>
                <a:latin typeface="Times" pitchFamily="18" charset="0"/>
                <a:ea typeface="MS PGothic" pitchFamily="34" charset="-128"/>
              </a:defRPr>
            </a:lvl1pPr>
            <a:lvl2pPr marL="742950" indent="-285750" eaLnBrk="0" hangingPunct="0">
              <a:spcBef>
                <a:spcPct val="20000"/>
              </a:spcBef>
              <a:buChar char="–"/>
              <a:tabLst>
                <a:tab pos="3943350" algn="l"/>
                <a:tab pos="4000500" algn="l"/>
                <a:tab pos="4572000" algn="l"/>
              </a:tabLst>
              <a:defRPr sz="2400">
                <a:solidFill>
                  <a:schemeClr val="bg1"/>
                </a:solidFill>
                <a:latin typeface="Times" pitchFamily="18" charset="0"/>
                <a:ea typeface="MS PGothic" pitchFamily="34" charset="-128"/>
              </a:defRPr>
            </a:lvl2pPr>
            <a:lvl3pPr marL="1143000" indent="-228600" eaLnBrk="0" hangingPunct="0">
              <a:spcBef>
                <a:spcPct val="20000"/>
              </a:spcBef>
              <a:buChar char="•"/>
              <a:tabLst>
                <a:tab pos="3943350" algn="l"/>
                <a:tab pos="4000500" algn="l"/>
                <a:tab pos="4572000" algn="l"/>
              </a:tabLst>
              <a:defRPr sz="2000">
                <a:solidFill>
                  <a:schemeClr val="bg1"/>
                </a:solidFill>
                <a:latin typeface="Times" pitchFamily="18" charset="0"/>
                <a:ea typeface="MS PGothic" pitchFamily="34" charset="-128"/>
              </a:defRPr>
            </a:lvl3pPr>
            <a:lvl4pPr marL="1600200" indent="-228600" eaLnBrk="0" hangingPunct="0">
              <a:spcBef>
                <a:spcPct val="20000"/>
              </a:spcBef>
              <a:buChar char="–"/>
              <a:tabLst>
                <a:tab pos="3943350" algn="l"/>
                <a:tab pos="4000500" algn="l"/>
                <a:tab pos="4572000" algn="l"/>
              </a:tabLst>
              <a:defRPr sz="2000">
                <a:solidFill>
                  <a:schemeClr val="bg1"/>
                </a:solidFill>
                <a:latin typeface="Times" pitchFamily="18" charset="0"/>
                <a:ea typeface="MS PGothic" pitchFamily="34" charset="-128"/>
              </a:defRPr>
            </a:lvl4pPr>
            <a:lvl5pPr marL="2057400" indent="-228600" eaLnBrk="0" hangingPunct="0">
              <a:spcBef>
                <a:spcPct val="20000"/>
              </a:spcBef>
              <a:buChar char="»"/>
              <a:tabLst>
                <a:tab pos="3943350" algn="l"/>
                <a:tab pos="4000500" algn="l"/>
                <a:tab pos="4572000" algn="l"/>
              </a:tabLst>
              <a:defRPr sz="2000">
                <a:solidFill>
                  <a:schemeClr val="bg1"/>
                </a:solidFill>
                <a:latin typeface="Times" pitchFamily="18" charset="0"/>
                <a:ea typeface="MS PGothic" pitchFamily="34" charset="-128"/>
              </a:defRPr>
            </a:lvl5pPr>
            <a:lvl6pPr marL="2514600" indent="-228600" eaLnBrk="0" fontAlgn="base" hangingPunct="0">
              <a:spcBef>
                <a:spcPct val="20000"/>
              </a:spcBef>
              <a:spcAft>
                <a:spcPct val="0"/>
              </a:spcAft>
              <a:buChar char="»"/>
              <a:tabLst>
                <a:tab pos="3943350" algn="l"/>
                <a:tab pos="4000500" algn="l"/>
                <a:tab pos="4572000" algn="l"/>
              </a:tabLst>
              <a:defRPr sz="2000">
                <a:solidFill>
                  <a:schemeClr val="bg1"/>
                </a:solidFill>
                <a:latin typeface="Times" pitchFamily="18" charset="0"/>
                <a:ea typeface="MS PGothic" pitchFamily="34" charset="-128"/>
              </a:defRPr>
            </a:lvl6pPr>
            <a:lvl7pPr marL="2971800" indent="-228600" eaLnBrk="0" fontAlgn="base" hangingPunct="0">
              <a:spcBef>
                <a:spcPct val="20000"/>
              </a:spcBef>
              <a:spcAft>
                <a:spcPct val="0"/>
              </a:spcAft>
              <a:buChar char="»"/>
              <a:tabLst>
                <a:tab pos="3943350" algn="l"/>
                <a:tab pos="4000500" algn="l"/>
                <a:tab pos="4572000" algn="l"/>
              </a:tabLst>
              <a:defRPr sz="2000">
                <a:solidFill>
                  <a:schemeClr val="bg1"/>
                </a:solidFill>
                <a:latin typeface="Times" pitchFamily="18" charset="0"/>
                <a:ea typeface="MS PGothic" pitchFamily="34" charset="-128"/>
              </a:defRPr>
            </a:lvl7pPr>
            <a:lvl8pPr marL="3429000" indent="-228600" eaLnBrk="0" fontAlgn="base" hangingPunct="0">
              <a:spcBef>
                <a:spcPct val="20000"/>
              </a:spcBef>
              <a:spcAft>
                <a:spcPct val="0"/>
              </a:spcAft>
              <a:buChar char="»"/>
              <a:tabLst>
                <a:tab pos="3943350" algn="l"/>
                <a:tab pos="4000500" algn="l"/>
                <a:tab pos="4572000" algn="l"/>
              </a:tabLst>
              <a:defRPr sz="2000">
                <a:solidFill>
                  <a:schemeClr val="bg1"/>
                </a:solidFill>
                <a:latin typeface="Times" pitchFamily="18" charset="0"/>
                <a:ea typeface="MS PGothic" pitchFamily="34" charset="-128"/>
              </a:defRPr>
            </a:lvl8pPr>
            <a:lvl9pPr marL="3886200" indent="-228600" eaLnBrk="0" fontAlgn="base" hangingPunct="0">
              <a:spcBef>
                <a:spcPct val="20000"/>
              </a:spcBef>
              <a:spcAft>
                <a:spcPct val="0"/>
              </a:spcAft>
              <a:buChar char="»"/>
              <a:tabLst>
                <a:tab pos="3943350" algn="l"/>
                <a:tab pos="4000500" algn="l"/>
                <a:tab pos="4572000" algn="l"/>
              </a:tabLst>
              <a:defRPr sz="2000">
                <a:solidFill>
                  <a:schemeClr val="bg1"/>
                </a:solidFill>
                <a:latin typeface="Times" pitchFamily="18" charset="0"/>
                <a:ea typeface="MS PGothic" pitchFamily="34" charset="-128"/>
              </a:defRPr>
            </a:lvl9pPr>
          </a:lstStyle>
          <a:p>
            <a:pPr algn="ctr" defTabSz="499249">
              <a:spcBef>
                <a:spcPct val="0"/>
              </a:spcBef>
              <a:buNone/>
              <a:tabLst>
                <a:tab pos="2153010" algn="l"/>
                <a:tab pos="2184213" algn="l"/>
                <a:tab pos="2496244" algn="l"/>
              </a:tabLst>
              <a:defRPr/>
            </a:pPr>
            <a:endParaRPr kumimoji="1" lang="en-US" altLang="en-US" sz="656" b="1" u="sng" kern="0" dirty="0">
              <a:solidFill>
                <a:schemeClr val="tx1"/>
              </a:solidFill>
              <a:cs typeface="Arial" pitchFamily="34" charset="0"/>
            </a:endParaRPr>
          </a:p>
          <a:p>
            <a:pPr algn="ctr" defTabSz="499249">
              <a:spcBef>
                <a:spcPct val="0"/>
              </a:spcBef>
              <a:buNone/>
              <a:tabLst>
                <a:tab pos="2153010" algn="l"/>
                <a:tab pos="2184213" algn="l"/>
                <a:tab pos="2496244" algn="l"/>
              </a:tabLst>
              <a:defRPr/>
            </a:pPr>
            <a:endParaRPr kumimoji="1" lang="en-US" altLang="en-US" sz="2184" b="1" kern="0" dirty="0">
              <a:solidFill>
                <a:schemeClr val="tx1"/>
              </a:solidFill>
              <a:cs typeface="Arial" pitchFamily="34" charset="0"/>
            </a:endParaRPr>
          </a:p>
        </p:txBody>
      </p:sp>
      <p:cxnSp>
        <p:nvCxnSpPr>
          <p:cNvPr id="168965" name="Straight Connector 6"/>
          <p:cNvCxnSpPr>
            <a:cxnSpLocks noChangeShapeType="1"/>
          </p:cNvCxnSpPr>
          <p:nvPr/>
        </p:nvCxnSpPr>
        <p:spPr bwMode="auto">
          <a:xfrm>
            <a:off x="1497815" y="1529564"/>
            <a:ext cx="5690662" cy="0"/>
          </a:xfrm>
          <a:prstGeom prst="line">
            <a:avLst/>
          </a:prstGeom>
          <a:noFill/>
          <a:ln w="19050">
            <a:solidFill>
              <a:srgbClr val="002776"/>
            </a:solidFill>
            <a:round/>
            <a:headEnd/>
            <a:tailEnd/>
          </a:ln>
          <a:extLst>
            <a:ext uri="{909E8E84-426E-40DD-AFC4-6F175D3DCCD1}">
              <a14:hiddenFill xmlns:a14="http://schemas.microsoft.com/office/drawing/2010/main">
                <a:noFill/>
              </a14:hiddenFill>
            </a:ext>
          </a:extLst>
        </p:spPr>
      </p:cxnSp>
      <p:sp>
        <p:nvSpPr>
          <p:cNvPr id="2" name="TextBox 1">
            <a:extLst>
              <a:ext uri="{FF2B5EF4-FFF2-40B4-BE49-F238E27FC236}">
                <a16:creationId xmlns:a16="http://schemas.microsoft.com/office/drawing/2014/main" id="{2607F249-156C-5580-E6C6-6232B5E32FF8}"/>
              </a:ext>
            </a:extLst>
          </p:cNvPr>
          <p:cNvSpPr txBox="1"/>
          <p:nvPr/>
        </p:nvSpPr>
        <p:spPr>
          <a:xfrm>
            <a:off x="1468349" y="1090983"/>
            <a:ext cx="5772309" cy="369332"/>
          </a:xfrm>
          <a:prstGeom prst="rect">
            <a:avLst/>
          </a:prstGeom>
          <a:noFill/>
        </p:spPr>
        <p:txBody>
          <a:bodyPr wrap="square" rtlCol="0">
            <a:spAutoFit/>
          </a:bodyPr>
          <a:lstStyle/>
          <a:p>
            <a:r>
              <a:rPr lang="en-US" dirty="0">
                <a:solidFill>
                  <a:srgbClr val="00349C"/>
                </a:solidFill>
              </a:rPr>
              <a:t>Immunotherapy for Prostate Cancer: What is new?</a:t>
            </a:r>
          </a:p>
        </p:txBody>
      </p:sp>
    </p:spTree>
    <p:extLst>
      <p:ext uri="{BB962C8B-B14F-4D97-AF65-F5344CB8AC3E}">
        <p14:creationId xmlns:p14="http://schemas.microsoft.com/office/powerpoint/2010/main" val="1783496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6DBD89-545C-4715-94B8-2F876ED2F418}"/>
              </a:ext>
            </a:extLst>
          </p:cNvPr>
          <p:cNvSpPr txBox="1"/>
          <p:nvPr/>
        </p:nvSpPr>
        <p:spPr>
          <a:xfrm>
            <a:off x="1314451" y="985840"/>
            <a:ext cx="4611274" cy="461665"/>
          </a:xfrm>
          <a:prstGeom prst="rect">
            <a:avLst/>
          </a:prstGeom>
          <a:noFill/>
        </p:spPr>
        <p:txBody>
          <a:bodyPr wrap="square" rtlCol="0">
            <a:spAutoFit/>
          </a:bodyPr>
          <a:lstStyle/>
          <a:p>
            <a:pPr defTabSz="685784" eaLnBrk="0" hangingPunct="0">
              <a:defRPr/>
            </a:pPr>
            <a:r>
              <a:rPr lang="en-US" sz="1200" dirty="0">
                <a:solidFill>
                  <a:srgbClr val="000000"/>
                </a:solidFill>
                <a:cs typeface="+mn-cs"/>
              </a:rPr>
              <a:t>Prostvac increases intra/peritumoral immune infiltrate in patients with localized prostate cancer undergoing radical prostatectomy </a:t>
            </a:r>
            <a:r>
              <a:rPr lang="en-US" sz="1200" dirty="0">
                <a:solidFill>
                  <a:srgbClr val="606060">
                    <a:lumMod val="50000"/>
                  </a:srgbClr>
                </a:solidFill>
                <a:cs typeface="+mn-cs"/>
              </a:rPr>
              <a:t>(n=27)</a:t>
            </a:r>
          </a:p>
        </p:txBody>
      </p:sp>
      <p:sp>
        <p:nvSpPr>
          <p:cNvPr id="5" name="TextBox 4">
            <a:extLst>
              <a:ext uri="{FF2B5EF4-FFF2-40B4-BE49-F238E27FC236}">
                <a16:creationId xmlns:a16="http://schemas.microsoft.com/office/drawing/2014/main" id="{FF132BB2-C802-4392-9854-090451374742}"/>
              </a:ext>
            </a:extLst>
          </p:cNvPr>
          <p:cNvSpPr txBox="1"/>
          <p:nvPr/>
        </p:nvSpPr>
        <p:spPr>
          <a:xfrm>
            <a:off x="1528765" y="4048126"/>
            <a:ext cx="4118435" cy="230832"/>
          </a:xfrm>
          <a:prstGeom prst="rect">
            <a:avLst/>
          </a:prstGeom>
          <a:noFill/>
        </p:spPr>
        <p:txBody>
          <a:bodyPr wrap="none" rtlCol="0">
            <a:spAutoFit/>
          </a:bodyPr>
          <a:lstStyle/>
          <a:p>
            <a:pPr defTabSz="685784" eaLnBrk="0" hangingPunct="0">
              <a:defRPr/>
            </a:pPr>
            <a:r>
              <a:rPr lang="en-US" sz="900" dirty="0">
                <a:solidFill>
                  <a:srgbClr val="000000"/>
                </a:solidFill>
                <a:cs typeface="+mn-cs"/>
              </a:rPr>
              <a:t>RNA expression profiles consistent with an activated immune response post vaccine</a:t>
            </a:r>
            <a:endParaRPr lang="en-US" sz="675" dirty="0">
              <a:solidFill>
                <a:srgbClr val="000000"/>
              </a:solidFill>
              <a:cs typeface="+mn-cs"/>
            </a:endParaRPr>
          </a:p>
        </p:txBody>
      </p:sp>
      <p:graphicFrame>
        <p:nvGraphicFramePr>
          <p:cNvPr id="8" name="Group 3">
            <a:extLst>
              <a:ext uri="{FF2B5EF4-FFF2-40B4-BE49-F238E27FC236}">
                <a16:creationId xmlns:a16="http://schemas.microsoft.com/office/drawing/2014/main" id="{8F224438-80D0-4591-916D-C19CD6C49D1C}"/>
              </a:ext>
            </a:extLst>
          </p:cNvPr>
          <p:cNvGraphicFramePr>
            <a:graphicFrameLocks/>
          </p:cNvGraphicFramePr>
          <p:nvPr/>
        </p:nvGraphicFramePr>
        <p:xfrm>
          <a:off x="1771650" y="1605569"/>
          <a:ext cx="5657850" cy="537096"/>
        </p:xfrm>
        <a:graphic>
          <a:graphicData uri="http://schemas.openxmlformats.org/drawingml/2006/table">
            <a:tbl>
              <a:tblPr/>
              <a:tblGrid>
                <a:gridCol w="721519">
                  <a:extLst>
                    <a:ext uri="{9D8B030D-6E8A-4147-A177-3AD203B41FA5}">
                      <a16:colId xmlns:a16="http://schemas.microsoft.com/office/drawing/2014/main" val="20000"/>
                    </a:ext>
                  </a:extLst>
                </a:gridCol>
                <a:gridCol w="1119188">
                  <a:extLst>
                    <a:ext uri="{9D8B030D-6E8A-4147-A177-3AD203B41FA5}">
                      <a16:colId xmlns:a16="http://schemas.microsoft.com/office/drawing/2014/main" val="20001"/>
                    </a:ext>
                  </a:extLst>
                </a:gridCol>
                <a:gridCol w="1044179">
                  <a:extLst>
                    <a:ext uri="{9D8B030D-6E8A-4147-A177-3AD203B41FA5}">
                      <a16:colId xmlns:a16="http://schemas.microsoft.com/office/drawing/2014/main" val="20002"/>
                    </a:ext>
                  </a:extLst>
                </a:gridCol>
                <a:gridCol w="1058465">
                  <a:extLst>
                    <a:ext uri="{9D8B030D-6E8A-4147-A177-3AD203B41FA5}">
                      <a16:colId xmlns:a16="http://schemas.microsoft.com/office/drawing/2014/main" val="20003"/>
                    </a:ext>
                  </a:extLst>
                </a:gridCol>
                <a:gridCol w="1068114">
                  <a:extLst>
                    <a:ext uri="{9D8B030D-6E8A-4147-A177-3AD203B41FA5}">
                      <a16:colId xmlns:a16="http://schemas.microsoft.com/office/drawing/2014/main" val="20004"/>
                    </a:ext>
                  </a:extLst>
                </a:gridCol>
                <a:gridCol w="646386">
                  <a:extLst>
                    <a:ext uri="{9D8B030D-6E8A-4147-A177-3AD203B41FA5}">
                      <a16:colId xmlns:a16="http://schemas.microsoft.com/office/drawing/2014/main" val="20005"/>
                    </a:ext>
                  </a:extLst>
                </a:gridCol>
              </a:tblGrid>
              <a:tr h="262776">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900" b="0" i="0" u="none" strike="noStrike" cap="none" normalizeH="0" baseline="0" dirty="0">
                          <a:ln>
                            <a:noFill/>
                          </a:ln>
                          <a:solidFill>
                            <a:schemeClr val="tx1"/>
                          </a:solidFill>
                          <a:effectLst/>
                          <a:latin typeface="+mn-lt"/>
                          <a:cs typeface="Times New Roman" pitchFamily="18" charset="0"/>
                        </a:rPr>
                        <a:t> Baseline</a:t>
                      </a:r>
                      <a:endParaRPr kumimoji="0" lang="en-US" sz="1800" b="0" i="0" u="none" strike="noStrike" cap="none" normalizeH="0" baseline="0" dirty="0">
                        <a:ln>
                          <a:noFill/>
                        </a:ln>
                        <a:solidFill>
                          <a:schemeClr val="tx1"/>
                        </a:solidFill>
                        <a:effectLst/>
                        <a:latin typeface="+mn-lt"/>
                      </a:endParaRPr>
                    </a:p>
                  </a:txBody>
                  <a:tcPr marL="0" marR="0" marT="0" marB="0" horzOverflow="overflow">
                    <a:lnL w="381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900" b="0" i="0" u="none" strike="noStrike" cap="none" normalizeH="0" baseline="0" dirty="0">
                          <a:ln>
                            <a:noFill/>
                          </a:ln>
                          <a:solidFill>
                            <a:schemeClr val="tx1"/>
                          </a:solidFill>
                          <a:effectLst/>
                          <a:latin typeface="+mn-lt"/>
                          <a:cs typeface="Times New Roman" pitchFamily="18" charset="0"/>
                        </a:rPr>
                        <a:t> Day  1</a:t>
                      </a:r>
                      <a:endParaRPr kumimoji="0" lang="en-US" sz="1800" b="0" i="0" u="none" strike="noStrike" cap="none" normalizeH="0" baseline="0" dirty="0">
                        <a:ln>
                          <a:noFill/>
                        </a:ln>
                        <a:solidFill>
                          <a:schemeClr val="tx1"/>
                        </a:solidFill>
                        <a:effectLst/>
                        <a:latin typeface="+mn-lt"/>
                      </a:endParaRPr>
                    </a:p>
                  </a:txBody>
                  <a:tcPr marL="0" marR="0" marT="0" marB="0" horzOverflow="overflow">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900" b="0" i="0" u="none" strike="noStrike" cap="none" normalizeH="0" baseline="0" dirty="0">
                          <a:ln>
                            <a:noFill/>
                          </a:ln>
                          <a:solidFill>
                            <a:schemeClr val="tx1"/>
                          </a:solidFill>
                          <a:effectLst/>
                          <a:latin typeface="+mn-lt"/>
                          <a:cs typeface="Times New Roman" pitchFamily="18" charset="0"/>
                        </a:rPr>
                        <a:t> Day15</a:t>
                      </a:r>
                      <a:endParaRPr kumimoji="0" lang="en-US" sz="1800" b="0" i="0" u="none" strike="noStrike" cap="none" normalizeH="0" baseline="0" dirty="0">
                        <a:ln>
                          <a:noFill/>
                        </a:ln>
                        <a:solidFill>
                          <a:schemeClr val="tx1"/>
                        </a:solidFill>
                        <a:effectLst/>
                        <a:latin typeface="+mn-lt"/>
                      </a:endParaRPr>
                    </a:p>
                  </a:txBody>
                  <a:tcPr marL="0" marR="0" marT="0" marB="0" horzOverflow="overflow">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900" b="0" i="0" u="none" strike="noStrike" cap="none" normalizeH="0" baseline="0" dirty="0">
                          <a:ln>
                            <a:noFill/>
                          </a:ln>
                          <a:solidFill>
                            <a:schemeClr val="tx1"/>
                          </a:solidFill>
                          <a:effectLst/>
                          <a:latin typeface="+mn-lt"/>
                          <a:cs typeface="Times New Roman" pitchFamily="18" charset="0"/>
                        </a:rPr>
                        <a:t> Day 29</a:t>
                      </a:r>
                      <a:endParaRPr kumimoji="0" lang="en-US" sz="1800" b="0" i="0" u="none" strike="noStrike" cap="none" normalizeH="0" baseline="0" dirty="0">
                        <a:ln>
                          <a:noFill/>
                        </a:ln>
                        <a:solidFill>
                          <a:schemeClr val="tx1"/>
                        </a:solidFill>
                        <a:effectLst/>
                        <a:latin typeface="+mn-lt"/>
                      </a:endParaRPr>
                    </a:p>
                  </a:txBody>
                  <a:tcPr marL="0" marR="0" marT="0" marB="0" horzOverflow="overflow">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900" b="0" i="0" u="none" strike="noStrike" cap="none" normalizeH="0" baseline="0" dirty="0">
                          <a:ln>
                            <a:noFill/>
                          </a:ln>
                          <a:solidFill>
                            <a:schemeClr val="tx1"/>
                          </a:solidFill>
                          <a:effectLst/>
                          <a:latin typeface="+mn-lt"/>
                          <a:cs typeface="Times New Roman" pitchFamily="18" charset="0"/>
                        </a:rPr>
                        <a:t> Day 57</a:t>
                      </a:r>
                      <a:endParaRPr kumimoji="0" lang="en-US" sz="1800" b="0" i="0" u="none" strike="noStrike" cap="none" normalizeH="0" baseline="0" dirty="0">
                        <a:ln>
                          <a:noFill/>
                        </a:ln>
                        <a:solidFill>
                          <a:schemeClr val="tx1"/>
                        </a:solidFill>
                        <a:effectLst/>
                        <a:latin typeface="+mn-lt"/>
                      </a:endParaRPr>
                    </a:p>
                  </a:txBody>
                  <a:tcPr marL="0" marR="0" marT="0" marB="0" horzOverflow="overflow">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900" b="0" i="0" u="none" strike="noStrike" cap="none" normalizeH="0" baseline="0" dirty="0">
                          <a:ln>
                            <a:noFill/>
                          </a:ln>
                          <a:solidFill>
                            <a:schemeClr val="tx1"/>
                          </a:solidFill>
                          <a:effectLst/>
                          <a:latin typeface="+mn-lt"/>
                          <a:cs typeface="Times New Roman" pitchFamily="18" charset="0"/>
                        </a:rPr>
                        <a:t> 64</a:t>
                      </a:r>
                      <a:endParaRPr kumimoji="0" lang="en-US" sz="800" b="0" i="0" u="none" strike="noStrike" cap="none" normalizeH="0" baseline="0" dirty="0">
                        <a:ln>
                          <a:noFill/>
                        </a:ln>
                        <a:solidFill>
                          <a:schemeClr val="tx1"/>
                        </a:solidFill>
                        <a:effectLst/>
                        <a:latin typeface="+mn-lt"/>
                        <a:cs typeface="Times New Roman" pitchFamily="18" charset="0"/>
                      </a:endParaRPr>
                    </a:p>
                  </a:txBody>
                  <a:tcPr marL="0" marR="0" marT="0" marB="0" horzOverflow="overflow">
                    <a:lnL w="127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320">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900" b="0" i="0" u="none" strike="noStrike" cap="none" normalizeH="0" baseline="0" dirty="0">
                          <a:ln>
                            <a:noFill/>
                          </a:ln>
                          <a:solidFill>
                            <a:schemeClr val="tx1"/>
                          </a:solidFill>
                          <a:effectLst/>
                          <a:latin typeface="+mn-lt"/>
                          <a:cs typeface="Times New Roman" pitchFamily="18" charset="0"/>
                        </a:rPr>
                        <a:t> Biopsy</a:t>
                      </a:r>
                      <a:endParaRPr kumimoji="0" lang="en-US" sz="1800" b="0" i="0" u="none" strike="noStrike" cap="none" normalizeH="0" baseline="0" dirty="0">
                        <a:ln>
                          <a:noFill/>
                        </a:ln>
                        <a:solidFill>
                          <a:schemeClr val="tx1"/>
                        </a:solidFill>
                        <a:effectLst/>
                        <a:latin typeface="+mn-lt"/>
                      </a:endParaRPr>
                    </a:p>
                  </a:txBody>
                  <a:tcPr marL="0" marR="0" marT="0" marB="0" horzOverflow="overflow">
                    <a:lnL w="381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lnTlToBr>
                      <a:noFill/>
                    </a:lnTlToBr>
                    <a:lnBlToTr>
                      <a:noFill/>
                    </a:lnBlToTr>
                    <a:solidFill>
                      <a:srgbClr val="FF000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900" b="0" i="0" u="none" strike="noStrike" cap="none" normalizeH="0" baseline="0" dirty="0">
                          <a:ln>
                            <a:noFill/>
                          </a:ln>
                          <a:solidFill>
                            <a:schemeClr val="tx1"/>
                          </a:solidFill>
                          <a:effectLst/>
                          <a:latin typeface="+mn-lt"/>
                          <a:cs typeface="Times New Roman" pitchFamily="18" charset="0"/>
                        </a:rPr>
                        <a:t> Priming Vaccination</a:t>
                      </a:r>
                    </a:p>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900" b="0" i="0" u="none" strike="noStrike" cap="none" normalizeH="0" baseline="0" dirty="0" err="1">
                          <a:ln>
                            <a:noFill/>
                          </a:ln>
                          <a:solidFill>
                            <a:schemeClr val="tx1"/>
                          </a:solidFill>
                          <a:effectLst/>
                          <a:latin typeface="+mn-lt"/>
                          <a:cs typeface="Times New Roman" pitchFamily="18" charset="0"/>
                        </a:rPr>
                        <a:t>s.c</a:t>
                      </a:r>
                      <a:r>
                        <a:rPr kumimoji="0" lang="en-US" sz="900" b="0" i="0" u="none" strike="noStrike" cap="none" normalizeH="0" baseline="0" dirty="0">
                          <a:ln>
                            <a:noFill/>
                          </a:ln>
                          <a:solidFill>
                            <a:schemeClr val="tx1"/>
                          </a:solidFill>
                          <a:effectLst/>
                          <a:latin typeface="+mn-lt"/>
                          <a:cs typeface="Times New Roman" pitchFamily="18" charset="0"/>
                        </a:rPr>
                        <a:t>.</a:t>
                      </a:r>
                      <a:endParaRPr kumimoji="0" lang="en-US" sz="1800" b="0" i="0" u="none" strike="noStrike" cap="none" normalizeH="0" baseline="0" dirty="0">
                        <a:ln>
                          <a:noFill/>
                        </a:ln>
                        <a:solidFill>
                          <a:schemeClr val="tx1"/>
                        </a:solidFill>
                        <a:effectLst/>
                        <a:latin typeface="+mn-lt"/>
                      </a:endParaRPr>
                    </a:p>
                  </a:txBody>
                  <a:tcPr marL="0" marR="0" marT="0" marB="0" horzOverflow="overflow">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lnTlToBr>
                      <a:noFill/>
                    </a:lnTlToBr>
                    <a:lnBlToTr>
                      <a:noFill/>
                    </a:lnBlToTr>
                    <a:solidFill>
                      <a:srgbClr val="00990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900" b="0" i="0" u="none" strike="noStrike" cap="none" normalizeH="0" baseline="0" dirty="0">
                          <a:ln>
                            <a:noFill/>
                          </a:ln>
                          <a:solidFill>
                            <a:srgbClr val="000000"/>
                          </a:solidFill>
                          <a:effectLst/>
                          <a:latin typeface="+mn-lt"/>
                          <a:cs typeface="Times New Roman" pitchFamily="18" charset="0"/>
                        </a:rPr>
                        <a:t> Booster Vaccination</a:t>
                      </a:r>
                    </a:p>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900" b="0" i="0" u="none" strike="noStrike" cap="none" normalizeH="0" baseline="0" dirty="0" err="1">
                          <a:ln>
                            <a:noFill/>
                          </a:ln>
                          <a:solidFill>
                            <a:srgbClr val="000000"/>
                          </a:solidFill>
                          <a:effectLst/>
                          <a:latin typeface="+mn-lt"/>
                          <a:cs typeface="Times New Roman" pitchFamily="18" charset="0"/>
                        </a:rPr>
                        <a:t>s.c</a:t>
                      </a:r>
                      <a:r>
                        <a:rPr kumimoji="0" lang="en-US" sz="900" b="0" i="0" u="none" strike="noStrike" cap="none" normalizeH="0" baseline="0" dirty="0">
                          <a:ln>
                            <a:noFill/>
                          </a:ln>
                          <a:solidFill>
                            <a:srgbClr val="000000"/>
                          </a:solidFill>
                          <a:effectLst/>
                          <a:latin typeface="+mn-lt"/>
                          <a:cs typeface="Times New Roman" pitchFamily="18" charset="0"/>
                        </a:rPr>
                        <a:t>.</a:t>
                      </a:r>
                      <a:endParaRPr kumimoji="0" lang="en-US" sz="1800" b="0" i="0" u="none" strike="noStrike" cap="none" normalizeH="0" baseline="0" dirty="0">
                        <a:ln>
                          <a:noFill/>
                        </a:ln>
                        <a:solidFill>
                          <a:srgbClr val="000000"/>
                        </a:solidFill>
                        <a:effectLst/>
                        <a:latin typeface="+mn-lt"/>
                      </a:endParaRPr>
                    </a:p>
                  </a:txBody>
                  <a:tcPr marL="0" marR="0" marT="0" marB="0" horzOverflow="overflow">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lnTlToBr>
                      <a:noFill/>
                    </a:lnTlToBr>
                    <a:lnBlToTr>
                      <a:noFill/>
                    </a:lnBlToTr>
                    <a:solidFill>
                      <a:srgbClr val="FFFF0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900" b="0" i="0" u="none" strike="noStrike" cap="none" normalizeH="0" baseline="0" dirty="0">
                          <a:ln>
                            <a:noFill/>
                          </a:ln>
                          <a:solidFill>
                            <a:srgbClr val="000000"/>
                          </a:solidFill>
                          <a:effectLst/>
                          <a:latin typeface="+mn-lt"/>
                          <a:cs typeface="Times New Roman" pitchFamily="18" charset="0"/>
                        </a:rPr>
                        <a:t> Booster Vaccination</a:t>
                      </a:r>
                    </a:p>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900" b="0" i="0" u="none" strike="noStrike" cap="none" normalizeH="0" baseline="0" dirty="0" err="1">
                          <a:ln>
                            <a:noFill/>
                          </a:ln>
                          <a:solidFill>
                            <a:srgbClr val="000000"/>
                          </a:solidFill>
                          <a:effectLst/>
                          <a:latin typeface="+mn-lt"/>
                          <a:cs typeface="Times New Roman" pitchFamily="18" charset="0"/>
                        </a:rPr>
                        <a:t>s.c</a:t>
                      </a:r>
                      <a:r>
                        <a:rPr kumimoji="0" lang="en-US" sz="900" b="0" i="0" u="none" strike="noStrike" cap="none" normalizeH="0" baseline="0" dirty="0">
                          <a:ln>
                            <a:noFill/>
                          </a:ln>
                          <a:solidFill>
                            <a:srgbClr val="000000"/>
                          </a:solidFill>
                          <a:effectLst/>
                          <a:latin typeface="+mn-lt"/>
                          <a:cs typeface="Times New Roman" pitchFamily="18" charset="0"/>
                        </a:rPr>
                        <a:t>.</a:t>
                      </a:r>
                      <a:endParaRPr kumimoji="0" lang="en-US" sz="1800" b="0" i="0" u="none" strike="noStrike" cap="none" normalizeH="0" baseline="0" dirty="0">
                        <a:ln>
                          <a:noFill/>
                        </a:ln>
                        <a:solidFill>
                          <a:srgbClr val="000000"/>
                        </a:solidFill>
                        <a:effectLst/>
                        <a:latin typeface="+mn-lt"/>
                      </a:endParaRPr>
                    </a:p>
                  </a:txBody>
                  <a:tcPr marL="0" marR="0" marT="0" marB="0" horzOverflow="overflow">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lnTlToBr>
                      <a:noFill/>
                    </a:lnTlToBr>
                    <a:lnBlToTr>
                      <a:noFill/>
                    </a:lnBlToTr>
                    <a:solidFill>
                      <a:srgbClr val="FFFF0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900" b="0" i="0" u="none" strike="noStrike" cap="none" normalizeH="0" baseline="0" dirty="0">
                          <a:ln>
                            <a:noFill/>
                          </a:ln>
                          <a:solidFill>
                            <a:srgbClr val="000000"/>
                          </a:solidFill>
                          <a:effectLst/>
                          <a:latin typeface="+mn-lt"/>
                          <a:cs typeface="Times New Roman" pitchFamily="18" charset="0"/>
                        </a:rPr>
                        <a:t> Booster Vaccination</a:t>
                      </a:r>
                    </a:p>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defRPr/>
                      </a:pPr>
                      <a:r>
                        <a:rPr kumimoji="0" lang="en-US" sz="900" b="0" i="0" u="none" strike="noStrike" cap="none" normalizeH="0" baseline="0" dirty="0" err="1">
                          <a:ln>
                            <a:noFill/>
                          </a:ln>
                          <a:solidFill>
                            <a:srgbClr val="000000"/>
                          </a:solidFill>
                          <a:effectLst/>
                          <a:latin typeface="+mn-lt"/>
                          <a:cs typeface="Times New Roman" pitchFamily="18" charset="0"/>
                        </a:rPr>
                        <a:t>s.c</a:t>
                      </a:r>
                      <a:r>
                        <a:rPr kumimoji="0" lang="en-US" sz="900" b="0" i="0" u="none" strike="noStrike" cap="none" normalizeH="0" baseline="0" dirty="0">
                          <a:ln>
                            <a:noFill/>
                          </a:ln>
                          <a:solidFill>
                            <a:srgbClr val="000000"/>
                          </a:solidFill>
                          <a:effectLst/>
                          <a:latin typeface="+mn-lt"/>
                          <a:cs typeface="Times New Roman" pitchFamily="18" charset="0"/>
                        </a:rPr>
                        <a:t>.</a:t>
                      </a:r>
                      <a:endParaRPr kumimoji="0" lang="en-US" sz="1800" b="0" i="0" u="none" strike="noStrike" cap="none" normalizeH="0" baseline="0" dirty="0">
                        <a:ln>
                          <a:noFill/>
                        </a:ln>
                        <a:solidFill>
                          <a:srgbClr val="000000"/>
                        </a:solidFill>
                        <a:effectLst/>
                        <a:latin typeface="+mn-lt"/>
                      </a:endParaRPr>
                    </a:p>
                  </a:txBody>
                  <a:tcPr marL="0" marR="0" marT="0" marB="0" horzOverflow="overflow">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lnTlToBr>
                      <a:noFill/>
                    </a:lnTlToBr>
                    <a:lnBlToTr>
                      <a:noFill/>
                    </a:lnBlToTr>
                    <a:solidFill>
                      <a:srgbClr val="FFFF0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900" b="0" i="0" u="none" strike="noStrike" cap="none" normalizeH="0" baseline="0" dirty="0">
                          <a:ln>
                            <a:noFill/>
                          </a:ln>
                          <a:solidFill>
                            <a:schemeClr val="tx1"/>
                          </a:solidFill>
                          <a:effectLst/>
                          <a:latin typeface="+mn-lt"/>
                          <a:cs typeface="Times New Roman" pitchFamily="18" charset="0"/>
                        </a:rPr>
                        <a:t>RP</a:t>
                      </a:r>
                      <a:endParaRPr kumimoji="0" lang="en-US" sz="1800" b="0" i="0" u="none" strike="noStrike" cap="none" normalizeH="0" baseline="0" dirty="0">
                        <a:ln>
                          <a:noFill/>
                        </a:ln>
                        <a:solidFill>
                          <a:schemeClr val="tx1"/>
                        </a:solidFill>
                        <a:effectLst/>
                        <a:latin typeface="+mn-lt"/>
                      </a:endParaRPr>
                    </a:p>
                  </a:txBody>
                  <a:tcPr marL="0" marR="0" marT="0" marB="0" horzOverflow="overflow">
                    <a:lnL w="127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6AA8B9CF-DA94-42F6-97D9-FCB6E6DE0508}"/>
              </a:ext>
            </a:extLst>
          </p:cNvPr>
          <p:cNvSpPr txBox="1"/>
          <p:nvPr/>
        </p:nvSpPr>
        <p:spPr>
          <a:xfrm>
            <a:off x="5925725" y="4112419"/>
            <a:ext cx="1725152" cy="248209"/>
          </a:xfrm>
          <a:prstGeom prst="rect">
            <a:avLst/>
          </a:prstGeom>
          <a:noFill/>
        </p:spPr>
        <p:txBody>
          <a:bodyPr wrap="none" rtlCol="0">
            <a:spAutoFit/>
          </a:bodyPr>
          <a:lstStyle/>
          <a:p>
            <a:pPr defTabSz="514350" fontAlgn="auto">
              <a:spcBef>
                <a:spcPts val="0"/>
              </a:spcBef>
              <a:spcAft>
                <a:spcPts val="0"/>
              </a:spcAft>
              <a:defRPr/>
            </a:pPr>
            <a:r>
              <a:rPr lang="en-US" sz="1013" dirty="0">
                <a:solidFill>
                  <a:srgbClr val="606060"/>
                </a:solidFill>
                <a:latin typeface="Arial"/>
                <a:cs typeface="+mn-cs"/>
              </a:rPr>
              <a:t>Houssein et al., </a:t>
            </a:r>
            <a:r>
              <a:rPr lang="en-US" sz="1013" i="1" dirty="0">
                <a:solidFill>
                  <a:srgbClr val="606060"/>
                </a:solidFill>
                <a:latin typeface="Arial"/>
                <a:cs typeface="+mn-cs"/>
              </a:rPr>
              <a:t>JITC </a:t>
            </a:r>
            <a:r>
              <a:rPr lang="en-US" sz="1013" dirty="0">
                <a:solidFill>
                  <a:srgbClr val="606060"/>
                </a:solidFill>
                <a:latin typeface="Arial"/>
                <a:cs typeface="+mn-cs"/>
              </a:rPr>
              <a:t>2020</a:t>
            </a:r>
          </a:p>
        </p:txBody>
      </p:sp>
      <p:pic>
        <p:nvPicPr>
          <p:cNvPr id="9" name="Picture 8">
            <a:extLst>
              <a:ext uri="{FF2B5EF4-FFF2-40B4-BE49-F238E27FC236}">
                <a16:creationId xmlns:a16="http://schemas.microsoft.com/office/drawing/2014/main" id="{6858CBC5-3125-41C6-82CA-A752842BF9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8532" y="2180891"/>
            <a:ext cx="3017009" cy="1896185"/>
          </a:xfrm>
          <a:prstGeom prst="rect">
            <a:avLst/>
          </a:prstGeom>
        </p:spPr>
      </p:pic>
      <p:pic>
        <p:nvPicPr>
          <p:cNvPr id="10" name="Picture 9">
            <a:extLst>
              <a:ext uri="{FF2B5EF4-FFF2-40B4-BE49-F238E27FC236}">
                <a16:creationId xmlns:a16="http://schemas.microsoft.com/office/drawing/2014/main" id="{2CA39B39-9830-4950-AFAB-DB5F13018B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2" y="2180891"/>
            <a:ext cx="3017009" cy="1896185"/>
          </a:xfrm>
          <a:prstGeom prst="rect">
            <a:avLst/>
          </a:prstGeom>
        </p:spPr>
      </p:pic>
      <p:graphicFrame>
        <p:nvGraphicFramePr>
          <p:cNvPr id="3" name="Table 2">
            <a:extLst>
              <a:ext uri="{FF2B5EF4-FFF2-40B4-BE49-F238E27FC236}">
                <a16:creationId xmlns:a16="http://schemas.microsoft.com/office/drawing/2014/main" id="{E9FE8EDB-FAAB-4F4F-BD55-170E3935FA17}"/>
              </a:ext>
            </a:extLst>
          </p:cNvPr>
          <p:cNvGraphicFramePr>
            <a:graphicFrameLocks noGrp="1"/>
          </p:cNvGraphicFramePr>
          <p:nvPr/>
        </p:nvGraphicFramePr>
        <p:xfrm>
          <a:off x="2104978" y="2680318"/>
          <a:ext cx="5000656" cy="1176455"/>
        </p:xfrm>
        <a:graphic>
          <a:graphicData uri="http://schemas.openxmlformats.org/drawingml/2006/table">
            <a:tbl>
              <a:tblPr firstRow="1" firstCol="1" bandRow="1"/>
              <a:tblGrid>
                <a:gridCol w="1198646">
                  <a:extLst>
                    <a:ext uri="{9D8B030D-6E8A-4147-A177-3AD203B41FA5}">
                      <a16:colId xmlns:a16="http://schemas.microsoft.com/office/drawing/2014/main" val="703353844"/>
                    </a:ext>
                  </a:extLst>
                </a:gridCol>
                <a:gridCol w="801617">
                  <a:extLst>
                    <a:ext uri="{9D8B030D-6E8A-4147-A177-3AD203B41FA5}">
                      <a16:colId xmlns:a16="http://schemas.microsoft.com/office/drawing/2014/main" val="1091219486"/>
                    </a:ext>
                  </a:extLst>
                </a:gridCol>
                <a:gridCol w="1000131">
                  <a:extLst>
                    <a:ext uri="{9D8B030D-6E8A-4147-A177-3AD203B41FA5}">
                      <a16:colId xmlns:a16="http://schemas.microsoft.com/office/drawing/2014/main" val="1753839143"/>
                    </a:ext>
                  </a:extLst>
                </a:gridCol>
                <a:gridCol w="1000131">
                  <a:extLst>
                    <a:ext uri="{9D8B030D-6E8A-4147-A177-3AD203B41FA5}">
                      <a16:colId xmlns:a16="http://schemas.microsoft.com/office/drawing/2014/main" val="1505188639"/>
                    </a:ext>
                  </a:extLst>
                </a:gridCol>
                <a:gridCol w="1000131">
                  <a:extLst>
                    <a:ext uri="{9D8B030D-6E8A-4147-A177-3AD203B41FA5}">
                      <a16:colId xmlns:a16="http://schemas.microsoft.com/office/drawing/2014/main" val="471051837"/>
                    </a:ext>
                  </a:extLst>
                </a:gridCol>
              </a:tblGrid>
              <a:tr h="257168">
                <a:tc rowSpan="2">
                  <a:txBody>
                    <a:bodyPr/>
                    <a:lstStyle/>
                    <a:p>
                      <a:pPr marL="0" marR="0" algn="just">
                        <a:lnSpc>
                          <a:spcPct val="107000"/>
                        </a:lnSpc>
                        <a:spcBef>
                          <a:spcPts val="0"/>
                        </a:spcBef>
                        <a:spcAft>
                          <a:spcPts val="0"/>
                        </a:spcAft>
                      </a:pPr>
                      <a:r>
                        <a:rPr lang="en-US" sz="1100">
                          <a:solidFill>
                            <a:srgbClr val="000000"/>
                          </a:solidFill>
                          <a:effectLst/>
                          <a:latin typeface="Noto Sans"/>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marL="0" marR="0" algn="ctr">
                        <a:lnSpc>
                          <a:spcPct val="107000"/>
                        </a:lnSpc>
                        <a:spcBef>
                          <a:spcPts val="0"/>
                        </a:spcBef>
                        <a:spcAft>
                          <a:spcPts val="0"/>
                        </a:spcAft>
                      </a:pPr>
                      <a:r>
                        <a:rPr lang="en-US" sz="1100" b="1"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100" b="1" dirty="0">
                          <a:solidFill>
                            <a:srgbClr val="000000"/>
                          </a:solidFill>
                          <a:effectLst/>
                          <a:latin typeface="+mn-lt"/>
                          <a:ea typeface="Calibri" panose="020F0502020204030204" pitchFamily="34" charset="0"/>
                          <a:cs typeface="Times New Roman" panose="02020603050405020304" pitchFamily="18" charset="0"/>
                        </a:rPr>
                        <a:t>2X</a:t>
                      </a:r>
                      <a:r>
                        <a:rPr lang="en-US" sz="1100" b="1"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100" b="1" dirty="0">
                          <a:solidFill>
                            <a:srgbClr val="000000"/>
                          </a:solidFill>
                          <a:effectLst/>
                          <a:latin typeface="Noto Sans"/>
                          <a:ea typeface="Calibri" panose="020F0502020204030204" pitchFamily="34" charset="0"/>
                          <a:cs typeface="Times New Roman" panose="02020603050405020304" pitchFamily="18" charset="0"/>
                        </a:rPr>
                        <a:t> CD4 Infiltrate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100" b="1"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100" b="1" dirty="0">
                          <a:solidFill>
                            <a:srgbClr val="000000"/>
                          </a:solidFill>
                          <a:effectLst/>
                          <a:latin typeface="+mn-lt"/>
                          <a:ea typeface="Calibri" panose="020F0502020204030204" pitchFamily="34" charset="0"/>
                          <a:cs typeface="Times New Roman" panose="02020603050405020304" pitchFamily="18" charset="0"/>
                        </a:rPr>
                        <a:t>2X</a:t>
                      </a:r>
                      <a:r>
                        <a:rPr lang="en-US" sz="1100" b="1"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100" b="1" dirty="0">
                          <a:solidFill>
                            <a:srgbClr val="000000"/>
                          </a:solidFill>
                          <a:effectLst/>
                          <a:latin typeface="Noto Sans"/>
                          <a:ea typeface="Calibri" panose="020F0502020204030204" pitchFamily="34" charset="0"/>
                          <a:cs typeface="Times New Roman" panose="02020603050405020304" pitchFamily="18" charset="0"/>
                        </a:rPr>
                        <a:t> CD8 Infiltrate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376195694"/>
                  </a:ext>
                </a:extLst>
              </a:tr>
              <a:tr h="210447">
                <a:tc vMerge="1">
                  <a:txBody>
                    <a:bodyPr/>
                    <a:lstStyle/>
                    <a:p>
                      <a:endParaRPr lang="en-US"/>
                    </a:p>
                  </a:txBody>
                  <a:tcPr/>
                </a:tc>
                <a:tc>
                  <a:txBody>
                    <a:bodyPr/>
                    <a:lstStyle/>
                    <a:p>
                      <a:pPr marL="0" marR="0" algn="ctr">
                        <a:lnSpc>
                          <a:spcPct val="107000"/>
                        </a:lnSpc>
                        <a:spcBef>
                          <a:spcPts val="0"/>
                        </a:spcBef>
                        <a:spcAft>
                          <a:spcPts val="0"/>
                        </a:spcAft>
                      </a:pPr>
                      <a:r>
                        <a:rPr lang="en-US" sz="1100">
                          <a:solidFill>
                            <a:srgbClr val="000000"/>
                          </a:solidFill>
                          <a:effectLst/>
                          <a:latin typeface="Noto Sans"/>
                          <a:ea typeface="Calibri" panose="020F0502020204030204" pitchFamily="34" charset="0"/>
                          <a:cs typeface="Times New Roman" panose="02020603050405020304" pitchFamily="18" charset="0"/>
                        </a:rPr>
                        <a:t>No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b="1" dirty="0">
                          <a:solidFill>
                            <a:srgbClr val="000000"/>
                          </a:solidFill>
                          <a:effectLst/>
                          <a:latin typeface="Noto Sans"/>
                          <a:ea typeface="Calibri" panose="020F0502020204030204" pitchFamily="34" charset="0"/>
                          <a:cs typeface="Times New Roman" panose="02020603050405020304" pitchFamily="18" charset="0"/>
                        </a:rPr>
                        <a:t>Yes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a:solidFill>
                            <a:srgbClr val="000000"/>
                          </a:solidFill>
                          <a:effectLst/>
                          <a:latin typeface="Noto Sans"/>
                          <a:ea typeface="Calibri" panose="020F0502020204030204" pitchFamily="34" charset="0"/>
                          <a:cs typeface="Times New Roman" panose="02020603050405020304" pitchFamily="18" charset="0"/>
                        </a:rPr>
                        <a:t>No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b="1" dirty="0">
                          <a:solidFill>
                            <a:srgbClr val="000000"/>
                          </a:solidFill>
                          <a:effectLst/>
                          <a:latin typeface="Noto Sans"/>
                          <a:ea typeface="Calibri" panose="020F0502020204030204" pitchFamily="34" charset="0"/>
                          <a:cs typeface="Times New Roman" panose="02020603050405020304" pitchFamily="18" charset="0"/>
                        </a:rPr>
                        <a:t>Yes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42227483"/>
                  </a:ext>
                </a:extLst>
              </a:tr>
              <a:tr h="358581">
                <a:tc>
                  <a:txBody>
                    <a:bodyPr/>
                    <a:lstStyle/>
                    <a:p>
                      <a:pPr marL="0" marR="0" algn="just">
                        <a:lnSpc>
                          <a:spcPct val="107000"/>
                        </a:lnSpc>
                        <a:spcBef>
                          <a:spcPts val="0"/>
                        </a:spcBef>
                        <a:spcAft>
                          <a:spcPts val="0"/>
                        </a:spcAft>
                      </a:pPr>
                      <a:r>
                        <a:rPr lang="en-US" sz="1100">
                          <a:solidFill>
                            <a:srgbClr val="000000"/>
                          </a:solidFill>
                          <a:effectLst/>
                          <a:latin typeface="Noto Sans"/>
                          <a:ea typeface="Calibri" panose="020F0502020204030204" pitchFamily="34" charset="0"/>
                          <a:cs typeface="Times New Roman" panose="02020603050405020304" pitchFamily="18" charset="0"/>
                        </a:rPr>
                        <a:t>No Peripheral IR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dirty="0">
                          <a:solidFill>
                            <a:srgbClr val="000000"/>
                          </a:solidFill>
                          <a:effectLst/>
                          <a:latin typeface="Noto Sans"/>
                          <a:ea typeface="Calibri" panose="020F0502020204030204" pitchFamily="34" charset="0"/>
                          <a:cs typeface="Times New Roman" panose="02020603050405020304" pitchFamily="18" charset="0"/>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b="1" dirty="0">
                          <a:solidFill>
                            <a:srgbClr val="000000"/>
                          </a:solidFill>
                          <a:effectLst/>
                          <a:latin typeface="Noto Sans"/>
                          <a:ea typeface="Calibri" panose="020F0502020204030204" pitchFamily="34" charset="0"/>
                          <a:cs typeface="Times New Roman" panose="02020603050405020304" pitchFamily="18" charset="0"/>
                        </a:rPr>
                        <a:t>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6</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b="1" dirty="0">
                          <a:solidFill>
                            <a:srgbClr val="000000"/>
                          </a:solidFill>
                          <a:effectLst/>
                          <a:latin typeface="Noto Sans"/>
                          <a:ea typeface="Calibri" panose="020F0502020204030204" pitchFamily="34" charset="0"/>
                          <a:cs typeface="Times New Roman" panose="02020603050405020304" pitchFamily="18" charset="0"/>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73839416"/>
                  </a:ext>
                </a:extLst>
              </a:tr>
              <a:tr h="175130">
                <a:tc>
                  <a:txBody>
                    <a:bodyPr/>
                    <a:lstStyle/>
                    <a:p>
                      <a:pPr marL="0" marR="0" algn="just">
                        <a:lnSpc>
                          <a:spcPct val="107000"/>
                        </a:lnSpc>
                        <a:spcBef>
                          <a:spcPts val="0"/>
                        </a:spcBef>
                        <a:spcAft>
                          <a:spcPts val="0"/>
                        </a:spcAft>
                      </a:pPr>
                      <a:r>
                        <a:rPr lang="en-US" sz="1100">
                          <a:solidFill>
                            <a:srgbClr val="000000"/>
                          </a:solidFill>
                          <a:effectLst/>
                          <a:latin typeface="Noto Sans"/>
                          <a:ea typeface="Calibri" panose="020F0502020204030204" pitchFamily="34" charset="0"/>
                          <a:cs typeface="Times New Roman" panose="02020603050405020304" pitchFamily="18" charset="0"/>
                        </a:rPr>
                        <a:t>Peripheral IR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dirty="0">
                          <a:solidFill>
                            <a:srgbClr val="000000"/>
                          </a:solidFill>
                          <a:effectLst/>
                          <a:latin typeface="Noto Sans"/>
                          <a:ea typeface="Calibri" panose="020F0502020204030204" pitchFamily="34" charset="0"/>
                          <a:cs typeface="Times New Roman" panose="02020603050405020304" pitchFamily="18" charset="0"/>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b="1" dirty="0">
                          <a:solidFill>
                            <a:srgbClr val="000000"/>
                          </a:solidFill>
                          <a:effectLst/>
                          <a:latin typeface="Noto Sans"/>
                          <a:ea typeface="Calibri" panose="020F0502020204030204" pitchFamily="34" charset="0"/>
                          <a:cs typeface="Times New Roman" panose="02020603050405020304" pitchFamily="18" charset="0"/>
                        </a:rPr>
                        <a:t>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dirty="0">
                          <a:solidFill>
                            <a:srgbClr val="000000"/>
                          </a:solidFill>
                          <a:effectLst/>
                          <a:latin typeface="Noto Sans"/>
                          <a:ea typeface="Calibri" panose="020F0502020204030204" pitchFamily="34" charset="0"/>
                          <a:cs typeface="Times New Roman" panose="02020603050405020304" pitchFamily="18" charset="0"/>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b="1" dirty="0">
                          <a:solidFill>
                            <a:srgbClr val="000000"/>
                          </a:solidFill>
                          <a:effectLst/>
                          <a:latin typeface="Noto Sans"/>
                          <a:ea typeface="Calibri" panose="020F0502020204030204" pitchFamily="34" charset="0"/>
                          <a:cs typeface="Times New Roman" panose="02020603050405020304" pitchFamily="18" charset="0"/>
                        </a:rPr>
                        <a:t>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82309932"/>
                  </a:ext>
                </a:extLst>
              </a:tr>
              <a:tr h="175130">
                <a:tc>
                  <a:txBody>
                    <a:bodyPr/>
                    <a:lstStyle/>
                    <a:p>
                      <a:pPr marL="0" marR="0" algn="r">
                        <a:lnSpc>
                          <a:spcPct val="107000"/>
                        </a:lnSpc>
                        <a:spcBef>
                          <a:spcPts val="0"/>
                        </a:spcBef>
                        <a:spcAft>
                          <a:spcPts val="0"/>
                        </a:spcAft>
                      </a:pPr>
                      <a:r>
                        <a:rPr lang="en-US" sz="1100" dirty="0">
                          <a:solidFill>
                            <a:srgbClr val="000000"/>
                          </a:solidFill>
                          <a:effectLst/>
                          <a:latin typeface="Noto Sans"/>
                          <a:ea typeface="Calibri" panose="020F0502020204030204" pitchFamily="34" charset="0"/>
                          <a:cs typeface="Times New Roman" panose="02020603050405020304" pitchFamily="18" charset="0"/>
                        </a:rPr>
                        <a:t>Total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a:solidFill>
                            <a:srgbClr val="000000"/>
                          </a:solidFill>
                          <a:effectLst/>
                          <a:latin typeface="Noto Sans"/>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b="1" dirty="0">
                          <a:solidFill>
                            <a:srgbClr val="000000"/>
                          </a:solidFill>
                          <a:effectLst/>
                          <a:latin typeface="Noto Sans"/>
                          <a:ea typeface="Calibri" panose="020F0502020204030204" pitchFamily="34" charset="0"/>
                          <a:cs typeface="Times New Roman" panose="02020603050405020304" pitchFamily="18" charset="0"/>
                        </a:rPr>
                        <a:t>17/24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dirty="0">
                          <a:solidFill>
                            <a:srgbClr val="000000"/>
                          </a:solidFill>
                          <a:effectLst/>
                          <a:latin typeface="Noto Sans"/>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b="1" dirty="0">
                          <a:solidFill>
                            <a:srgbClr val="000000"/>
                          </a:solidFill>
                          <a:effectLst/>
                          <a:latin typeface="Noto Sans"/>
                          <a:ea typeface="Calibri" panose="020F0502020204030204" pitchFamily="34" charset="0"/>
                          <a:cs typeface="Times New Roman" panose="02020603050405020304" pitchFamily="18" charset="0"/>
                        </a:rPr>
                        <a:t>14/24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30511606"/>
                  </a:ext>
                </a:extLst>
              </a:tr>
            </a:tbl>
          </a:graphicData>
        </a:graphic>
      </p:graphicFrame>
      <p:pic>
        <p:nvPicPr>
          <p:cNvPr id="6" name="Picture 5">
            <a:extLst>
              <a:ext uri="{FF2B5EF4-FFF2-40B4-BE49-F238E27FC236}">
                <a16:creationId xmlns:a16="http://schemas.microsoft.com/office/drawing/2014/main" id="{C78DA4FC-19AC-49C5-8529-808158AF13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25726" y="617536"/>
            <a:ext cx="1903825" cy="974654"/>
          </a:xfrm>
          <a:prstGeom prst="rect">
            <a:avLst/>
          </a:prstGeom>
        </p:spPr>
      </p:pic>
    </p:spTree>
    <p:extLst>
      <p:ext uri="{BB962C8B-B14F-4D97-AF65-F5344CB8AC3E}">
        <p14:creationId xmlns:p14="http://schemas.microsoft.com/office/powerpoint/2010/main" val="199982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a:t>Importance of PD-1/PD-L1 blockade</a:t>
            </a:r>
            <a:br>
              <a:rPr lang="en-GB" altLang="en-US" dirty="0"/>
            </a:br>
            <a:endParaRPr lang="en-GB" dirty="0"/>
          </a:p>
        </p:txBody>
      </p:sp>
      <p:sp>
        <p:nvSpPr>
          <p:cNvPr id="265218" name="Title 1"/>
          <p:cNvSpPr>
            <a:spLocks noGrp="1"/>
          </p:cNvSpPr>
          <p:nvPr/>
        </p:nvSpPr>
        <p:spPr bwMode="auto">
          <a:xfrm>
            <a:off x="2219028" y="883147"/>
            <a:ext cx="4700588" cy="35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00000"/>
              </a:buClr>
              <a:buChar char="•"/>
              <a:defRPr b="1">
                <a:solidFill>
                  <a:schemeClr val="tx1"/>
                </a:solidFill>
                <a:latin typeface="Arial" pitchFamily="34" charset="0"/>
                <a:ea typeface="MS PGothic" pitchFamily="34" charset="-128"/>
              </a:defRPr>
            </a:lvl1pPr>
            <a:lvl2pPr marL="742950" indent="-285750">
              <a:spcBef>
                <a:spcPct val="20000"/>
              </a:spcBef>
              <a:buClr>
                <a:srgbClr val="800000"/>
              </a:buClr>
              <a:buChar char="•"/>
              <a:defRPr>
                <a:solidFill>
                  <a:schemeClr val="tx1"/>
                </a:solidFill>
                <a:latin typeface="Arial" pitchFamily="34" charset="0"/>
                <a:ea typeface="MS PGothic" pitchFamily="34" charset="-128"/>
              </a:defRPr>
            </a:lvl2pPr>
            <a:lvl3pPr marL="1143000" indent="-228600">
              <a:spcBef>
                <a:spcPct val="20000"/>
              </a:spcBef>
              <a:buClr>
                <a:srgbClr val="800000"/>
              </a:buClr>
              <a:buChar char="•"/>
              <a:defRPr sz="1600">
                <a:solidFill>
                  <a:schemeClr val="tx1"/>
                </a:solidFill>
                <a:latin typeface="Arial" pitchFamily="34" charset="0"/>
                <a:ea typeface="MS PGothic" pitchFamily="34" charset="-128"/>
              </a:defRPr>
            </a:lvl3pPr>
            <a:lvl4pPr marL="1600200" indent="-228600">
              <a:spcBef>
                <a:spcPct val="20000"/>
              </a:spcBef>
              <a:buClr>
                <a:srgbClr val="800000"/>
              </a:buClr>
              <a:buChar char="•"/>
              <a:defRPr sz="1400">
                <a:solidFill>
                  <a:schemeClr val="tx1"/>
                </a:solidFill>
                <a:latin typeface="Arial" pitchFamily="34" charset="0"/>
                <a:ea typeface="MS PGothic" pitchFamily="34" charset="-128"/>
              </a:defRPr>
            </a:lvl4pPr>
            <a:lvl5pPr marL="2057400" indent="-228600">
              <a:spcBef>
                <a:spcPct val="20000"/>
              </a:spcBef>
              <a:buClr>
                <a:srgbClr val="800000"/>
              </a:buClr>
              <a:buChar char="•"/>
              <a:defRPr sz="1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Char char="•"/>
              <a:defRPr sz="1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Char char="•"/>
              <a:defRPr sz="1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Char char="•"/>
              <a:defRPr sz="1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Char char="•"/>
              <a:defRPr sz="1400">
                <a:solidFill>
                  <a:schemeClr val="tx1"/>
                </a:solidFill>
                <a:latin typeface="Arial" pitchFamily="34" charset="0"/>
                <a:ea typeface="MS PGothic" pitchFamily="34" charset="-128"/>
              </a:defRPr>
            </a:lvl9pPr>
          </a:lstStyle>
          <a:p>
            <a:pPr defTabSz="514337" fontAlgn="auto">
              <a:lnSpc>
                <a:spcPct val="90000"/>
              </a:lnSpc>
              <a:spcBef>
                <a:spcPct val="0"/>
              </a:spcBef>
              <a:spcAft>
                <a:spcPts val="0"/>
              </a:spcAft>
              <a:buClrTx/>
              <a:buNone/>
              <a:defRPr/>
            </a:pPr>
            <a:endParaRPr lang="en-GB" altLang="en-US" sz="1013" kern="0" dirty="0">
              <a:solidFill>
                <a:srgbClr val="000000"/>
              </a:solidFill>
              <a:latin typeface="Klavika Light"/>
              <a:ea typeface="TitilliumText25L 800 wt"/>
              <a:cs typeface="TitilliumText25L 800 wt"/>
            </a:endParaRPr>
          </a:p>
        </p:txBody>
      </p:sp>
      <p:pic>
        <p:nvPicPr>
          <p:cNvPr id="286723"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79753" y="1443934"/>
            <a:ext cx="4245173" cy="2487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p:cNvSpPr>
            <a:spLocks/>
          </p:cNvSpPr>
          <p:nvPr/>
        </p:nvSpPr>
        <p:spPr bwMode="auto">
          <a:xfrm>
            <a:off x="5252443" y="2025256"/>
            <a:ext cx="1548408" cy="1755577"/>
          </a:xfrm>
          <a:custGeom>
            <a:avLst/>
            <a:gdLst>
              <a:gd name="T0" fmla="*/ 46945 w 2753227"/>
              <a:gd name="T1" fmla="*/ 1716534 h 3121891"/>
              <a:gd name="T2" fmla="*/ 296192 w 2753227"/>
              <a:gd name="T3" fmla="*/ 1679620 h 3121891"/>
              <a:gd name="T4" fmla="*/ 563900 w 2753227"/>
              <a:gd name="T5" fmla="*/ 1651934 h 3121891"/>
              <a:gd name="T6" fmla="*/ 720833 w 2753227"/>
              <a:gd name="T7" fmla="*/ 1550419 h 3121891"/>
              <a:gd name="T8" fmla="*/ 674676 w 2753227"/>
              <a:gd name="T9" fmla="*/ 1421217 h 3121891"/>
              <a:gd name="T10" fmla="*/ 619288 w 2753227"/>
              <a:gd name="T11" fmla="*/ 1255101 h 3121891"/>
              <a:gd name="T12" fmla="*/ 628518 w 2753227"/>
              <a:gd name="T13" fmla="*/ 1088985 h 3121891"/>
              <a:gd name="T14" fmla="*/ 739294 w 2753227"/>
              <a:gd name="T15" fmla="*/ 1005926 h 3121891"/>
              <a:gd name="T16" fmla="*/ 813146 w 2753227"/>
              <a:gd name="T17" fmla="*/ 904410 h 3121891"/>
              <a:gd name="T18" fmla="*/ 850071 w 2753227"/>
              <a:gd name="T19" fmla="*/ 821352 h 3121891"/>
              <a:gd name="T20" fmla="*/ 905459 w 2753227"/>
              <a:gd name="T21" fmla="*/ 664466 h 3121891"/>
              <a:gd name="T22" fmla="*/ 970078 w 2753227"/>
              <a:gd name="T23" fmla="*/ 553720 h 3121891"/>
              <a:gd name="T24" fmla="*/ 1108548 w 2753227"/>
              <a:gd name="T25" fmla="*/ 378376 h 3121891"/>
              <a:gd name="T26" fmla="*/ 1210091 w 2753227"/>
              <a:gd name="T27" fmla="*/ 267632 h 3121891"/>
              <a:gd name="T28" fmla="*/ 1394719 w 2753227"/>
              <a:gd name="T29" fmla="*/ 166116 h 3121891"/>
              <a:gd name="T30" fmla="*/ 1560881 w 2753227"/>
              <a:gd name="T31" fmla="*/ 101516 h 3121891"/>
              <a:gd name="T32" fmla="*/ 1856282 w 2753227"/>
              <a:gd name="T33" fmla="*/ 55373 h 3121891"/>
              <a:gd name="T34" fmla="*/ 2050141 w 2753227"/>
              <a:gd name="T35" fmla="*/ 0 h 3121891"/>
              <a:gd name="T36" fmla="*/ 2253230 w 2753227"/>
              <a:gd name="T37" fmla="*/ 64600 h 3121891"/>
              <a:gd name="T38" fmla="*/ 2391701 w 2753227"/>
              <a:gd name="T39" fmla="*/ 258402 h 3121891"/>
              <a:gd name="T40" fmla="*/ 2502476 w 2753227"/>
              <a:gd name="T41" fmla="*/ 415291 h 3121891"/>
              <a:gd name="T42" fmla="*/ 2594790 w 2753227"/>
              <a:gd name="T43" fmla="*/ 562950 h 3121891"/>
              <a:gd name="T44" fmla="*/ 2714796 w 2753227"/>
              <a:gd name="T45" fmla="*/ 839810 h 3121891"/>
              <a:gd name="T46" fmla="*/ 2742490 w 2753227"/>
              <a:gd name="T47" fmla="*/ 1476588 h 3121891"/>
              <a:gd name="T48" fmla="*/ 2677871 w 2753227"/>
              <a:gd name="T49" fmla="*/ 1781136 h 3121891"/>
              <a:gd name="T50" fmla="*/ 2650178 w 2753227"/>
              <a:gd name="T51" fmla="*/ 1901107 h 3121891"/>
              <a:gd name="T52" fmla="*/ 2622484 w 2753227"/>
              <a:gd name="T53" fmla="*/ 2002623 h 3121891"/>
              <a:gd name="T54" fmla="*/ 2567095 w 2753227"/>
              <a:gd name="T55" fmla="*/ 2177969 h 3121891"/>
              <a:gd name="T56" fmla="*/ 2437855 w 2753227"/>
              <a:gd name="T57" fmla="*/ 2519430 h 3121891"/>
              <a:gd name="T58" fmla="*/ 2299388 w 2753227"/>
              <a:gd name="T59" fmla="*/ 2787061 h 3121891"/>
              <a:gd name="T60" fmla="*/ 2197842 w 2753227"/>
              <a:gd name="T61" fmla="*/ 2925491 h 3121891"/>
              <a:gd name="T62" fmla="*/ 2059371 w 2753227"/>
              <a:gd name="T63" fmla="*/ 3008549 h 3121891"/>
              <a:gd name="T64" fmla="*/ 1847052 w 2753227"/>
              <a:gd name="T65" fmla="*/ 3091608 h 3121891"/>
              <a:gd name="T66" fmla="*/ 1588575 w 2753227"/>
              <a:gd name="T67" fmla="*/ 3110065 h 3121891"/>
              <a:gd name="T68" fmla="*/ 1311637 w 2753227"/>
              <a:gd name="T69" fmla="*/ 3073150 h 3121891"/>
              <a:gd name="T70" fmla="*/ 868535 w 2753227"/>
              <a:gd name="T71" fmla="*/ 3008549 h 3121891"/>
              <a:gd name="T72" fmla="*/ 739294 w 2753227"/>
              <a:gd name="T73" fmla="*/ 2953177 h 3121891"/>
              <a:gd name="T74" fmla="*/ 526975 w 2753227"/>
              <a:gd name="T75" fmla="*/ 2768604 h 3121891"/>
              <a:gd name="T76" fmla="*/ 406968 w 2753227"/>
              <a:gd name="T77" fmla="*/ 2602487 h 3121891"/>
              <a:gd name="T78" fmla="*/ 323886 w 2753227"/>
              <a:gd name="T79" fmla="*/ 2491743 h 3121891"/>
              <a:gd name="T80" fmla="*/ 240804 w 2753227"/>
              <a:gd name="T81" fmla="*/ 2297940 h 3121891"/>
              <a:gd name="T82" fmla="*/ 74639 w 2753227"/>
              <a:gd name="T83" fmla="*/ 2159511 h 3121891"/>
              <a:gd name="T84" fmla="*/ 790 w 2753227"/>
              <a:gd name="T85" fmla="*/ 1928795 h 31218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753227" h="3121891">
                <a:moveTo>
                  <a:pt x="790" y="1930400"/>
                </a:moveTo>
                <a:cubicBezTo>
                  <a:pt x="-749" y="1891915"/>
                  <a:pt x="-1111" y="1824615"/>
                  <a:pt x="10027" y="1773382"/>
                </a:cubicBezTo>
                <a:cubicBezTo>
                  <a:pt x="14743" y="1751687"/>
                  <a:pt x="28499" y="1730278"/>
                  <a:pt x="46972" y="1717963"/>
                </a:cubicBezTo>
                <a:cubicBezTo>
                  <a:pt x="56208" y="1711806"/>
                  <a:pt x="64752" y="1704455"/>
                  <a:pt x="74681" y="1699491"/>
                </a:cubicBezTo>
                <a:cubicBezTo>
                  <a:pt x="83389" y="1695137"/>
                  <a:pt x="92688" y="1691063"/>
                  <a:pt x="102390" y="1690254"/>
                </a:cubicBezTo>
                <a:cubicBezTo>
                  <a:pt x="166894" y="1684879"/>
                  <a:pt x="231738" y="1684819"/>
                  <a:pt x="296354" y="1681018"/>
                </a:cubicBezTo>
                <a:cubicBezTo>
                  <a:pt x="336427" y="1678661"/>
                  <a:pt x="376484" y="1675776"/>
                  <a:pt x="416427" y="1671782"/>
                </a:cubicBezTo>
                <a:cubicBezTo>
                  <a:pt x="438089" y="1669616"/>
                  <a:pt x="459479" y="1665245"/>
                  <a:pt x="481081" y="1662545"/>
                </a:cubicBezTo>
                <a:cubicBezTo>
                  <a:pt x="508746" y="1659087"/>
                  <a:pt x="536500" y="1656388"/>
                  <a:pt x="564209" y="1653309"/>
                </a:cubicBezTo>
                <a:cubicBezTo>
                  <a:pt x="640688" y="1627816"/>
                  <a:pt x="603427" y="1645637"/>
                  <a:pt x="675045" y="1597891"/>
                </a:cubicBezTo>
                <a:lnTo>
                  <a:pt x="702754" y="1579418"/>
                </a:lnTo>
                <a:cubicBezTo>
                  <a:pt x="708912" y="1570182"/>
                  <a:pt x="714120" y="1560237"/>
                  <a:pt x="721227" y="1551709"/>
                </a:cubicBezTo>
                <a:cubicBezTo>
                  <a:pt x="740187" y="1528957"/>
                  <a:pt x="764719" y="1527566"/>
                  <a:pt x="739699" y="1496291"/>
                </a:cubicBezTo>
                <a:cubicBezTo>
                  <a:pt x="732764" y="1487623"/>
                  <a:pt x="721226" y="1483976"/>
                  <a:pt x="711990" y="1477818"/>
                </a:cubicBezTo>
                <a:cubicBezTo>
                  <a:pt x="699675" y="1459345"/>
                  <a:pt x="682066" y="1443462"/>
                  <a:pt x="675045" y="1422400"/>
                </a:cubicBezTo>
                <a:lnTo>
                  <a:pt x="638099" y="1311563"/>
                </a:lnTo>
                <a:lnTo>
                  <a:pt x="628863" y="1283854"/>
                </a:lnTo>
                <a:cubicBezTo>
                  <a:pt x="625784" y="1274618"/>
                  <a:pt x="625028" y="1264246"/>
                  <a:pt x="619627" y="1256145"/>
                </a:cubicBezTo>
                <a:lnTo>
                  <a:pt x="601154" y="1228436"/>
                </a:lnTo>
                <a:cubicBezTo>
                  <a:pt x="594996" y="1209963"/>
                  <a:pt x="576523" y="1191491"/>
                  <a:pt x="582681" y="1173018"/>
                </a:cubicBezTo>
                <a:cubicBezTo>
                  <a:pt x="597082" y="1129818"/>
                  <a:pt x="590752" y="1140706"/>
                  <a:pt x="628863" y="1089891"/>
                </a:cubicBezTo>
                <a:cubicBezTo>
                  <a:pt x="638099" y="1077576"/>
                  <a:pt x="644746" y="1062800"/>
                  <a:pt x="656572" y="1052945"/>
                </a:cubicBezTo>
                <a:cubicBezTo>
                  <a:pt x="664051" y="1046712"/>
                  <a:pt x="675045" y="1046788"/>
                  <a:pt x="684281" y="1043709"/>
                </a:cubicBezTo>
                <a:cubicBezTo>
                  <a:pt x="724239" y="983774"/>
                  <a:pt x="675469" y="1043466"/>
                  <a:pt x="739699" y="1006763"/>
                </a:cubicBezTo>
                <a:cubicBezTo>
                  <a:pt x="751040" y="1000282"/>
                  <a:pt x="757374" y="987416"/>
                  <a:pt x="767409" y="979054"/>
                </a:cubicBezTo>
                <a:cubicBezTo>
                  <a:pt x="775937" y="971948"/>
                  <a:pt x="785882" y="966739"/>
                  <a:pt x="795118" y="960582"/>
                </a:cubicBezTo>
                <a:lnTo>
                  <a:pt x="813590" y="905163"/>
                </a:lnTo>
                <a:cubicBezTo>
                  <a:pt x="816669" y="895927"/>
                  <a:pt x="817427" y="885555"/>
                  <a:pt x="822827" y="877454"/>
                </a:cubicBezTo>
                <a:cubicBezTo>
                  <a:pt x="828984" y="868218"/>
                  <a:pt x="836335" y="859674"/>
                  <a:pt x="841299" y="849745"/>
                </a:cubicBezTo>
                <a:cubicBezTo>
                  <a:pt x="845653" y="841037"/>
                  <a:pt x="845808" y="830547"/>
                  <a:pt x="850536" y="822036"/>
                </a:cubicBezTo>
                <a:cubicBezTo>
                  <a:pt x="861318" y="802629"/>
                  <a:pt x="887481" y="766618"/>
                  <a:pt x="887481" y="766618"/>
                </a:cubicBezTo>
                <a:cubicBezTo>
                  <a:pt x="890560" y="751224"/>
                  <a:pt x="893910" y="735882"/>
                  <a:pt x="896718" y="720436"/>
                </a:cubicBezTo>
                <a:cubicBezTo>
                  <a:pt x="900068" y="702011"/>
                  <a:pt x="901412" y="683186"/>
                  <a:pt x="905954" y="665018"/>
                </a:cubicBezTo>
                <a:cubicBezTo>
                  <a:pt x="910677" y="646127"/>
                  <a:pt x="910658" y="623369"/>
                  <a:pt x="924427" y="609600"/>
                </a:cubicBezTo>
                <a:cubicBezTo>
                  <a:pt x="933663" y="600364"/>
                  <a:pt x="943774" y="591926"/>
                  <a:pt x="952136" y="581891"/>
                </a:cubicBezTo>
                <a:cubicBezTo>
                  <a:pt x="959243" y="573363"/>
                  <a:pt x="963949" y="563063"/>
                  <a:pt x="970609" y="554182"/>
                </a:cubicBezTo>
                <a:cubicBezTo>
                  <a:pt x="982437" y="538411"/>
                  <a:pt x="995726" y="523771"/>
                  <a:pt x="1007554" y="508000"/>
                </a:cubicBezTo>
                <a:cubicBezTo>
                  <a:pt x="1038494" y="466746"/>
                  <a:pt x="1032155" y="455690"/>
                  <a:pt x="1081445" y="406400"/>
                </a:cubicBezTo>
                <a:cubicBezTo>
                  <a:pt x="1090681" y="397164"/>
                  <a:pt x="1100792" y="388726"/>
                  <a:pt x="1109154" y="378691"/>
                </a:cubicBezTo>
                <a:cubicBezTo>
                  <a:pt x="1116261" y="370163"/>
                  <a:pt x="1119778" y="358831"/>
                  <a:pt x="1127627" y="350982"/>
                </a:cubicBezTo>
                <a:cubicBezTo>
                  <a:pt x="1135476" y="343133"/>
                  <a:pt x="1146808" y="339616"/>
                  <a:pt x="1155336" y="332509"/>
                </a:cubicBezTo>
                <a:cubicBezTo>
                  <a:pt x="1215661" y="282238"/>
                  <a:pt x="1149598" y="329011"/>
                  <a:pt x="1210754" y="267854"/>
                </a:cubicBezTo>
                <a:cubicBezTo>
                  <a:pt x="1221639" y="256969"/>
                  <a:pt x="1235088" y="248973"/>
                  <a:pt x="1247699" y="240145"/>
                </a:cubicBezTo>
                <a:cubicBezTo>
                  <a:pt x="1308791" y="197381"/>
                  <a:pt x="1284375" y="207886"/>
                  <a:pt x="1340063" y="193963"/>
                </a:cubicBezTo>
                <a:cubicBezTo>
                  <a:pt x="1463086" y="111951"/>
                  <a:pt x="1280749" y="229994"/>
                  <a:pt x="1395481" y="166254"/>
                </a:cubicBezTo>
                <a:cubicBezTo>
                  <a:pt x="1414888" y="155472"/>
                  <a:pt x="1429837" y="136330"/>
                  <a:pt x="1450899" y="129309"/>
                </a:cubicBezTo>
                <a:cubicBezTo>
                  <a:pt x="1500412" y="112804"/>
                  <a:pt x="1457920" y="125695"/>
                  <a:pt x="1524790" y="110836"/>
                </a:cubicBezTo>
                <a:cubicBezTo>
                  <a:pt x="1537182" y="108082"/>
                  <a:pt x="1549530" y="105087"/>
                  <a:pt x="1561736" y="101600"/>
                </a:cubicBezTo>
                <a:cubicBezTo>
                  <a:pt x="1571097" y="98925"/>
                  <a:pt x="1579794" y="93650"/>
                  <a:pt x="1589445" y="92363"/>
                </a:cubicBezTo>
                <a:cubicBezTo>
                  <a:pt x="1626193" y="87463"/>
                  <a:pt x="1663336" y="86206"/>
                  <a:pt x="1700281" y="83127"/>
                </a:cubicBezTo>
                <a:cubicBezTo>
                  <a:pt x="1801219" y="57892"/>
                  <a:pt x="1748939" y="67458"/>
                  <a:pt x="1857299" y="55418"/>
                </a:cubicBezTo>
                <a:cubicBezTo>
                  <a:pt x="1922643" y="39083"/>
                  <a:pt x="1866631" y="52042"/>
                  <a:pt x="1949663" y="36945"/>
                </a:cubicBezTo>
                <a:cubicBezTo>
                  <a:pt x="1966232" y="33932"/>
                  <a:pt x="2005238" y="27630"/>
                  <a:pt x="2023554" y="18472"/>
                </a:cubicBezTo>
                <a:cubicBezTo>
                  <a:pt x="2033483" y="13508"/>
                  <a:pt x="2042027" y="6157"/>
                  <a:pt x="2051263" y="0"/>
                </a:cubicBezTo>
                <a:cubicBezTo>
                  <a:pt x="2135197" y="11990"/>
                  <a:pt x="2095262" y="2351"/>
                  <a:pt x="2171336" y="27709"/>
                </a:cubicBezTo>
                <a:cubicBezTo>
                  <a:pt x="2171341" y="27711"/>
                  <a:pt x="2226750" y="46179"/>
                  <a:pt x="2226754" y="46182"/>
                </a:cubicBezTo>
                <a:cubicBezTo>
                  <a:pt x="2235990" y="52339"/>
                  <a:pt x="2245935" y="57548"/>
                  <a:pt x="2254463" y="64654"/>
                </a:cubicBezTo>
                <a:cubicBezTo>
                  <a:pt x="2264498" y="73016"/>
                  <a:pt x="2271304" y="85117"/>
                  <a:pt x="2282172" y="92363"/>
                </a:cubicBezTo>
                <a:cubicBezTo>
                  <a:pt x="2290273" y="97764"/>
                  <a:pt x="2300645" y="98521"/>
                  <a:pt x="2309881" y="101600"/>
                </a:cubicBezTo>
                <a:cubicBezTo>
                  <a:pt x="2330763" y="153804"/>
                  <a:pt x="2354765" y="220373"/>
                  <a:pt x="2393009" y="258618"/>
                </a:cubicBezTo>
                <a:lnTo>
                  <a:pt x="2439190" y="304800"/>
                </a:lnTo>
                <a:cubicBezTo>
                  <a:pt x="2480714" y="408610"/>
                  <a:pt x="2431601" y="303412"/>
                  <a:pt x="2485372" y="378691"/>
                </a:cubicBezTo>
                <a:cubicBezTo>
                  <a:pt x="2493375" y="389895"/>
                  <a:pt x="2495842" y="404432"/>
                  <a:pt x="2503845" y="415636"/>
                </a:cubicBezTo>
                <a:cubicBezTo>
                  <a:pt x="2511437" y="426265"/>
                  <a:pt x="2523053" y="433427"/>
                  <a:pt x="2531554" y="443345"/>
                </a:cubicBezTo>
                <a:cubicBezTo>
                  <a:pt x="2534701" y="447016"/>
                  <a:pt x="2573239" y="497881"/>
                  <a:pt x="2577736" y="508000"/>
                </a:cubicBezTo>
                <a:cubicBezTo>
                  <a:pt x="2585644" y="525794"/>
                  <a:pt x="2588152" y="545691"/>
                  <a:pt x="2596209" y="563418"/>
                </a:cubicBezTo>
                <a:cubicBezTo>
                  <a:pt x="2618999" y="613556"/>
                  <a:pt x="2654273" y="658448"/>
                  <a:pt x="2670099" y="711200"/>
                </a:cubicBezTo>
                <a:cubicBezTo>
                  <a:pt x="2679336" y="741988"/>
                  <a:pt x="2686998" y="773292"/>
                  <a:pt x="2697809" y="803563"/>
                </a:cubicBezTo>
                <a:cubicBezTo>
                  <a:pt x="2702440" y="816530"/>
                  <a:pt x="2711167" y="827725"/>
                  <a:pt x="2716281" y="840509"/>
                </a:cubicBezTo>
                <a:cubicBezTo>
                  <a:pt x="2737192" y="892787"/>
                  <a:pt x="2734904" y="896827"/>
                  <a:pt x="2743990" y="951345"/>
                </a:cubicBezTo>
                <a:cubicBezTo>
                  <a:pt x="2747069" y="1040630"/>
                  <a:pt x="2753227" y="1129862"/>
                  <a:pt x="2753227" y="1219200"/>
                </a:cubicBezTo>
                <a:cubicBezTo>
                  <a:pt x="2753227" y="1305461"/>
                  <a:pt x="2751800" y="1391911"/>
                  <a:pt x="2743990" y="1477818"/>
                </a:cubicBezTo>
                <a:cubicBezTo>
                  <a:pt x="2742489" y="1494330"/>
                  <a:pt x="2730761" y="1508271"/>
                  <a:pt x="2725518" y="1524000"/>
                </a:cubicBezTo>
                <a:cubicBezTo>
                  <a:pt x="2700367" y="1599452"/>
                  <a:pt x="2735596" y="1522312"/>
                  <a:pt x="2697809" y="1597891"/>
                </a:cubicBezTo>
                <a:cubicBezTo>
                  <a:pt x="2674264" y="1715607"/>
                  <a:pt x="2705037" y="1551310"/>
                  <a:pt x="2679336" y="1782618"/>
                </a:cubicBezTo>
                <a:cubicBezTo>
                  <a:pt x="2678261" y="1792294"/>
                  <a:pt x="2672774" y="1800966"/>
                  <a:pt x="2670099" y="1810327"/>
                </a:cubicBezTo>
                <a:cubicBezTo>
                  <a:pt x="2666612" y="1822533"/>
                  <a:pt x="2663352" y="1834824"/>
                  <a:pt x="2660863" y="1847272"/>
                </a:cubicBezTo>
                <a:cubicBezTo>
                  <a:pt x="2657190" y="1865636"/>
                  <a:pt x="2655690" y="1884409"/>
                  <a:pt x="2651627" y="1902691"/>
                </a:cubicBezTo>
                <a:cubicBezTo>
                  <a:pt x="2649515" y="1912195"/>
                  <a:pt x="2644751" y="1920955"/>
                  <a:pt x="2642390" y="1930400"/>
                </a:cubicBezTo>
                <a:cubicBezTo>
                  <a:pt x="2638582" y="1945630"/>
                  <a:pt x="2636961" y="1961352"/>
                  <a:pt x="2633154" y="1976582"/>
                </a:cubicBezTo>
                <a:cubicBezTo>
                  <a:pt x="2630793" y="1986027"/>
                  <a:pt x="2625958" y="1994771"/>
                  <a:pt x="2623918" y="2004291"/>
                </a:cubicBezTo>
                <a:cubicBezTo>
                  <a:pt x="2616706" y="2037949"/>
                  <a:pt x="2614902" y="2072794"/>
                  <a:pt x="2605445" y="2105891"/>
                </a:cubicBezTo>
                <a:cubicBezTo>
                  <a:pt x="2602395" y="2116565"/>
                  <a:pt x="2591936" y="2123671"/>
                  <a:pt x="2586972" y="2133600"/>
                </a:cubicBezTo>
                <a:cubicBezTo>
                  <a:pt x="2579557" y="2148429"/>
                  <a:pt x="2574165" y="2164200"/>
                  <a:pt x="2568499" y="2179782"/>
                </a:cubicBezTo>
                <a:cubicBezTo>
                  <a:pt x="2561845" y="2198082"/>
                  <a:pt x="2555376" y="2216477"/>
                  <a:pt x="2550027" y="2235200"/>
                </a:cubicBezTo>
                <a:cubicBezTo>
                  <a:pt x="2530118" y="2304884"/>
                  <a:pt x="2530798" y="2329580"/>
                  <a:pt x="2503845" y="2401454"/>
                </a:cubicBezTo>
                <a:cubicBezTo>
                  <a:pt x="2489119" y="2440723"/>
                  <a:pt x="2457437" y="2485033"/>
                  <a:pt x="2439190" y="2521527"/>
                </a:cubicBezTo>
                <a:cubicBezTo>
                  <a:pt x="2425629" y="2548648"/>
                  <a:pt x="2415806" y="2577533"/>
                  <a:pt x="2402245" y="2604654"/>
                </a:cubicBezTo>
                <a:cubicBezTo>
                  <a:pt x="2388069" y="2633006"/>
                  <a:pt x="2370980" y="2659813"/>
                  <a:pt x="2356063" y="2687782"/>
                </a:cubicBezTo>
                <a:cubicBezTo>
                  <a:pt x="2339219" y="2719365"/>
                  <a:pt x="2322557" y="2760166"/>
                  <a:pt x="2300645" y="2789382"/>
                </a:cubicBezTo>
                <a:cubicBezTo>
                  <a:pt x="2292808" y="2799832"/>
                  <a:pt x="2280955" y="2806780"/>
                  <a:pt x="2272936" y="2817091"/>
                </a:cubicBezTo>
                <a:cubicBezTo>
                  <a:pt x="2259306" y="2834616"/>
                  <a:pt x="2248305" y="2854036"/>
                  <a:pt x="2235990" y="2872509"/>
                </a:cubicBezTo>
                <a:cubicBezTo>
                  <a:pt x="2235989" y="2872510"/>
                  <a:pt x="2199047" y="2927926"/>
                  <a:pt x="2199045" y="2927927"/>
                </a:cubicBezTo>
                <a:cubicBezTo>
                  <a:pt x="2164952" y="2939291"/>
                  <a:pt x="2160053" y="2938698"/>
                  <a:pt x="2125154" y="2964872"/>
                </a:cubicBezTo>
                <a:cubicBezTo>
                  <a:pt x="2114704" y="2972709"/>
                  <a:pt x="2108074" y="2984990"/>
                  <a:pt x="2097445" y="2992582"/>
                </a:cubicBezTo>
                <a:cubicBezTo>
                  <a:pt x="2086241" y="3000585"/>
                  <a:pt x="2072535" y="3004367"/>
                  <a:pt x="2060499" y="3011054"/>
                </a:cubicBezTo>
                <a:cubicBezTo>
                  <a:pt x="2030362" y="3027796"/>
                  <a:pt x="2009013" y="3044579"/>
                  <a:pt x="1977372" y="3057236"/>
                </a:cubicBezTo>
                <a:cubicBezTo>
                  <a:pt x="1911315" y="3083659"/>
                  <a:pt x="1937618" y="3069483"/>
                  <a:pt x="1875772" y="3084945"/>
                </a:cubicBezTo>
                <a:cubicBezTo>
                  <a:pt x="1866327" y="3087306"/>
                  <a:pt x="1857567" y="3092070"/>
                  <a:pt x="1848063" y="3094182"/>
                </a:cubicBezTo>
                <a:cubicBezTo>
                  <a:pt x="1799887" y="3104888"/>
                  <a:pt x="1759537" y="3105985"/>
                  <a:pt x="1709518" y="3112654"/>
                </a:cubicBezTo>
                <a:cubicBezTo>
                  <a:pt x="1690954" y="3115129"/>
                  <a:pt x="1672572" y="3118812"/>
                  <a:pt x="1654099" y="3121891"/>
                </a:cubicBezTo>
                <a:cubicBezTo>
                  <a:pt x="1632548" y="3118812"/>
                  <a:pt x="1610919" y="3116233"/>
                  <a:pt x="1589445" y="3112654"/>
                </a:cubicBezTo>
                <a:cubicBezTo>
                  <a:pt x="1573960" y="3110073"/>
                  <a:pt x="1558908" y="3104722"/>
                  <a:pt x="1543263" y="3103418"/>
                </a:cubicBezTo>
                <a:cubicBezTo>
                  <a:pt x="1484887" y="3098554"/>
                  <a:pt x="1426269" y="3097261"/>
                  <a:pt x="1367772" y="3094182"/>
                </a:cubicBezTo>
                <a:cubicBezTo>
                  <a:pt x="1349299" y="3088024"/>
                  <a:pt x="1331140" y="3080833"/>
                  <a:pt x="1312354" y="3075709"/>
                </a:cubicBezTo>
                <a:cubicBezTo>
                  <a:pt x="1258579" y="3061043"/>
                  <a:pt x="1200588" y="3061427"/>
                  <a:pt x="1146099" y="3057236"/>
                </a:cubicBezTo>
                <a:cubicBezTo>
                  <a:pt x="987186" y="3011831"/>
                  <a:pt x="1202971" y="3068268"/>
                  <a:pt x="905954" y="3029527"/>
                </a:cubicBezTo>
                <a:cubicBezTo>
                  <a:pt x="892301" y="3027746"/>
                  <a:pt x="882071" y="3015408"/>
                  <a:pt x="869009" y="3011054"/>
                </a:cubicBezTo>
                <a:cubicBezTo>
                  <a:pt x="854116" y="3006090"/>
                  <a:pt x="838221" y="3004897"/>
                  <a:pt x="822827" y="3001818"/>
                </a:cubicBezTo>
                <a:cubicBezTo>
                  <a:pt x="810512" y="2995660"/>
                  <a:pt x="797917" y="2990032"/>
                  <a:pt x="785881" y="2983345"/>
                </a:cubicBezTo>
                <a:cubicBezTo>
                  <a:pt x="770188" y="2974627"/>
                  <a:pt x="755756" y="2963665"/>
                  <a:pt x="739699" y="2955636"/>
                </a:cubicBezTo>
                <a:cubicBezTo>
                  <a:pt x="697262" y="2934417"/>
                  <a:pt x="697906" y="2945437"/>
                  <a:pt x="665809" y="2918691"/>
                </a:cubicBezTo>
                <a:cubicBezTo>
                  <a:pt x="614090" y="2875593"/>
                  <a:pt x="660370" y="2905887"/>
                  <a:pt x="610390" y="2844800"/>
                </a:cubicBezTo>
                <a:cubicBezTo>
                  <a:pt x="572430" y="2798405"/>
                  <a:pt x="565955" y="2796704"/>
                  <a:pt x="527263" y="2770909"/>
                </a:cubicBezTo>
                <a:cubicBezTo>
                  <a:pt x="521105" y="2761673"/>
                  <a:pt x="514297" y="2752838"/>
                  <a:pt x="508790" y="2743200"/>
                </a:cubicBezTo>
                <a:cubicBezTo>
                  <a:pt x="501959" y="2731245"/>
                  <a:pt x="497956" y="2717710"/>
                  <a:pt x="490318" y="2706254"/>
                </a:cubicBezTo>
                <a:cubicBezTo>
                  <a:pt x="409932" y="2585674"/>
                  <a:pt x="463937" y="2669508"/>
                  <a:pt x="407190" y="2604654"/>
                </a:cubicBezTo>
                <a:cubicBezTo>
                  <a:pt x="394208" y="2589818"/>
                  <a:pt x="383227" y="2573308"/>
                  <a:pt x="370245" y="2558472"/>
                </a:cubicBezTo>
                <a:cubicBezTo>
                  <a:pt x="361644" y="2548642"/>
                  <a:pt x="350128" y="2541392"/>
                  <a:pt x="342536" y="2530763"/>
                </a:cubicBezTo>
                <a:cubicBezTo>
                  <a:pt x="334533" y="2519559"/>
                  <a:pt x="330894" y="2505772"/>
                  <a:pt x="324063" y="2493818"/>
                </a:cubicBezTo>
                <a:cubicBezTo>
                  <a:pt x="318555" y="2484180"/>
                  <a:pt x="311748" y="2475345"/>
                  <a:pt x="305590" y="2466109"/>
                </a:cubicBezTo>
                <a:cubicBezTo>
                  <a:pt x="285869" y="2406944"/>
                  <a:pt x="299968" y="2447434"/>
                  <a:pt x="259409" y="2346036"/>
                </a:cubicBezTo>
                <a:cubicBezTo>
                  <a:pt x="253251" y="2330642"/>
                  <a:pt x="252660" y="2311578"/>
                  <a:pt x="240936" y="2299854"/>
                </a:cubicBezTo>
                <a:cubicBezTo>
                  <a:pt x="222463" y="2281381"/>
                  <a:pt x="207255" y="2258927"/>
                  <a:pt x="185518" y="2244436"/>
                </a:cubicBezTo>
                <a:cubicBezTo>
                  <a:pt x="167045" y="2232121"/>
                  <a:pt x="145798" y="2223190"/>
                  <a:pt x="130099" y="2207491"/>
                </a:cubicBezTo>
                <a:cubicBezTo>
                  <a:pt x="94541" y="2171933"/>
                  <a:pt x="113258" y="2187028"/>
                  <a:pt x="74681" y="2161309"/>
                </a:cubicBezTo>
                <a:cubicBezTo>
                  <a:pt x="62366" y="2142836"/>
                  <a:pt x="40876" y="2127869"/>
                  <a:pt x="37736" y="2105891"/>
                </a:cubicBezTo>
                <a:cubicBezTo>
                  <a:pt x="31231" y="2060360"/>
                  <a:pt x="31139" y="2043878"/>
                  <a:pt x="19263" y="2004291"/>
                </a:cubicBezTo>
                <a:cubicBezTo>
                  <a:pt x="-184" y="1939469"/>
                  <a:pt x="2329" y="1968885"/>
                  <a:pt x="790" y="1930400"/>
                </a:cubicBezTo>
                <a:close/>
              </a:path>
            </a:pathLst>
          </a:custGeom>
          <a:solidFill>
            <a:schemeClr val="bg1"/>
          </a:solidFill>
          <a:ln w="9525" cap="flat" cmpd="sng" algn="ctr">
            <a:solidFill>
              <a:schemeClr val="bg1"/>
            </a:solidFill>
            <a:prstDash val="solid"/>
            <a:round/>
            <a:headEnd type="none" w="med" len="med"/>
            <a:tailEnd type="none" w="med" len="med"/>
          </a:ln>
        </p:spPr>
        <p:txBody>
          <a:bodyPr/>
          <a:lstStyle/>
          <a:p>
            <a:pPr defTabSz="514337" fontAlgn="auto">
              <a:spcBef>
                <a:spcPts val="0"/>
              </a:spcBef>
              <a:spcAft>
                <a:spcPts val="0"/>
              </a:spcAft>
              <a:defRPr/>
            </a:pPr>
            <a:endParaRPr lang="en-GB" sz="1013" kern="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4" name="Freeform 3"/>
          <p:cNvSpPr>
            <a:spLocks/>
          </p:cNvSpPr>
          <p:nvPr/>
        </p:nvSpPr>
        <p:spPr bwMode="auto">
          <a:xfrm>
            <a:off x="4112122" y="2589611"/>
            <a:ext cx="474167" cy="348258"/>
          </a:xfrm>
          <a:custGeom>
            <a:avLst/>
            <a:gdLst>
              <a:gd name="T0" fmla="*/ 17552 w 843484"/>
              <a:gd name="T1" fmla="*/ 3893 h 619358"/>
              <a:gd name="T2" fmla="*/ 17552 w 843484"/>
              <a:gd name="T3" fmla="*/ 82934 h 619358"/>
              <a:gd name="T4" fmla="*/ 0 w 843484"/>
              <a:gd name="T5" fmla="*/ 135628 h 619358"/>
              <a:gd name="T6" fmla="*/ 8778 w 843484"/>
              <a:gd name="T7" fmla="*/ 328840 h 619358"/>
              <a:gd name="T8" fmla="*/ 35104 w 843484"/>
              <a:gd name="T9" fmla="*/ 346406 h 619358"/>
              <a:gd name="T10" fmla="*/ 280832 w 843484"/>
              <a:gd name="T11" fmla="*/ 355187 h 619358"/>
              <a:gd name="T12" fmla="*/ 307161 w 843484"/>
              <a:gd name="T13" fmla="*/ 372753 h 619358"/>
              <a:gd name="T14" fmla="*/ 359816 w 843484"/>
              <a:gd name="T15" fmla="*/ 390317 h 619358"/>
              <a:gd name="T16" fmla="*/ 394919 w 843484"/>
              <a:gd name="T17" fmla="*/ 416664 h 619358"/>
              <a:gd name="T18" fmla="*/ 421248 w 843484"/>
              <a:gd name="T19" fmla="*/ 434229 h 619358"/>
              <a:gd name="T20" fmla="*/ 430024 w 843484"/>
              <a:gd name="T21" fmla="*/ 495704 h 619358"/>
              <a:gd name="T22" fmla="*/ 438800 w 843484"/>
              <a:gd name="T23" fmla="*/ 601095 h 619358"/>
              <a:gd name="T24" fmla="*/ 465129 w 843484"/>
              <a:gd name="T25" fmla="*/ 618659 h 619358"/>
              <a:gd name="T26" fmla="*/ 623096 w 843484"/>
              <a:gd name="T27" fmla="*/ 609875 h 619358"/>
              <a:gd name="T28" fmla="*/ 649424 w 843484"/>
              <a:gd name="T29" fmla="*/ 592312 h 619358"/>
              <a:gd name="T30" fmla="*/ 702080 w 843484"/>
              <a:gd name="T31" fmla="*/ 574748 h 619358"/>
              <a:gd name="T32" fmla="*/ 728408 w 843484"/>
              <a:gd name="T33" fmla="*/ 565965 h 619358"/>
              <a:gd name="T34" fmla="*/ 789840 w 843484"/>
              <a:gd name="T35" fmla="*/ 557182 h 619358"/>
              <a:gd name="T36" fmla="*/ 807392 w 843484"/>
              <a:gd name="T37" fmla="*/ 363970 h 619358"/>
              <a:gd name="T38" fmla="*/ 772287 w 843484"/>
              <a:gd name="T39" fmla="*/ 311276 h 619358"/>
              <a:gd name="T40" fmla="*/ 745960 w 843484"/>
              <a:gd name="T41" fmla="*/ 232235 h 619358"/>
              <a:gd name="T42" fmla="*/ 737184 w 843484"/>
              <a:gd name="T43" fmla="*/ 205886 h 619358"/>
              <a:gd name="T44" fmla="*/ 710856 w 843484"/>
              <a:gd name="T45" fmla="*/ 179538 h 619358"/>
              <a:gd name="T46" fmla="*/ 675752 w 843484"/>
              <a:gd name="T47" fmla="*/ 126845 h 619358"/>
              <a:gd name="T48" fmla="*/ 649424 w 843484"/>
              <a:gd name="T49" fmla="*/ 118064 h 619358"/>
              <a:gd name="T50" fmla="*/ 614320 w 843484"/>
              <a:gd name="T51" fmla="*/ 100498 h 619358"/>
              <a:gd name="T52" fmla="*/ 526561 w 843484"/>
              <a:gd name="T53" fmla="*/ 91714 h 619358"/>
              <a:gd name="T54" fmla="*/ 447576 w 843484"/>
              <a:gd name="T55" fmla="*/ 74151 h 619358"/>
              <a:gd name="T56" fmla="*/ 421248 w 843484"/>
              <a:gd name="T57" fmla="*/ 65367 h 619358"/>
              <a:gd name="T58" fmla="*/ 351040 w 843484"/>
              <a:gd name="T59" fmla="*/ 47804 h 619358"/>
              <a:gd name="T60" fmla="*/ 236952 w 843484"/>
              <a:gd name="T61" fmla="*/ 21457 h 619358"/>
              <a:gd name="T62" fmla="*/ 193071 w 843484"/>
              <a:gd name="T63" fmla="*/ 12674 h 619358"/>
              <a:gd name="T64" fmla="*/ 17552 w 843484"/>
              <a:gd name="T65" fmla="*/ 3893 h 6193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43484" h="619358">
                <a:moveTo>
                  <a:pt x="17585" y="3896"/>
                </a:moveTo>
                <a:cubicBezTo>
                  <a:pt x="-11723" y="15619"/>
                  <a:pt x="30995" y="38328"/>
                  <a:pt x="17585" y="83027"/>
                </a:cubicBezTo>
                <a:cubicBezTo>
                  <a:pt x="12259" y="100781"/>
                  <a:pt x="0" y="135781"/>
                  <a:pt x="0" y="135781"/>
                </a:cubicBezTo>
                <a:cubicBezTo>
                  <a:pt x="2931" y="200258"/>
                  <a:pt x="-1818" y="265547"/>
                  <a:pt x="8793" y="329212"/>
                </a:cubicBezTo>
                <a:cubicBezTo>
                  <a:pt x="10530" y="339635"/>
                  <a:pt x="24652" y="345778"/>
                  <a:pt x="35170" y="346796"/>
                </a:cubicBezTo>
                <a:cubicBezTo>
                  <a:pt x="116902" y="354706"/>
                  <a:pt x="199293" y="352658"/>
                  <a:pt x="281354" y="355589"/>
                </a:cubicBezTo>
                <a:cubicBezTo>
                  <a:pt x="290146" y="361450"/>
                  <a:pt x="298075" y="368881"/>
                  <a:pt x="307731" y="373173"/>
                </a:cubicBezTo>
                <a:cubicBezTo>
                  <a:pt x="324669" y="380701"/>
                  <a:pt x="360485" y="390758"/>
                  <a:pt x="360485" y="390758"/>
                </a:cubicBezTo>
                <a:cubicBezTo>
                  <a:pt x="372208" y="399550"/>
                  <a:pt x="383730" y="408618"/>
                  <a:pt x="395654" y="417135"/>
                </a:cubicBezTo>
                <a:cubicBezTo>
                  <a:pt x="404253" y="423277"/>
                  <a:pt x="417739" y="425063"/>
                  <a:pt x="422031" y="434719"/>
                </a:cubicBezTo>
                <a:cubicBezTo>
                  <a:pt x="430448" y="453656"/>
                  <a:pt x="428654" y="475655"/>
                  <a:pt x="430823" y="496265"/>
                </a:cubicBezTo>
                <a:cubicBezTo>
                  <a:pt x="434518" y="531362"/>
                  <a:pt x="429921" y="567840"/>
                  <a:pt x="439616" y="601773"/>
                </a:cubicBezTo>
                <a:cubicBezTo>
                  <a:pt x="442519" y="611934"/>
                  <a:pt x="457201" y="613496"/>
                  <a:pt x="465993" y="619358"/>
                </a:cubicBezTo>
                <a:cubicBezTo>
                  <a:pt x="518747" y="616427"/>
                  <a:pt x="571950" y="618037"/>
                  <a:pt x="624254" y="610565"/>
                </a:cubicBezTo>
                <a:cubicBezTo>
                  <a:pt x="634715" y="609071"/>
                  <a:pt x="640975" y="597273"/>
                  <a:pt x="650631" y="592981"/>
                </a:cubicBezTo>
                <a:cubicBezTo>
                  <a:pt x="667569" y="585453"/>
                  <a:pt x="685800" y="581258"/>
                  <a:pt x="703385" y="575396"/>
                </a:cubicBezTo>
                <a:cubicBezTo>
                  <a:pt x="712177" y="572465"/>
                  <a:pt x="720587" y="567915"/>
                  <a:pt x="729762" y="566604"/>
                </a:cubicBezTo>
                <a:lnTo>
                  <a:pt x="791308" y="557812"/>
                </a:lnTo>
                <a:cubicBezTo>
                  <a:pt x="872359" y="530793"/>
                  <a:pt x="843249" y="549901"/>
                  <a:pt x="808893" y="364381"/>
                </a:cubicBezTo>
                <a:cubicBezTo>
                  <a:pt x="805045" y="343600"/>
                  <a:pt x="773723" y="311627"/>
                  <a:pt x="773723" y="311627"/>
                </a:cubicBezTo>
                <a:cubicBezTo>
                  <a:pt x="757401" y="213693"/>
                  <a:pt x="778253" y="294308"/>
                  <a:pt x="747347" y="232496"/>
                </a:cubicBezTo>
                <a:cubicBezTo>
                  <a:pt x="743202" y="224206"/>
                  <a:pt x="743695" y="213830"/>
                  <a:pt x="738554" y="206119"/>
                </a:cubicBezTo>
                <a:cubicBezTo>
                  <a:pt x="731657" y="195773"/>
                  <a:pt x="719811" y="189557"/>
                  <a:pt x="712177" y="179742"/>
                </a:cubicBezTo>
                <a:cubicBezTo>
                  <a:pt x="699202" y="163060"/>
                  <a:pt x="697057" y="133673"/>
                  <a:pt x="677008" y="126989"/>
                </a:cubicBezTo>
                <a:cubicBezTo>
                  <a:pt x="668216" y="124058"/>
                  <a:pt x="659150" y="121847"/>
                  <a:pt x="650631" y="118196"/>
                </a:cubicBezTo>
                <a:cubicBezTo>
                  <a:pt x="638584" y="113033"/>
                  <a:pt x="628278" y="103358"/>
                  <a:pt x="615462" y="100612"/>
                </a:cubicBezTo>
                <a:cubicBezTo>
                  <a:pt x="586662" y="94441"/>
                  <a:pt x="556847" y="94750"/>
                  <a:pt x="527539" y="91819"/>
                </a:cubicBezTo>
                <a:cubicBezTo>
                  <a:pt x="468155" y="72025"/>
                  <a:pt x="541262" y="94870"/>
                  <a:pt x="448408" y="74235"/>
                </a:cubicBezTo>
                <a:cubicBezTo>
                  <a:pt x="439361" y="72224"/>
                  <a:pt x="430972" y="67881"/>
                  <a:pt x="422031" y="65442"/>
                </a:cubicBezTo>
                <a:cubicBezTo>
                  <a:pt x="398715" y="59083"/>
                  <a:pt x="374620" y="55501"/>
                  <a:pt x="351693" y="47858"/>
                </a:cubicBezTo>
                <a:cubicBezTo>
                  <a:pt x="269072" y="20317"/>
                  <a:pt x="328701" y="36698"/>
                  <a:pt x="237393" y="21481"/>
                </a:cubicBezTo>
                <a:cubicBezTo>
                  <a:pt x="222652" y="19024"/>
                  <a:pt x="208360" y="13368"/>
                  <a:pt x="193431" y="12689"/>
                </a:cubicBezTo>
                <a:cubicBezTo>
                  <a:pt x="143659" y="10427"/>
                  <a:pt x="46893" y="-7827"/>
                  <a:pt x="17585" y="3896"/>
                </a:cubicBez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514337" fontAlgn="auto">
              <a:spcBef>
                <a:spcPts val="0"/>
              </a:spcBef>
              <a:spcAft>
                <a:spcPts val="0"/>
              </a:spcAft>
              <a:defRPr/>
            </a:pPr>
            <a:endParaRPr lang="en-GB" sz="1013" kern="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3" name="Freeform 2"/>
          <p:cNvSpPr>
            <a:spLocks/>
          </p:cNvSpPr>
          <p:nvPr/>
        </p:nvSpPr>
        <p:spPr bwMode="auto">
          <a:xfrm>
            <a:off x="3719217" y="1770759"/>
            <a:ext cx="1024235" cy="631329"/>
          </a:xfrm>
          <a:custGeom>
            <a:avLst/>
            <a:gdLst>
              <a:gd name="T0" fmla="*/ 75764 w 1821437"/>
              <a:gd name="T1" fmla="*/ 544945 h 1123434"/>
              <a:gd name="T2" fmla="*/ 158892 w 1821437"/>
              <a:gd name="T3" fmla="*/ 434109 h 1123434"/>
              <a:gd name="T4" fmla="*/ 260492 w 1821437"/>
              <a:gd name="T5" fmla="*/ 332509 h 1123434"/>
              <a:gd name="T6" fmla="*/ 343619 w 1821437"/>
              <a:gd name="T7" fmla="*/ 240145 h 1123434"/>
              <a:gd name="T8" fmla="*/ 426746 w 1821437"/>
              <a:gd name="T9" fmla="*/ 193964 h 1123434"/>
              <a:gd name="T10" fmla="*/ 528346 w 1821437"/>
              <a:gd name="T11" fmla="*/ 110836 h 1123434"/>
              <a:gd name="T12" fmla="*/ 639182 w 1821437"/>
              <a:gd name="T13" fmla="*/ 73891 h 1123434"/>
              <a:gd name="T14" fmla="*/ 703837 w 1821437"/>
              <a:gd name="T15" fmla="*/ 92364 h 1123434"/>
              <a:gd name="T16" fmla="*/ 934746 w 1821437"/>
              <a:gd name="T17" fmla="*/ 92364 h 1123434"/>
              <a:gd name="T18" fmla="*/ 1073292 w 1821437"/>
              <a:gd name="T19" fmla="*/ 73891 h 1123434"/>
              <a:gd name="T20" fmla="*/ 1193364 w 1821437"/>
              <a:gd name="T21" fmla="*/ 36945 h 1123434"/>
              <a:gd name="T22" fmla="*/ 1276492 w 1821437"/>
              <a:gd name="T23" fmla="*/ 9236 h 1123434"/>
              <a:gd name="T24" fmla="*/ 1525873 w 1821437"/>
              <a:gd name="T25" fmla="*/ 18473 h 1123434"/>
              <a:gd name="T26" fmla="*/ 1636710 w 1821437"/>
              <a:gd name="T27" fmla="*/ 36945 h 1123434"/>
              <a:gd name="T28" fmla="*/ 1729073 w 1821437"/>
              <a:gd name="T29" fmla="*/ 64654 h 1123434"/>
              <a:gd name="T30" fmla="*/ 1821437 w 1821437"/>
              <a:gd name="T31" fmla="*/ 129309 h 1123434"/>
              <a:gd name="T32" fmla="*/ 1793728 w 1821437"/>
              <a:gd name="T33" fmla="*/ 295564 h 1123434"/>
              <a:gd name="T34" fmla="*/ 1766019 w 1821437"/>
              <a:gd name="T35" fmla="*/ 434109 h 1123434"/>
              <a:gd name="T36" fmla="*/ 1719837 w 1821437"/>
              <a:gd name="T37" fmla="*/ 480291 h 1123434"/>
              <a:gd name="T38" fmla="*/ 1618237 w 1821437"/>
              <a:gd name="T39" fmla="*/ 581891 h 1123434"/>
              <a:gd name="T40" fmla="*/ 1451982 w 1821437"/>
              <a:gd name="T41" fmla="*/ 618836 h 1123434"/>
              <a:gd name="T42" fmla="*/ 1415037 w 1821437"/>
              <a:gd name="T43" fmla="*/ 683491 h 1123434"/>
              <a:gd name="T44" fmla="*/ 1359619 w 1821437"/>
              <a:gd name="T45" fmla="*/ 812800 h 1123434"/>
              <a:gd name="T46" fmla="*/ 1239546 w 1821437"/>
              <a:gd name="T47" fmla="*/ 923636 h 1123434"/>
              <a:gd name="T48" fmla="*/ 1147182 w 1821437"/>
              <a:gd name="T49" fmla="*/ 979054 h 1123434"/>
              <a:gd name="T50" fmla="*/ 1082528 w 1821437"/>
              <a:gd name="T51" fmla="*/ 1006764 h 1123434"/>
              <a:gd name="T52" fmla="*/ 953219 w 1821437"/>
              <a:gd name="T53" fmla="*/ 1043709 h 1123434"/>
              <a:gd name="T54" fmla="*/ 796201 w 1821437"/>
              <a:gd name="T55" fmla="*/ 1089891 h 1123434"/>
              <a:gd name="T56" fmla="*/ 546819 w 1821437"/>
              <a:gd name="T57" fmla="*/ 1108364 h 1123434"/>
              <a:gd name="T58" fmla="*/ 380564 w 1821437"/>
              <a:gd name="T59" fmla="*/ 1080654 h 1123434"/>
              <a:gd name="T60" fmla="*/ 195837 w 1821437"/>
              <a:gd name="T61" fmla="*/ 1062182 h 1123434"/>
              <a:gd name="T62" fmla="*/ 158892 w 1821437"/>
              <a:gd name="T63" fmla="*/ 1016000 h 1123434"/>
              <a:gd name="T64" fmla="*/ 94237 w 1821437"/>
              <a:gd name="T65" fmla="*/ 905164 h 1123434"/>
              <a:gd name="T66" fmla="*/ 57292 w 1821437"/>
              <a:gd name="T67" fmla="*/ 812800 h 1123434"/>
              <a:gd name="T68" fmla="*/ 11110 w 1821437"/>
              <a:gd name="T69" fmla="*/ 729673 h 1123434"/>
              <a:gd name="T70" fmla="*/ 11110 w 1821437"/>
              <a:gd name="T71" fmla="*/ 674254 h 1123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21437" h="1123434">
                <a:moveTo>
                  <a:pt x="11110" y="674254"/>
                </a:moveTo>
                <a:cubicBezTo>
                  <a:pt x="22719" y="643296"/>
                  <a:pt x="44396" y="568471"/>
                  <a:pt x="75764" y="544945"/>
                </a:cubicBezTo>
                <a:lnTo>
                  <a:pt x="112710" y="517236"/>
                </a:lnTo>
                <a:cubicBezTo>
                  <a:pt x="128967" y="468464"/>
                  <a:pt x="116545" y="497630"/>
                  <a:pt x="158892" y="434109"/>
                </a:cubicBezTo>
                <a:cubicBezTo>
                  <a:pt x="165049" y="424873"/>
                  <a:pt x="168128" y="412558"/>
                  <a:pt x="177364" y="406400"/>
                </a:cubicBezTo>
                <a:cubicBezTo>
                  <a:pt x="208886" y="385385"/>
                  <a:pt x="239404" y="367655"/>
                  <a:pt x="260492" y="332509"/>
                </a:cubicBezTo>
                <a:cubicBezTo>
                  <a:pt x="269728" y="317115"/>
                  <a:pt x="277430" y="300689"/>
                  <a:pt x="288201" y="286327"/>
                </a:cubicBezTo>
                <a:cubicBezTo>
                  <a:pt x="299076" y="271827"/>
                  <a:pt x="326019" y="247967"/>
                  <a:pt x="343619" y="240145"/>
                </a:cubicBezTo>
                <a:cubicBezTo>
                  <a:pt x="361413" y="232237"/>
                  <a:pt x="399037" y="221673"/>
                  <a:pt x="399037" y="221673"/>
                </a:cubicBezTo>
                <a:cubicBezTo>
                  <a:pt x="408273" y="212437"/>
                  <a:pt x="416711" y="202326"/>
                  <a:pt x="426746" y="193964"/>
                </a:cubicBezTo>
                <a:cubicBezTo>
                  <a:pt x="435274" y="186857"/>
                  <a:pt x="446606" y="183340"/>
                  <a:pt x="454455" y="175491"/>
                </a:cubicBezTo>
                <a:cubicBezTo>
                  <a:pt x="492168" y="137778"/>
                  <a:pt x="449841" y="137003"/>
                  <a:pt x="528346" y="110836"/>
                </a:cubicBezTo>
                <a:lnTo>
                  <a:pt x="611473" y="83127"/>
                </a:lnTo>
                <a:lnTo>
                  <a:pt x="639182" y="73891"/>
                </a:lnTo>
                <a:cubicBezTo>
                  <a:pt x="651497" y="76970"/>
                  <a:pt x="663922" y="79640"/>
                  <a:pt x="676128" y="83127"/>
                </a:cubicBezTo>
                <a:cubicBezTo>
                  <a:pt x="685489" y="85802"/>
                  <a:pt x="694392" y="90003"/>
                  <a:pt x="703837" y="92364"/>
                </a:cubicBezTo>
                <a:cubicBezTo>
                  <a:pt x="719067" y="96172"/>
                  <a:pt x="734625" y="98521"/>
                  <a:pt x="750019" y="101600"/>
                </a:cubicBezTo>
                <a:cubicBezTo>
                  <a:pt x="811595" y="98521"/>
                  <a:pt x="873325" y="97705"/>
                  <a:pt x="934746" y="92364"/>
                </a:cubicBezTo>
                <a:cubicBezTo>
                  <a:pt x="944445" y="91521"/>
                  <a:pt x="952804" y="84414"/>
                  <a:pt x="962455" y="83127"/>
                </a:cubicBezTo>
                <a:cubicBezTo>
                  <a:pt x="999203" y="78227"/>
                  <a:pt x="1036346" y="76970"/>
                  <a:pt x="1073292" y="73891"/>
                </a:cubicBezTo>
                <a:cubicBezTo>
                  <a:pt x="1097922" y="67733"/>
                  <a:pt x="1122917" y="62884"/>
                  <a:pt x="1147182" y="55418"/>
                </a:cubicBezTo>
                <a:cubicBezTo>
                  <a:pt x="1163029" y="50542"/>
                  <a:pt x="1177782" y="42611"/>
                  <a:pt x="1193364" y="36945"/>
                </a:cubicBezTo>
                <a:cubicBezTo>
                  <a:pt x="1211664" y="30291"/>
                  <a:pt x="1230309" y="24630"/>
                  <a:pt x="1248782" y="18473"/>
                </a:cubicBezTo>
                <a:lnTo>
                  <a:pt x="1276492" y="9236"/>
                </a:lnTo>
                <a:lnTo>
                  <a:pt x="1304201" y="0"/>
                </a:lnTo>
                <a:lnTo>
                  <a:pt x="1525873" y="18473"/>
                </a:lnTo>
                <a:cubicBezTo>
                  <a:pt x="1541451" y="20420"/>
                  <a:pt x="1556570" y="25128"/>
                  <a:pt x="1572055" y="27709"/>
                </a:cubicBezTo>
                <a:cubicBezTo>
                  <a:pt x="1593529" y="31288"/>
                  <a:pt x="1615158" y="33866"/>
                  <a:pt x="1636710" y="36945"/>
                </a:cubicBezTo>
                <a:cubicBezTo>
                  <a:pt x="1645946" y="40024"/>
                  <a:pt x="1655058" y="43507"/>
                  <a:pt x="1664419" y="46182"/>
                </a:cubicBezTo>
                <a:cubicBezTo>
                  <a:pt x="1687854" y="52878"/>
                  <a:pt x="1706928" y="55163"/>
                  <a:pt x="1729073" y="64654"/>
                </a:cubicBezTo>
                <a:cubicBezTo>
                  <a:pt x="1747673" y="72626"/>
                  <a:pt x="1777358" y="87958"/>
                  <a:pt x="1793728" y="101600"/>
                </a:cubicBezTo>
                <a:cubicBezTo>
                  <a:pt x="1803763" y="109962"/>
                  <a:pt x="1812201" y="120073"/>
                  <a:pt x="1821437" y="129309"/>
                </a:cubicBezTo>
                <a:cubicBezTo>
                  <a:pt x="1816989" y="169344"/>
                  <a:pt x="1812179" y="226385"/>
                  <a:pt x="1802964" y="267854"/>
                </a:cubicBezTo>
                <a:cubicBezTo>
                  <a:pt x="1800852" y="277358"/>
                  <a:pt x="1795917" y="286077"/>
                  <a:pt x="1793728" y="295564"/>
                </a:cubicBezTo>
                <a:cubicBezTo>
                  <a:pt x="1786668" y="326157"/>
                  <a:pt x="1781413" y="357139"/>
                  <a:pt x="1775255" y="387927"/>
                </a:cubicBezTo>
                <a:cubicBezTo>
                  <a:pt x="1772176" y="403321"/>
                  <a:pt x="1779081" y="425401"/>
                  <a:pt x="1766019" y="434109"/>
                </a:cubicBezTo>
                <a:lnTo>
                  <a:pt x="1738310" y="452582"/>
                </a:lnTo>
                <a:cubicBezTo>
                  <a:pt x="1732152" y="461818"/>
                  <a:pt x="1724346" y="470147"/>
                  <a:pt x="1719837" y="480291"/>
                </a:cubicBezTo>
                <a:cubicBezTo>
                  <a:pt x="1711929" y="498085"/>
                  <a:pt x="1717566" y="524908"/>
                  <a:pt x="1701364" y="535709"/>
                </a:cubicBezTo>
                <a:cubicBezTo>
                  <a:pt x="1683031" y="547931"/>
                  <a:pt x="1647192" y="578843"/>
                  <a:pt x="1618237" y="581891"/>
                </a:cubicBezTo>
                <a:cubicBezTo>
                  <a:pt x="1569151" y="587058"/>
                  <a:pt x="1519716" y="588048"/>
                  <a:pt x="1470455" y="591127"/>
                </a:cubicBezTo>
                <a:cubicBezTo>
                  <a:pt x="1464297" y="600363"/>
                  <a:pt x="1459089" y="610308"/>
                  <a:pt x="1451982" y="618836"/>
                </a:cubicBezTo>
                <a:cubicBezTo>
                  <a:pt x="1443620" y="628871"/>
                  <a:pt x="1430754" y="635204"/>
                  <a:pt x="1424273" y="646545"/>
                </a:cubicBezTo>
                <a:cubicBezTo>
                  <a:pt x="1417975" y="657567"/>
                  <a:pt x="1418116" y="671176"/>
                  <a:pt x="1415037" y="683491"/>
                </a:cubicBezTo>
                <a:cubicBezTo>
                  <a:pt x="1412254" y="711324"/>
                  <a:pt x="1420252" y="777224"/>
                  <a:pt x="1387328" y="803564"/>
                </a:cubicBezTo>
                <a:cubicBezTo>
                  <a:pt x="1379726" y="809646"/>
                  <a:pt x="1368855" y="809721"/>
                  <a:pt x="1359619" y="812800"/>
                </a:cubicBezTo>
                <a:cubicBezTo>
                  <a:pt x="1260702" y="911717"/>
                  <a:pt x="1413452" y="761579"/>
                  <a:pt x="1294964" y="868218"/>
                </a:cubicBezTo>
                <a:cubicBezTo>
                  <a:pt x="1275546" y="885694"/>
                  <a:pt x="1258019" y="905163"/>
                  <a:pt x="1239546" y="923636"/>
                </a:cubicBezTo>
                <a:cubicBezTo>
                  <a:pt x="1222903" y="940279"/>
                  <a:pt x="1206630" y="960174"/>
                  <a:pt x="1184128" y="969818"/>
                </a:cubicBezTo>
                <a:cubicBezTo>
                  <a:pt x="1172460" y="974818"/>
                  <a:pt x="1159388" y="975567"/>
                  <a:pt x="1147182" y="979054"/>
                </a:cubicBezTo>
                <a:cubicBezTo>
                  <a:pt x="1137821" y="981729"/>
                  <a:pt x="1128422" y="984456"/>
                  <a:pt x="1119473" y="988291"/>
                </a:cubicBezTo>
                <a:cubicBezTo>
                  <a:pt x="1106818" y="993715"/>
                  <a:pt x="1095312" y="1001650"/>
                  <a:pt x="1082528" y="1006764"/>
                </a:cubicBezTo>
                <a:cubicBezTo>
                  <a:pt x="1016488" y="1033180"/>
                  <a:pt x="1042760" y="1019015"/>
                  <a:pt x="980928" y="1034473"/>
                </a:cubicBezTo>
                <a:cubicBezTo>
                  <a:pt x="971483" y="1036834"/>
                  <a:pt x="962664" y="1041348"/>
                  <a:pt x="953219" y="1043709"/>
                </a:cubicBezTo>
                <a:cubicBezTo>
                  <a:pt x="937989" y="1047516"/>
                  <a:pt x="922431" y="1049866"/>
                  <a:pt x="907037" y="1052945"/>
                </a:cubicBezTo>
                <a:cubicBezTo>
                  <a:pt x="823734" y="1094598"/>
                  <a:pt x="927059" y="1046273"/>
                  <a:pt x="796201" y="1089891"/>
                </a:cubicBezTo>
                <a:cubicBezTo>
                  <a:pt x="786965" y="1092970"/>
                  <a:pt x="778201" y="1098408"/>
                  <a:pt x="768492" y="1099127"/>
                </a:cubicBezTo>
                <a:cubicBezTo>
                  <a:pt x="694739" y="1104590"/>
                  <a:pt x="620710" y="1105285"/>
                  <a:pt x="546819" y="1108364"/>
                </a:cubicBezTo>
                <a:cubicBezTo>
                  <a:pt x="493611" y="1126099"/>
                  <a:pt x="491979" y="1130686"/>
                  <a:pt x="408273" y="1108364"/>
                </a:cubicBezTo>
                <a:cubicBezTo>
                  <a:pt x="395652" y="1104998"/>
                  <a:pt x="390599" y="1089016"/>
                  <a:pt x="380564" y="1080654"/>
                </a:cubicBezTo>
                <a:cubicBezTo>
                  <a:pt x="372036" y="1073548"/>
                  <a:pt x="362091" y="1068339"/>
                  <a:pt x="352855" y="1062182"/>
                </a:cubicBezTo>
                <a:cubicBezTo>
                  <a:pt x="319440" y="1065523"/>
                  <a:pt x="234404" y="1081465"/>
                  <a:pt x="195837" y="1062182"/>
                </a:cubicBezTo>
                <a:cubicBezTo>
                  <a:pt x="187129" y="1057828"/>
                  <a:pt x="192683" y="1042076"/>
                  <a:pt x="186601" y="1034473"/>
                </a:cubicBezTo>
                <a:cubicBezTo>
                  <a:pt x="179666" y="1025805"/>
                  <a:pt x="168128" y="1022158"/>
                  <a:pt x="158892" y="1016000"/>
                </a:cubicBezTo>
                <a:cubicBezTo>
                  <a:pt x="142634" y="967230"/>
                  <a:pt x="155055" y="996391"/>
                  <a:pt x="112710" y="932873"/>
                </a:cubicBezTo>
                <a:lnTo>
                  <a:pt x="94237" y="905164"/>
                </a:lnTo>
                <a:lnTo>
                  <a:pt x="75764" y="877454"/>
                </a:lnTo>
                <a:cubicBezTo>
                  <a:pt x="44715" y="784303"/>
                  <a:pt x="92096" y="928814"/>
                  <a:pt x="57292" y="812800"/>
                </a:cubicBezTo>
                <a:cubicBezTo>
                  <a:pt x="51697" y="794149"/>
                  <a:pt x="52588" y="771151"/>
                  <a:pt x="38819" y="757382"/>
                </a:cubicBezTo>
                <a:lnTo>
                  <a:pt x="11110" y="729673"/>
                </a:lnTo>
                <a:cubicBezTo>
                  <a:pt x="2285" y="703199"/>
                  <a:pt x="-8706" y="685505"/>
                  <a:pt x="11110" y="655782"/>
                </a:cubicBezTo>
                <a:cubicBezTo>
                  <a:pt x="16511" y="647681"/>
                  <a:pt x="38819" y="646545"/>
                  <a:pt x="11110" y="674254"/>
                </a:cubicBezTo>
                <a:close/>
              </a:path>
            </a:pathLst>
          </a:custGeom>
          <a:solidFill>
            <a:schemeClr val="bg1">
              <a:alpha val="79999"/>
            </a:scheme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514337" fontAlgn="auto">
              <a:spcBef>
                <a:spcPts val="0"/>
              </a:spcBef>
              <a:spcAft>
                <a:spcPts val="0"/>
              </a:spcAft>
              <a:defRPr/>
            </a:pPr>
            <a:endParaRPr lang="en-GB" sz="1013" kern="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6" name="Freeform 5"/>
          <p:cNvSpPr>
            <a:spLocks/>
          </p:cNvSpPr>
          <p:nvPr/>
        </p:nvSpPr>
        <p:spPr bwMode="auto">
          <a:xfrm>
            <a:off x="4400551" y="1817192"/>
            <a:ext cx="1496616" cy="1382316"/>
          </a:xfrm>
          <a:custGeom>
            <a:avLst/>
            <a:gdLst>
              <a:gd name="T0" fmla="*/ 175491 w 2660073"/>
              <a:gd name="T1" fmla="*/ 665018 h 2456873"/>
              <a:gd name="T2" fmla="*/ 387927 w 2660073"/>
              <a:gd name="T3" fmla="*/ 544946 h 2456873"/>
              <a:gd name="T4" fmla="*/ 498764 w 2660073"/>
              <a:gd name="T5" fmla="*/ 443346 h 2456873"/>
              <a:gd name="T6" fmla="*/ 618836 w 2660073"/>
              <a:gd name="T7" fmla="*/ 314037 h 2456873"/>
              <a:gd name="T8" fmla="*/ 757382 w 2660073"/>
              <a:gd name="T9" fmla="*/ 295564 h 2456873"/>
              <a:gd name="T10" fmla="*/ 951345 w 2660073"/>
              <a:gd name="T11" fmla="*/ 350982 h 2456873"/>
              <a:gd name="T12" fmla="*/ 1062182 w 2660073"/>
              <a:gd name="T13" fmla="*/ 240146 h 2456873"/>
              <a:gd name="T14" fmla="*/ 1173018 w 2660073"/>
              <a:gd name="T15" fmla="*/ 120073 h 2456873"/>
              <a:gd name="T16" fmla="*/ 1237673 w 2660073"/>
              <a:gd name="T17" fmla="*/ 36946 h 2456873"/>
              <a:gd name="T18" fmla="*/ 1662545 w 2660073"/>
              <a:gd name="T19" fmla="*/ 18473 h 2456873"/>
              <a:gd name="T20" fmla="*/ 1717964 w 2660073"/>
              <a:gd name="T21" fmla="*/ 110837 h 2456873"/>
              <a:gd name="T22" fmla="*/ 1782618 w 2660073"/>
              <a:gd name="T23" fmla="*/ 258618 h 2456873"/>
              <a:gd name="T24" fmla="*/ 1884218 w 2660073"/>
              <a:gd name="T25" fmla="*/ 314037 h 2456873"/>
              <a:gd name="T26" fmla="*/ 2078182 w 2660073"/>
              <a:gd name="T27" fmla="*/ 369455 h 2456873"/>
              <a:gd name="T28" fmla="*/ 2216727 w 2660073"/>
              <a:gd name="T29" fmla="*/ 406400 h 2456873"/>
              <a:gd name="T30" fmla="*/ 2364509 w 2660073"/>
              <a:gd name="T31" fmla="*/ 452582 h 2456873"/>
              <a:gd name="T32" fmla="*/ 2595418 w 2660073"/>
              <a:gd name="T33" fmla="*/ 600364 h 2456873"/>
              <a:gd name="T34" fmla="*/ 2641600 w 2660073"/>
              <a:gd name="T35" fmla="*/ 665018 h 2456873"/>
              <a:gd name="T36" fmla="*/ 2475345 w 2660073"/>
              <a:gd name="T37" fmla="*/ 785091 h 2456873"/>
              <a:gd name="T38" fmla="*/ 2401455 w 2660073"/>
              <a:gd name="T39" fmla="*/ 849746 h 2456873"/>
              <a:gd name="T40" fmla="*/ 2299855 w 2660073"/>
              <a:gd name="T41" fmla="*/ 923637 h 2456873"/>
              <a:gd name="T42" fmla="*/ 2225964 w 2660073"/>
              <a:gd name="T43" fmla="*/ 1034473 h 2456873"/>
              <a:gd name="T44" fmla="*/ 2235200 w 2660073"/>
              <a:gd name="T45" fmla="*/ 1219200 h 2456873"/>
              <a:gd name="T46" fmla="*/ 2281382 w 2660073"/>
              <a:gd name="T47" fmla="*/ 1524000 h 2456873"/>
              <a:gd name="T48" fmla="*/ 2253673 w 2660073"/>
              <a:gd name="T49" fmla="*/ 1764146 h 2456873"/>
              <a:gd name="T50" fmla="*/ 2216727 w 2660073"/>
              <a:gd name="T51" fmla="*/ 1921164 h 2456873"/>
              <a:gd name="T52" fmla="*/ 2142836 w 2660073"/>
              <a:gd name="T53" fmla="*/ 2041237 h 2456873"/>
              <a:gd name="T54" fmla="*/ 2059709 w 2660073"/>
              <a:gd name="T55" fmla="*/ 2078182 h 2456873"/>
              <a:gd name="T56" fmla="*/ 1717964 w 2660073"/>
              <a:gd name="T57" fmla="*/ 2142837 h 2456873"/>
              <a:gd name="T58" fmla="*/ 1524000 w 2660073"/>
              <a:gd name="T59" fmla="*/ 2068946 h 2456873"/>
              <a:gd name="T60" fmla="*/ 1357745 w 2660073"/>
              <a:gd name="T61" fmla="*/ 2087418 h 2456873"/>
              <a:gd name="T62" fmla="*/ 1154545 w 2660073"/>
              <a:gd name="T63" fmla="*/ 2124364 h 2456873"/>
              <a:gd name="T64" fmla="*/ 1108364 w 2660073"/>
              <a:gd name="T65" fmla="*/ 2281382 h 2456873"/>
              <a:gd name="T66" fmla="*/ 1016000 w 2660073"/>
              <a:gd name="T67" fmla="*/ 2382982 h 2456873"/>
              <a:gd name="T68" fmla="*/ 868218 w 2660073"/>
              <a:gd name="T69" fmla="*/ 2429164 h 2456873"/>
              <a:gd name="T70" fmla="*/ 729673 w 2660073"/>
              <a:gd name="T71" fmla="*/ 2429164 h 2456873"/>
              <a:gd name="T72" fmla="*/ 637309 w 2660073"/>
              <a:gd name="T73" fmla="*/ 2216727 h 2456873"/>
              <a:gd name="T74" fmla="*/ 581891 w 2660073"/>
              <a:gd name="T75" fmla="*/ 2096655 h 2456873"/>
              <a:gd name="T76" fmla="*/ 526473 w 2660073"/>
              <a:gd name="T77" fmla="*/ 1893455 h 2456873"/>
              <a:gd name="T78" fmla="*/ 461818 w 2660073"/>
              <a:gd name="T79" fmla="*/ 1819564 h 2456873"/>
              <a:gd name="T80" fmla="*/ 295564 w 2660073"/>
              <a:gd name="T81" fmla="*/ 1754909 h 2456873"/>
              <a:gd name="T82" fmla="*/ 147782 w 2660073"/>
              <a:gd name="T83" fmla="*/ 1699491 h 2456873"/>
              <a:gd name="T84" fmla="*/ 55418 w 2660073"/>
              <a:gd name="T85" fmla="*/ 1542473 h 2456873"/>
              <a:gd name="T86" fmla="*/ 0 w 2660073"/>
              <a:gd name="T87" fmla="*/ 1385455 h 2456873"/>
              <a:gd name="T88" fmla="*/ 27709 w 2660073"/>
              <a:gd name="T89" fmla="*/ 1182255 h 2456873"/>
              <a:gd name="T90" fmla="*/ 83127 w 2660073"/>
              <a:gd name="T91" fmla="*/ 1025237 h 2456873"/>
              <a:gd name="T92" fmla="*/ 147782 w 2660073"/>
              <a:gd name="T93" fmla="*/ 886691 h 2456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60073" h="2456873">
                <a:moveTo>
                  <a:pt x="221673" y="803564"/>
                </a:moveTo>
                <a:cubicBezTo>
                  <a:pt x="223212" y="783552"/>
                  <a:pt x="217827" y="799983"/>
                  <a:pt x="193964" y="720437"/>
                </a:cubicBezTo>
                <a:cubicBezTo>
                  <a:pt x="188369" y="701786"/>
                  <a:pt x="175491" y="665018"/>
                  <a:pt x="175491" y="665018"/>
                </a:cubicBezTo>
                <a:cubicBezTo>
                  <a:pt x="178570" y="637309"/>
                  <a:pt x="175199" y="608092"/>
                  <a:pt x="184727" y="581891"/>
                </a:cubicBezTo>
                <a:cubicBezTo>
                  <a:pt x="188569" y="571326"/>
                  <a:pt x="229942" y="555256"/>
                  <a:pt x="240145" y="554182"/>
                </a:cubicBezTo>
                <a:cubicBezTo>
                  <a:pt x="289231" y="549015"/>
                  <a:pt x="338666" y="548025"/>
                  <a:pt x="387927" y="544946"/>
                </a:cubicBezTo>
                <a:cubicBezTo>
                  <a:pt x="461818" y="495685"/>
                  <a:pt x="372533" y="560340"/>
                  <a:pt x="434109" y="498764"/>
                </a:cubicBezTo>
                <a:cubicBezTo>
                  <a:pt x="452015" y="480858"/>
                  <a:pt x="466989" y="478567"/>
                  <a:pt x="489527" y="471055"/>
                </a:cubicBezTo>
                <a:cubicBezTo>
                  <a:pt x="492606" y="461819"/>
                  <a:pt x="494036" y="451857"/>
                  <a:pt x="498764" y="443346"/>
                </a:cubicBezTo>
                <a:cubicBezTo>
                  <a:pt x="509546" y="423938"/>
                  <a:pt x="535709" y="387927"/>
                  <a:pt x="535709" y="387927"/>
                </a:cubicBezTo>
                <a:cubicBezTo>
                  <a:pt x="555860" y="327471"/>
                  <a:pt x="527872" y="386808"/>
                  <a:pt x="572655" y="350982"/>
                </a:cubicBezTo>
                <a:cubicBezTo>
                  <a:pt x="632339" y="303235"/>
                  <a:pt x="549187" y="337253"/>
                  <a:pt x="618836" y="314037"/>
                </a:cubicBezTo>
                <a:cubicBezTo>
                  <a:pt x="621915" y="304800"/>
                  <a:pt x="621991" y="293930"/>
                  <a:pt x="628073" y="286327"/>
                </a:cubicBezTo>
                <a:cubicBezTo>
                  <a:pt x="655917" y="251522"/>
                  <a:pt x="690648" y="272213"/>
                  <a:pt x="729673" y="277091"/>
                </a:cubicBezTo>
                <a:cubicBezTo>
                  <a:pt x="738909" y="283249"/>
                  <a:pt x="750447" y="286896"/>
                  <a:pt x="757382" y="295564"/>
                </a:cubicBezTo>
                <a:cubicBezTo>
                  <a:pt x="787128" y="332747"/>
                  <a:pt x="741834" y="316377"/>
                  <a:pt x="785091" y="350982"/>
                </a:cubicBezTo>
                <a:cubicBezTo>
                  <a:pt x="792694" y="357064"/>
                  <a:pt x="803564" y="357139"/>
                  <a:pt x="812800" y="360218"/>
                </a:cubicBezTo>
                <a:cubicBezTo>
                  <a:pt x="858982" y="357139"/>
                  <a:pt x="905344" y="356093"/>
                  <a:pt x="951345" y="350982"/>
                </a:cubicBezTo>
                <a:cubicBezTo>
                  <a:pt x="961022" y="349907"/>
                  <a:pt x="972170" y="348631"/>
                  <a:pt x="979055" y="341746"/>
                </a:cubicBezTo>
                <a:cubicBezTo>
                  <a:pt x="1086812" y="233989"/>
                  <a:pt x="965201" y="320192"/>
                  <a:pt x="1043709" y="267855"/>
                </a:cubicBezTo>
                <a:cubicBezTo>
                  <a:pt x="1049867" y="258619"/>
                  <a:pt x="1053828" y="247456"/>
                  <a:pt x="1062182" y="240146"/>
                </a:cubicBezTo>
                <a:cubicBezTo>
                  <a:pt x="1078890" y="225526"/>
                  <a:pt x="1117600" y="203200"/>
                  <a:pt x="1117600" y="203200"/>
                </a:cubicBezTo>
                <a:cubicBezTo>
                  <a:pt x="1126857" y="175428"/>
                  <a:pt x="1125414" y="171656"/>
                  <a:pt x="1145309" y="147782"/>
                </a:cubicBezTo>
                <a:cubicBezTo>
                  <a:pt x="1153671" y="137747"/>
                  <a:pt x="1164656" y="130108"/>
                  <a:pt x="1173018" y="120073"/>
                </a:cubicBezTo>
                <a:cubicBezTo>
                  <a:pt x="1180125" y="111545"/>
                  <a:pt x="1184384" y="100892"/>
                  <a:pt x="1191491" y="92364"/>
                </a:cubicBezTo>
                <a:cubicBezTo>
                  <a:pt x="1199853" y="82329"/>
                  <a:pt x="1210838" y="74690"/>
                  <a:pt x="1219200" y="64655"/>
                </a:cubicBezTo>
                <a:cubicBezTo>
                  <a:pt x="1226307" y="56127"/>
                  <a:pt x="1229824" y="44795"/>
                  <a:pt x="1237673" y="36946"/>
                </a:cubicBezTo>
                <a:cubicBezTo>
                  <a:pt x="1250728" y="23891"/>
                  <a:pt x="1287838" y="7245"/>
                  <a:pt x="1302327" y="0"/>
                </a:cubicBezTo>
                <a:cubicBezTo>
                  <a:pt x="1413163" y="3079"/>
                  <a:pt x="1524102" y="3558"/>
                  <a:pt x="1634836" y="9237"/>
                </a:cubicBezTo>
                <a:cubicBezTo>
                  <a:pt x="1644559" y="9736"/>
                  <a:pt x="1653837" y="14119"/>
                  <a:pt x="1662545" y="18473"/>
                </a:cubicBezTo>
                <a:cubicBezTo>
                  <a:pt x="1672474" y="23437"/>
                  <a:pt x="1681018" y="30788"/>
                  <a:pt x="1690255" y="36946"/>
                </a:cubicBezTo>
                <a:cubicBezTo>
                  <a:pt x="1696412" y="46182"/>
                  <a:pt x="1704829" y="54261"/>
                  <a:pt x="1708727" y="64655"/>
                </a:cubicBezTo>
                <a:cubicBezTo>
                  <a:pt x="1714239" y="79354"/>
                  <a:pt x="1710175" y="97207"/>
                  <a:pt x="1717964" y="110837"/>
                </a:cubicBezTo>
                <a:cubicBezTo>
                  <a:pt x="1723472" y="120475"/>
                  <a:pt x="1736437" y="123152"/>
                  <a:pt x="1745673" y="129309"/>
                </a:cubicBezTo>
                <a:cubicBezTo>
                  <a:pt x="1751830" y="147782"/>
                  <a:pt x="1760326" y="165633"/>
                  <a:pt x="1764145" y="184727"/>
                </a:cubicBezTo>
                <a:cubicBezTo>
                  <a:pt x="1767657" y="202287"/>
                  <a:pt x="1773152" y="239686"/>
                  <a:pt x="1782618" y="258618"/>
                </a:cubicBezTo>
                <a:cubicBezTo>
                  <a:pt x="1787582" y="268547"/>
                  <a:pt x="1791678" y="280444"/>
                  <a:pt x="1801091" y="286327"/>
                </a:cubicBezTo>
                <a:cubicBezTo>
                  <a:pt x="1817603" y="296647"/>
                  <a:pt x="1838036" y="298642"/>
                  <a:pt x="1856509" y="304800"/>
                </a:cubicBezTo>
                <a:lnTo>
                  <a:pt x="1884218" y="314037"/>
                </a:lnTo>
                <a:cubicBezTo>
                  <a:pt x="1950005" y="335966"/>
                  <a:pt x="1902239" y="322528"/>
                  <a:pt x="2032000" y="332509"/>
                </a:cubicBezTo>
                <a:cubicBezTo>
                  <a:pt x="2041236" y="335588"/>
                  <a:pt x="2052106" y="335664"/>
                  <a:pt x="2059709" y="341746"/>
                </a:cubicBezTo>
                <a:cubicBezTo>
                  <a:pt x="2068377" y="348681"/>
                  <a:pt x="2068253" y="364491"/>
                  <a:pt x="2078182" y="369455"/>
                </a:cubicBezTo>
                <a:cubicBezTo>
                  <a:pt x="2094932" y="377830"/>
                  <a:pt x="2115432" y="374149"/>
                  <a:pt x="2133600" y="378691"/>
                </a:cubicBezTo>
                <a:cubicBezTo>
                  <a:pt x="2152491" y="383414"/>
                  <a:pt x="2170545" y="391006"/>
                  <a:pt x="2189018" y="397164"/>
                </a:cubicBezTo>
                <a:cubicBezTo>
                  <a:pt x="2198254" y="400243"/>
                  <a:pt x="2207124" y="404799"/>
                  <a:pt x="2216727" y="406400"/>
                </a:cubicBezTo>
                <a:lnTo>
                  <a:pt x="2272145" y="415637"/>
                </a:lnTo>
                <a:cubicBezTo>
                  <a:pt x="2281382" y="421794"/>
                  <a:pt x="2289926" y="429145"/>
                  <a:pt x="2299855" y="434109"/>
                </a:cubicBezTo>
                <a:cubicBezTo>
                  <a:pt x="2313111" y="440737"/>
                  <a:pt x="2352665" y="449621"/>
                  <a:pt x="2364509" y="452582"/>
                </a:cubicBezTo>
                <a:cubicBezTo>
                  <a:pt x="2438577" y="501960"/>
                  <a:pt x="2398580" y="483428"/>
                  <a:pt x="2484582" y="508000"/>
                </a:cubicBezTo>
                <a:cubicBezTo>
                  <a:pt x="2520261" y="529407"/>
                  <a:pt x="2546842" y="542552"/>
                  <a:pt x="2576945" y="572655"/>
                </a:cubicBezTo>
                <a:cubicBezTo>
                  <a:pt x="2584794" y="580504"/>
                  <a:pt x="2586890" y="593258"/>
                  <a:pt x="2595418" y="600364"/>
                </a:cubicBezTo>
                <a:cubicBezTo>
                  <a:pt x="2605996" y="609179"/>
                  <a:pt x="2620409" y="612006"/>
                  <a:pt x="2632364" y="618837"/>
                </a:cubicBezTo>
                <a:cubicBezTo>
                  <a:pt x="2642002" y="624344"/>
                  <a:pt x="2650837" y="631152"/>
                  <a:pt x="2660073" y="637309"/>
                </a:cubicBezTo>
                <a:cubicBezTo>
                  <a:pt x="2653915" y="646545"/>
                  <a:pt x="2649449" y="657169"/>
                  <a:pt x="2641600" y="665018"/>
                </a:cubicBezTo>
                <a:cubicBezTo>
                  <a:pt x="2623694" y="682924"/>
                  <a:pt x="2608720" y="685215"/>
                  <a:pt x="2586182" y="692727"/>
                </a:cubicBezTo>
                <a:cubicBezTo>
                  <a:pt x="2496089" y="752790"/>
                  <a:pt x="2633883" y="656486"/>
                  <a:pt x="2530764" y="748146"/>
                </a:cubicBezTo>
                <a:cubicBezTo>
                  <a:pt x="2514170" y="762896"/>
                  <a:pt x="2493818" y="772776"/>
                  <a:pt x="2475345" y="785091"/>
                </a:cubicBezTo>
                <a:lnTo>
                  <a:pt x="2447636" y="803564"/>
                </a:lnTo>
                <a:lnTo>
                  <a:pt x="2419927" y="822037"/>
                </a:lnTo>
                <a:cubicBezTo>
                  <a:pt x="2413770" y="831273"/>
                  <a:pt x="2410123" y="842812"/>
                  <a:pt x="2401455" y="849746"/>
                </a:cubicBezTo>
                <a:cubicBezTo>
                  <a:pt x="2393852" y="855828"/>
                  <a:pt x="2382453" y="854628"/>
                  <a:pt x="2373745" y="858982"/>
                </a:cubicBezTo>
                <a:cubicBezTo>
                  <a:pt x="2363816" y="863946"/>
                  <a:pt x="2355272" y="871297"/>
                  <a:pt x="2346036" y="877455"/>
                </a:cubicBezTo>
                <a:cubicBezTo>
                  <a:pt x="2296780" y="951341"/>
                  <a:pt x="2361427" y="862065"/>
                  <a:pt x="2299855" y="923637"/>
                </a:cubicBezTo>
                <a:cubicBezTo>
                  <a:pt x="2238283" y="985209"/>
                  <a:pt x="2327559" y="920562"/>
                  <a:pt x="2253673" y="969818"/>
                </a:cubicBezTo>
                <a:cubicBezTo>
                  <a:pt x="2250594" y="982133"/>
                  <a:pt x="2249437" y="995096"/>
                  <a:pt x="2244436" y="1006764"/>
                </a:cubicBezTo>
                <a:cubicBezTo>
                  <a:pt x="2240063" y="1016967"/>
                  <a:pt x="2230928" y="1024544"/>
                  <a:pt x="2225964" y="1034473"/>
                </a:cubicBezTo>
                <a:cubicBezTo>
                  <a:pt x="2221610" y="1043181"/>
                  <a:pt x="2219806" y="1052946"/>
                  <a:pt x="2216727" y="1062182"/>
                </a:cubicBezTo>
                <a:cubicBezTo>
                  <a:pt x="2219806" y="1096049"/>
                  <a:pt x="2221991" y="1130009"/>
                  <a:pt x="2225964" y="1163782"/>
                </a:cubicBezTo>
                <a:cubicBezTo>
                  <a:pt x="2228152" y="1182381"/>
                  <a:pt x="2233240" y="1200575"/>
                  <a:pt x="2235200" y="1219200"/>
                </a:cubicBezTo>
                <a:cubicBezTo>
                  <a:pt x="2241721" y="1281154"/>
                  <a:pt x="2242312" y="1350682"/>
                  <a:pt x="2253673" y="1413164"/>
                </a:cubicBezTo>
                <a:cubicBezTo>
                  <a:pt x="2255415" y="1422743"/>
                  <a:pt x="2260797" y="1431369"/>
                  <a:pt x="2262909" y="1440873"/>
                </a:cubicBezTo>
                <a:cubicBezTo>
                  <a:pt x="2284580" y="1538395"/>
                  <a:pt x="2260590" y="1461629"/>
                  <a:pt x="2281382" y="1524000"/>
                </a:cubicBezTo>
                <a:cubicBezTo>
                  <a:pt x="2278303" y="1560946"/>
                  <a:pt x="2277045" y="1598088"/>
                  <a:pt x="2272145" y="1634837"/>
                </a:cubicBezTo>
                <a:cubicBezTo>
                  <a:pt x="2270858" y="1644488"/>
                  <a:pt x="2264286" y="1652908"/>
                  <a:pt x="2262909" y="1662546"/>
                </a:cubicBezTo>
                <a:cubicBezTo>
                  <a:pt x="2258100" y="1696211"/>
                  <a:pt x="2257646" y="1730373"/>
                  <a:pt x="2253673" y="1764146"/>
                </a:cubicBezTo>
                <a:cubicBezTo>
                  <a:pt x="2250045" y="1794986"/>
                  <a:pt x="2243762" y="1826542"/>
                  <a:pt x="2235200" y="1856509"/>
                </a:cubicBezTo>
                <a:cubicBezTo>
                  <a:pt x="2232525" y="1865870"/>
                  <a:pt x="2228639" y="1874857"/>
                  <a:pt x="2225964" y="1884218"/>
                </a:cubicBezTo>
                <a:cubicBezTo>
                  <a:pt x="2222477" y="1896424"/>
                  <a:pt x="2221728" y="1909496"/>
                  <a:pt x="2216727" y="1921164"/>
                </a:cubicBezTo>
                <a:cubicBezTo>
                  <a:pt x="2212354" y="1931367"/>
                  <a:pt x="2203219" y="1938944"/>
                  <a:pt x="2198255" y="1948873"/>
                </a:cubicBezTo>
                <a:cubicBezTo>
                  <a:pt x="2193901" y="1957581"/>
                  <a:pt x="2193372" y="1967874"/>
                  <a:pt x="2189018" y="1976582"/>
                </a:cubicBezTo>
                <a:cubicBezTo>
                  <a:pt x="2184205" y="1986208"/>
                  <a:pt x="2146420" y="2038250"/>
                  <a:pt x="2142836" y="2041237"/>
                </a:cubicBezTo>
                <a:cubicBezTo>
                  <a:pt x="2135357" y="2047470"/>
                  <a:pt x="2124363" y="2047394"/>
                  <a:pt x="2115127" y="2050473"/>
                </a:cubicBezTo>
                <a:cubicBezTo>
                  <a:pt x="2105891" y="2056631"/>
                  <a:pt x="2097347" y="2063982"/>
                  <a:pt x="2087418" y="2068946"/>
                </a:cubicBezTo>
                <a:cubicBezTo>
                  <a:pt x="2078710" y="2073300"/>
                  <a:pt x="2067810" y="2072782"/>
                  <a:pt x="2059709" y="2078182"/>
                </a:cubicBezTo>
                <a:cubicBezTo>
                  <a:pt x="2048841" y="2085428"/>
                  <a:pt x="2042311" y="2097872"/>
                  <a:pt x="2032000" y="2105891"/>
                </a:cubicBezTo>
                <a:cubicBezTo>
                  <a:pt x="1976688" y="2148912"/>
                  <a:pt x="1989041" y="2140345"/>
                  <a:pt x="1930400" y="2152073"/>
                </a:cubicBezTo>
                <a:cubicBezTo>
                  <a:pt x="1859588" y="2148994"/>
                  <a:pt x="1788467" y="2150130"/>
                  <a:pt x="1717964" y="2142837"/>
                </a:cubicBezTo>
                <a:cubicBezTo>
                  <a:pt x="1698595" y="2140833"/>
                  <a:pt x="1662545" y="2124364"/>
                  <a:pt x="1662545" y="2124364"/>
                </a:cubicBezTo>
                <a:cubicBezTo>
                  <a:pt x="1618635" y="2095090"/>
                  <a:pt x="1645366" y="2109401"/>
                  <a:pt x="1579418" y="2087418"/>
                </a:cubicBezTo>
                <a:lnTo>
                  <a:pt x="1524000" y="2068946"/>
                </a:lnTo>
                <a:cubicBezTo>
                  <a:pt x="1514764" y="2065867"/>
                  <a:pt x="1505967" y="2060784"/>
                  <a:pt x="1496291" y="2059709"/>
                </a:cubicBezTo>
                <a:lnTo>
                  <a:pt x="1413164" y="2050473"/>
                </a:lnTo>
                <a:cubicBezTo>
                  <a:pt x="1400089" y="2063548"/>
                  <a:pt x="1381807" y="2090091"/>
                  <a:pt x="1357745" y="2087418"/>
                </a:cubicBezTo>
                <a:cubicBezTo>
                  <a:pt x="1338392" y="2085268"/>
                  <a:pt x="1302327" y="2068946"/>
                  <a:pt x="1302327" y="2068946"/>
                </a:cubicBezTo>
                <a:cubicBezTo>
                  <a:pt x="1223361" y="2095267"/>
                  <a:pt x="1266230" y="2085003"/>
                  <a:pt x="1173018" y="2096655"/>
                </a:cubicBezTo>
                <a:cubicBezTo>
                  <a:pt x="1166860" y="2105891"/>
                  <a:pt x="1158918" y="2114161"/>
                  <a:pt x="1154545" y="2124364"/>
                </a:cubicBezTo>
                <a:cubicBezTo>
                  <a:pt x="1149545" y="2136032"/>
                  <a:pt x="1148796" y="2149103"/>
                  <a:pt x="1145309" y="2161309"/>
                </a:cubicBezTo>
                <a:cubicBezTo>
                  <a:pt x="1142634" y="2170670"/>
                  <a:pt x="1138748" y="2179657"/>
                  <a:pt x="1136073" y="2189018"/>
                </a:cubicBezTo>
                <a:cubicBezTo>
                  <a:pt x="1108161" y="2286709"/>
                  <a:pt x="1152251" y="2149720"/>
                  <a:pt x="1108364" y="2281382"/>
                </a:cubicBezTo>
                <a:cubicBezTo>
                  <a:pt x="1100853" y="2303915"/>
                  <a:pt x="1098557" y="2318898"/>
                  <a:pt x="1080655" y="2336800"/>
                </a:cubicBezTo>
                <a:cubicBezTo>
                  <a:pt x="1072805" y="2344650"/>
                  <a:pt x="1061978" y="2348821"/>
                  <a:pt x="1052945" y="2355273"/>
                </a:cubicBezTo>
                <a:cubicBezTo>
                  <a:pt x="1040419" y="2364220"/>
                  <a:pt x="1029769" y="2376098"/>
                  <a:pt x="1016000" y="2382982"/>
                </a:cubicBezTo>
                <a:cubicBezTo>
                  <a:pt x="998584" y="2391690"/>
                  <a:pt x="979055" y="2395297"/>
                  <a:pt x="960582" y="2401455"/>
                </a:cubicBezTo>
                <a:cubicBezTo>
                  <a:pt x="894142" y="2423602"/>
                  <a:pt x="977116" y="2396730"/>
                  <a:pt x="895927" y="2419927"/>
                </a:cubicBezTo>
                <a:cubicBezTo>
                  <a:pt x="886566" y="2422602"/>
                  <a:pt x="877579" y="2426489"/>
                  <a:pt x="868218" y="2429164"/>
                </a:cubicBezTo>
                <a:cubicBezTo>
                  <a:pt x="856012" y="2432651"/>
                  <a:pt x="843432" y="2434752"/>
                  <a:pt x="831273" y="2438400"/>
                </a:cubicBezTo>
                <a:cubicBezTo>
                  <a:pt x="812622" y="2443995"/>
                  <a:pt x="775855" y="2456873"/>
                  <a:pt x="775855" y="2456873"/>
                </a:cubicBezTo>
                <a:cubicBezTo>
                  <a:pt x="760461" y="2447637"/>
                  <a:pt x="743183" y="2440986"/>
                  <a:pt x="729673" y="2429164"/>
                </a:cubicBezTo>
                <a:cubicBezTo>
                  <a:pt x="674883" y="2381222"/>
                  <a:pt x="726310" y="2401027"/>
                  <a:pt x="683491" y="2336800"/>
                </a:cubicBezTo>
                <a:lnTo>
                  <a:pt x="665018" y="2309091"/>
                </a:lnTo>
                <a:cubicBezTo>
                  <a:pt x="660832" y="2292347"/>
                  <a:pt x="644805" y="2224223"/>
                  <a:pt x="637309" y="2216727"/>
                </a:cubicBezTo>
                <a:lnTo>
                  <a:pt x="609600" y="2189018"/>
                </a:lnTo>
                <a:cubicBezTo>
                  <a:pt x="606521" y="2176703"/>
                  <a:pt x="604012" y="2164232"/>
                  <a:pt x="600364" y="2152073"/>
                </a:cubicBezTo>
                <a:cubicBezTo>
                  <a:pt x="594769" y="2133422"/>
                  <a:pt x="585092" y="2115862"/>
                  <a:pt x="581891" y="2096655"/>
                </a:cubicBezTo>
                <a:cubicBezTo>
                  <a:pt x="578812" y="2078182"/>
                  <a:pt x="577197" y="2059405"/>
                  <a:pt x="572655" y="2041237"/>
                </a:cubicBezTo>
                <a:cubicBezTo>
                  <a:pt x="567932" y="2022346"/>
                  <a:pt x="558905" y="2004709"/>
                  <a:pt x="554182" y="1985818"/>
                </a:cubicBezTo>
                <a:cubicBezTo>
                  <a:pt x="549019" y="1965169"/>
                  <a:pt x="535465" y="1906942"/>
                  <a:pt x="526473" y="1893455"/>
                </a:cubicBezTo>
                <a:cubicBezTo>
                  <a:pt x="520315" y="1884219"/>
                  <a:pt x="515849" y="1873595"/>
                  <a:pt x="508000" y="1865746"/>
                </a:cubicBezTo>
                <a:cubicBezTo>
                  <a:pt x="500151" y="1857897"/>
                  <a:pt x="489527" y="1853431"/>
                  <a:pt x="480291" y="1847273"/>
                </a:cubicBezTo>
                <a:cubicBezTo>
                  <a:pt x="474133" y="1838037"/>
                  <a:pt x="469667" y="1827413"/>
                  <a:pt x="461818" y="1819564"/>
                </a:cubicBezTo>
                <a:cubicBezTo>
                  <a:pt x="443912" y="1801658"/>
                  <a:pt x="428938" y="1799367"/>
                  <a:pt x="406400" y="1791855"/>
                </a:cubicBezTo>
                <a:cubicBezTo>
                  <a:pt x="397164" y="1785697"/>
                  <a:pt x="388620" y="1778346"/>
                  <a:pt x="378691" y="1773382"/>
                </a:cubicBezTo>
                <a:cubicBezTo>
                  <a:pt x="354727" y="1761400"/>
                  <a:pt x="319207" y="1759638"/>
                  <a:pt x="295564" y="1754909"/>
                </a:cubicBezTo>
                <a:cubicBezTo>
                  <a:pt x="283116" y="1752419"/>
                  <a:pt x="270777" y="1749321"/>
                  <a:pt x="258618" y="1745673"/>
                </a:cubicBezTo>
                <a:cubicBezTo>
                  <a:pt x="239967" y="1740078"/>
                  <a:pt x="219402" y="1738001"/>
                  <a:pt x="203200" y="1727200"/>
                </a:cubicBezTo>
                <a:cubicBezTo>
                  <a:pt x="167390" y="1703326"/>
                  <a:pt x="186022" y="1712237"/>
                  <a:pt x="147782" y="1699491"/>
                </a:cubicBezTo>
                <a:cubicBezTo>
                  <a:pt x="140537" y="1685002"/>
                  <a:pt x="123891" y="1647892"/>
                  <a:pt x="110836" y="1634837"/>
                </a:cubicBezTo>
                <a:cubicBezTo>
                  <a:pt x="102987" y="1626988"/>
                  <a:pt x="92363" y="1622522"/>
                  <a:pt x="83127" y="1616364"/>
                </a:cubicBezTo>
                <a:cubicBezTo>
                  <a:pt x="31692" y="1513489"/>
                  <a:pt x="93151" y="1643091"/>
                  <a:pt x="55418" y="1542473"/>
                </a:cubicBezTo>
                <a:cubicBezTo>
                  <a:pt x="50583" y="1529581"/>
                  <a:pt x="42059" y="1518311"/>
                  <a:pt x="36945" y="1505527"/>
                </a:cubicBezTo>
                <a:cubicBezTo>
                  <a:pt x="29713" y="1487448"/>
                  <a:pt x="24631" y="1468582"/>
                  <a:pt x="18473" y="1450109"/>
                </a:cubicBezTo>
                <a:cubicBezTo>
                  <a:pt x="5219" y="1410346"/>
                  <a:pt x="11601" y="1431860"/>
                  <a:pt x="0" y="1385455"/>
                </a:cubicBezTo>
                <a:cubicBezTo>
                  <a:pt x="3079" y="1339273"/>
                  <a:pt x="4125" y="1292910"/>
                  <a:pt x="9236" y="1246909"/>
                </a:cubicBezTo>
                <a:cubicBezTo>
                  <a:pt x="10311" y="1237233"/>
                  <a:pt x="15798" y="1228561"/>
                  <a:pt x="18473" y="1219200"/>
                </a:cubicBezTo>
                <a:cubicBezTo>
                  <a:pt x="21960" y="1206994"/>
                  <a:pt x="24955" y="1194647"/>
                  <a:pt x="27709" y="1182255"/>
                </a:cubicBezTo>
                <a:cubicBezTo>
                  <a:pt x="31114" y="1166930"/>
                  <a:pt x="31981" y="1150966"/>
                  <a:pt x="36945" y="1136073"/>
                </a:cubicBezTo>
                <a:cubicBezTo>
                  <a:pt x="41299" y="1123011"/>
                  <a:pt x="49260" y="1111442"/>
                  <a:pt x="55418" y="1099127"/>
                </a:cubicBezTo>
                <a:cubicBezTo>
                  <a:pt x="77317" y="989641"/>
                  <a:pt x="48533" y="1103074"/>
                  <a:pt x="83127" y="1025237"/>
                </a:cubicBezTo>
                <a:cubicBezTo>
                  <a:pt x="91035" y="1007443"/>
                  <a:pt x="95442" y="988291"/>
                  <a:pt x="101600" y="969818"/>
                </a:cubicBezTo>
                <a:cubicBezTo>
                  <a:pt x="104679" y="960582"/>
                  <a:pt x="105435" y="950210"/>
                  <a:pt x="110836" y="942109"/>
                </a:cubicBezTo>
                <a:lnTo>
                  <a:pt x="147782" y="886691"/>
                </a:lnTo>
                <a:cubicBezTo>
                  <a:pt x="170996" y="817046"/>
                  <a:pt x="136982" y="900190"/>
                  <a:pt x="184727" y="840509"/>
                </a:cubicBezTo>
                <a:cubicBezTo>
                  <a:pt x="190809" y="832906"/>
                  <a:pt x="220134" y="823576"/>
                  <a:pt x="221673" y="803564"/>
                </a:cubicBezTo>
                <a:close/>
              </a:path>
            </a:pathLst>
          </a:custGeom>
          <a:solidFill>
            <a:schemeClr val="bg1">
              <a:alpha val="70195"/>
            </a:scheme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514337" fontAlgn="auto">
              <a:spcBef>
                <a:spcPts val="0"/>
              </a:spcBef>
              <a:spcAft>
                <a:spcPts val="0"/>
              </a:spcAft>
              <a:defRPr/>
            </a:pPr>
            <a:endParaRPr lang="en-GB" sz="1013" kern="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7" name="Freeform 6"/>
          <p:cNvSpPr>
            <a:spLocks/>
          </p:cNvSpPr>
          <p:nvPr/>
        </p:nvSpPr>
        <p:spPr bwMode="auto">
          <a:xfrm>
            <a:off x="2088656" y="1946672"/>
            <a:ext cx="2244030" cy="2182416"/>
          </a:xfrm>
          <a:custGeom>
            <a:avLst/>
            <a:gdLst>
              <a:gd name="T0" fmla="*/ 230909 w 3990109"/>
              <a:gd name="T1" fmla="*/ 1246909 h 3879273"/>
              <a:gd name="T2" fmla="*/ 0 w 3990109"/>
              <a:gd name="T3" fmla="*/ 2152073 h 3879273"/>
              <a:gd name="T4" fmla="*/ 73891 w 3990109"/>
              <a:gd name="T5" fmla="*/ 2650837 h 3879273"/>
              <a:gd name="T6" fmla="*/ 203200 w 3990109"/>
              <a:gd name="T7" fmla="*/ 2770909 h 3879273"/>
              <a:gd name="T8" fmla="*/ 332509 w 3990109"/>
              <a:gd name="T9" fmla="*/ 2983346 h 3879273"/>
              <a:gd name="T10" fmla="*/ 665018 w 3990109"/>
              <a:gd name="T11" fmla="*/ 3371273 h 3879273"/>
              <a:gd name="T12" fmla="*/ 905164 w 3990109"/>
              <a:gd name="T13" fmla="*/ 3629891 h 3879273"/>
              <a:gd name="T14" fmla="*/ 1219200 w 3990109"/>
              <a:gd name="T15" fmla="*/ 3749964 h 3879273"/>
              <a:gd name="T16" fmla="*/ 1801091 w 3990109"/>
              <a:gd name="T17" fmla="*/ 3833091 h 3879273"/>
              <a:gd name="T18" fmla="*/ 2290618 w 3990109"/>
              <a:gd name="T19" fmla="*/ 3870037 h 3879273"/>
              <a:gd name="T20" fmla="*/ 2549237 w 3990109"/>
              <a:gd name="T21" fmla="*/ 3786909 h 3879273"/>
              <a:gd name="T22" fmla="*/ 2761673 w 3990109"/>
              <a:gd name="T23" fmla="*/ 3722255 h 3879273"/>
              <a:gd name="T24" fmla="*/ 2872509 w 3990109"/>
              <a:gd name="T25" fmla="*/ 3694546 h 3879273"/>
              <a:gd name="T26" fmla="*/ 2983346 w 3990109"/>
              <a:gd name="T27" fmla="*/ 3657600 h 3879273"/>
              <a:gd name="T28" fmla="*/ 3269673 w 3990109"/>
              <a:gd name="T29" fmla="*/ 3583709 h 3879273"/>
              <a:gd name="T30" fmla="*/ 3426691 w 3990109"/>
              <a:gd name="T31" fmla="*/ 3500582 h 3879273"/>
              <a:gd name="T32" fmla="*/ 3565237 w 3990109"/>
              <a:gd name="T33" fmla="*/ 3380509 h 3879273"/>
              <a:gd name="T34" fmla="*/ 3676073 w 3990109"/>
              <a:gd name="T35" fmla="*/ 3269673 h 3879273"/>
              <a:gd name="T36" fmla="*/ 3722255 w 3990109"/>
              <a:gd name="T37" fmla="*/ 3112655 h 3879273"/>
              <a:gd name="T38" fmla="*/ 3759200 w 3990109"/>
              <a:gd name="T39" fmla="*/ 2964873 h 3879273"/>
              <a:gd name="T40" fmla="*/ 3823855 w 3990109"/>
              <a:gd name="T41" fmla="*/ 2733964 h 3879273"/>
              <a:gd name="T42" fmla="*/ 3879273 w 3990109"/>
              <a:gd name="T43" fmla="*/ 2595418 h 3879273"/>
              <a:gd name="T44" fmla="*/ 3925455 w 3990109"/>
              <a:gd name="T45" fmla="*/ 2346037 h 3879273"/>
              <a:gd name="T46" fmla="*/ 3990109 w 3990109"/>
              <a:gd name="T47" fmla="*/ 2207491 h 3879273"/>
              <a:gd name="T48" fmla="*/ 3953164 w 3990109"/>
              <a:gd name="T49" fmla="*/ 1754909 h 3879273"/>
              <a:gd name="T50" fmla="*/ 3897746 w 3990109"/>
              <a:gd name="T51" fmla="*/ 1579418 h 3879273"/>
              <a:gd name="T52" fmla="*/ 3842327 w 3990109"/>
              <a:gd name="T53" fmla="*/ 1468582 h 3879273"/>
              <a:gd name="T54" fmla="*/ 3749964 w 3990109"/>
              <a:gd name="T55" fmla="*/ 1311564 h 3879273"/>
              <a:gd name="T56" fmla="*/ 3666837 w 3990109"/>
              <a:gd name="T57" fmla="*/ 1200728 h 3879273"/>
              <a:gd name="T58" fmla="*/ 3556000 w 3990109"/>
              <a:gd name="T59" fmla="*/ 1062182 h 3879273"/>
              <a:gd name="T60" fmla="*/ 3463637 w 3990109"/>
              <a:gd name="T61" fmla="*/ 969818 h 3879273"/>
              <a:gd name="T62" fmla="*/ 3380509 w 3990109"/>
              <a:gd name="T63" fmla="*/ 886691 h 3879273"/>
              <a:gd name="T64" fmla="*/ 3177309 w 3990109"/>
              <a:gd name="T65" fmla="*/ 757382 h 3879273"/>
              <a:gd name="T66" fmla="*/ 3038764 w 3990109"/>
              <a:gd name="T67" fmla="*/ 655782 h 3879273"/>
              <a:gd name="T68" fmla="*/ 2909455 w 3990109"/>
              <a:gd name="T69" fmla="*/ 609600 h 3879273"/>
              <a:gd name="T70" fmla="*/ 2826327 w 3990109"/>
              <a:gd name="T71" fmla="*/ 508000 h 3879273"/>
              <a:gd name="T72" fmla="*/ 2715491 w 3990109"/>
              <a:gd name="T73" fmla="*/ 258618 h 3879273"/>
              <a:gd name="T74" fmla="*/ 2595418 w 3990109"/>
              <a:gd name="T75" fmla="*/ 193964 h 3879273"/>
              <a:gd name="T76" fmla="*/ 2493818 w 3990109"/>
              <a:gd name="T77" fmla="*/ 120073 h 3879273"/>
              <a:gd name="T78" fmla="*/ 2346037 w 3990109"/>
              <a:gd name="T79" fmla="*/ 0 h 3879273"/>
              <a:gd name="T80" fmla="*/ 2078182 w 3990109"/>
              <a:gd name="T81" fmla="*/ 36946 h 3879273"/>
              <a:gd name="T82" fmla="*/ 1717964 w 3990109"/>
              <a:gd name="T83" fmla="*/ 73891 h 3879273"/>
              <a:gd name="T84" fmla="*/ 1302327 w 3990109"/>
              <a:gd name="T85" fmla="*/ 184728 h 3879273"/>
              <a:gd name="T86" fmla="*/ 1108364 w 3990109"/>
              <a:gd name="T87" fmla="*/ 230909 h 3879273"/>
              <a:gd name="T88" fmla="*/ 914400 w 3990109"/>
              <a:gd name="T89" fmla="*/ 277091 h 3879273"/>
              <a:gd name="T90" fmla="*/ 822037 w 3990109"/>
              <a:gd name="T91" fmla="*/ 369455 h 3879273"/>
              <a:gd name="T92" fmla="*/ 683491 w 3990109"/>
              <a:gd name="T93" fmla="*/ 563418 h 3879273"/>
              <a:gd name="T94" fmla="*/ 572655 w 3990109"/>
              <a:gd name="T95" fmla="*/ 646546 h 3879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90109" h="3879273">
                <a:moveTo>
                  <a:pt x="600364" y="572655"/>
                </a:moveTo>
                <a:cubicBezTo>
                  <a:pt x="543399" y="635317"/>
                  <a:pt x="476760" y="701215"/>
                  <a:pt x="434109" y="775855"/>
                </a:cubicBezTo>
                <a:cubicBezTo>
                  <a:pt x="374752" y="879729"/>
                  <a:pt x="259464" y="1183851"/>
                  <a:pt x="230909" y="1246909"/>
                </a:cubicBezTo>
                <a:cubicBezTo>
                  <a:pt x="126015" y="1478549"/>
                  <a:pt x="134871" y="1371529"/>
                  <a:pt x="64655" y="1634837"/>
                </a:cubicBezTo>
                <a:cubicBezTo>
                  <a:pt x="46916" y="1701356"/>
                  <a:pt x="37445" y="1769885"/>
                  <a:pt x="27709" y="1838037"/>
                </a:cubicBezTo>
                <a:cubicBezTo>
                  <a:pt x="14699" y="1929106"/>
                  <a:pt x="6830" y="2056466"/>
                  <a:pt x="0" y="2152073"/>
                </a:cubicBezTo>
                <a:cubicBezTo>
                  <a:pt x="9236" y="2256752"/>
                  <a:pt x="18195" y="2361455"/>
                  <a:pt x="27709" y="2466109"/>
                </a:cubicBezTo>
                <a:cubicBezTo>
                  <a:pt x="30510" y="2496924"/>
                  <a:pt x="29442" y="2528455"/>
                  <a:pt x="36946" y="2558473"/>
                </a:cubicBezTo>
                <a:cubicBezTo>
                  <a:pt x="44988" y="2590643"/>
                  <a:pt x="61576" y="2620049"/>
                  <a:pt x="73891" y="2650837"/>
                </a:cubicBezTo>
                <a:cubicBezTo>
                  <a:pt x="80048" y="2666231"/>
                  <a:pt x="80641" y="2685294"/>
                  <a:pt x="92364" y="2697018"/>
                </a:cubicBezTo>
                <a:cubicBezTo>
                  <a:pt x="101600" y="2706255"/>
                  <a:pt x="109623" y="2716891"/>
                  <a:pt x="120073" y="2724728"/>
                </a:cubicBezTo>
                <a:cubicBezTo>
                  <a:pt x="143268" y="2742125"/>
                  <a:pt x="176882" y="2757751"/>
                  <a:pt x="203200" y="2770909"/>
                </a:cubicBezTo>
                <a:cubicBezTo>
                  <a:pt x="212436" y="2786303"/>
                  <a:pt x="220138" y="2802729"/>
                  <a:pt x="230909" y="2817091"/>
                </a:cubicBezTo>
                <a:cubicBezTo>
                  <a:pt x="247940" y="2839799"/>
                  <a:pt x="271526" y="2857525"/>
                  <a:pt x="286327" y="2881746"/>
                </a:cubicBezTo>
                <a:cubicBezTo>
                  <a:pt x="305726" y="2913489"/>
                  <a:pt x="310628" y="2953260"/>
                  <a:pt x="332509" y="2983346"/>
                </a:cubicBezTo>
                <a:cubicBezTo>
                  <a:pt x="385149" y="3055725"/>
                  <a:pt x="450286" y="3118144"/>
                  <a:pt x="508000" y="3186546"/>
                </a:cubicBezTo>
                <a:cubicBezTo>
                  <a:pt x="533426" y="3216680"/>
                  <a:pt x="555515" y="3249603"/>
                  <a:pt x="581891" y="3278909"/>
                </a:cubicBezTo>
                <a:cubicBezTo>
                  <a:pt x="609600" y="3309697"/>
                  <a:pt x="636578" y="3341159"/>
                  <a:pt x="665018" y="3371273"/>
                </a:cubicBezTo>
                <a:cubicBezTo>
                  <a:pt x="688935" y="3396597"/>
                  <a:pt x="717750" y="3417495"/>
                  <a:pt x="738909" y="3445164"/>
                </a:cubicBezTo>
                <a:cubicBezTo>
                  <a:pt x="758164" y="3470344"/>
                  <a:pt x="763886" y="3504730"/>
                  <a:pt x="785091" y="3528291"/>
                </a:cubicBezTo>
                <a:cubicBezTo>
                  <a:pt x="820165" y="3567262"/>
                  <a:pt x="877376" y="3585431"/>
                  <a:pt x="905164" y="3629891"/>
                </a:cubicBezTo>
                <a:cubicBezTo>
                  <a:pt x="920558" y="3654521"/>
                  <a:pt x="929854" y="3684244"/>
                  <a:pt x="951346" y="3703782"/>
                </a:cubicBezTo>
                <a:cubicBezTo>
                  <a:pt x="968756" y="3719609"/>
                  <a:pt x="1041199" y="3727294"/>
                  <a:pt x="1062182" y="3731491"/>
                </a:cubicBezTo>
                <a:cubicBezTo>
                  <a:pt x="1180441" y="3755143"/>
                  <a:pt x="952483" y="3724959"/>
                  <a:pt x="1219200" y="3749964"/>
                </a:cubicBezTo>
                <a:cubicBezTo>
                  <a:pt x="1277763" y="3755454"/>
                  <a:pt x="1336194" y="3762279"/>
                  <a:pt x="1394691" y="3768437"/>
                </a:cubicBezTo>
                <a:cubicBezTo>
                  <a:pt x="1513558" y="3793908"/>
                  <a:pt x="1520510" y="3797469"/>
                  <a:pt x="1634837" y="3814618"/>
                </a:cubicBezTo>
                <a:cubicBezTo>
                  <a:pt x="1699063" y="3824252"/>
                  <a:pt x="1734348" y="3825675"/>
                  <a:pt x="1801091" y="3833091"/>
                </a:cubicBezTo>
                <a:cubicBezTo>
                  <a:pt x="1825761" y="3835832"/>
                  <a:pt x="1850642" y="3837460"/>
                  <a:pt x="1874982" y="3842328"/>
                </a:cubicBezTo>
                <a:cubicBezTo>
                  <a:pt x="2099828" y="3887298"/>
                  <a:pt x="1889414" y="3857987"/>
                  <a:pt x="2059709" y="3879273"/>
                </a:cubicBezTo>
                <a:cubicBezTo>
                  <a:pt x="2136679" y="3876194"/>
                  <a:pt x="2213969" y="3877702"/>
                  <a:pt x="2290618" y="3870037"/>
                </a:cubicBezTo>
                <a:cubicBezTo>
                  <a:pt x="2307116" y="3868387"/>
                  <a:pt x="2320919" y="3856328"/>
                  <a:pt x="2336800" y="3851564"/>
                </a:cubicBezTo>
                <a:cubicBezTo>
                  <a:pt x="2410041" y="3829592"/>
                  <a:pt x="2355937" y="3854421"/>
                  <a:pt x="2419927" y="3833091"/>
                </a:cubicBezTo>
                <a:cubicBezTo>
                  <a:pt x="2484063" y="3811712"/>
                  <a:pt x="2489580" y="3803954"/>
                  <a:pt x="2549237" y="3786909"/>
                </a:cubicBezTo>
                <a:cubicBezTo>
                  <a:pt x="2573648" y="3779934"/>
                  <a:pt x="2598497" y="3774594"/>
                  <a:pt x="2623127" y="3768437"/>
                </a:cubicBezTo>
                <a:cubicBezTo>
                  <a:pt x="2641600" y="3759201"/>
                  <a:pt x="2658952" y="3747259"/>
                  <a:pt x="2678546" y="3740728"/>
                </a:cubicBezTo>
                <a:cubicBezTo>
                  <a:pt x="2705474" y="3731752"/>
                  <a:pt x="2734136" y="3729140"/>
                  <a:pt x="2761673" y="3722255"/>
                </a:cubicBezTo>
                <a:cubicBezTo>
                  <a:pt x="2771118" y="3719894"/>
                  <a:pt x="2779878" y="3715130"/>
                  <a:pt x="2789382" y="3713018"/>
                </a:cubicBezTo>
                <a:cubicBezTo>
                  <a:pt x="2807663" y="3708955"/>
                  <a:pt x="2826518" y="3707844"/>
                  <a:pt x="2844800" y="3703782"/>
                </a:cubicBezTo>
                <a:cubicBezTo>
                  <a:pt x="2854304" y="3701670"/>
                  <a:pt x="2863148" y="3697221"/>
                  <a:pt x="2872509" y="3694546"/>
                </a:cubicBezTo>
                <a:cubicBezTo>
                  <a:pt x="2884715" y="3691059"/>
                  <a:pt x="2897569" y="3689766"/>
                  <a:pt x="2909455" y="3685309"/>
                </a:cubicBezTo>
                <a:cubicBezTo>
                  <a:pt x="2922347" y="3680475"/>
                  <a:pt x="2933508" y="3671671"/>
                  <a:pt x="2946400" y="3666837"/>
                </a:cubicBezTo>
                <a:cubicBezTo>
                  <a:pt x="2958286" y="3662380"/>
                  <a:pt x="2971140" y="3661087"/>
                  <a:pt x="2983346" y="3657600"/>
                </a:cubicBezTo>
                <a:cubicBezTo>
                  <a:pt x="3045004" y="3639983"/>
                  <a:pt x="2981083" y="3648741"/>
                  <a:pt x="3094182" y="3629891"/>
                </a:cubicBezTo>
                <a:cubicBezTo>
                  <a:pt x="3121682" y="3625308"/>
                  <a:pt x="3149600" y="3623734"/>
                  <a:pt x="3177309" y="3620655"/>
                </a:cubicBezTo>
                <a:cubicBezTo>
                  <a:pt x="3261656" y="3599567"/>
                  <a:pt x="3158380" y="3628226"/>
                  <a:pt x="3269673" y="3583709"/>
                </a:cubicBezTo>
                <a:cubicBezTo>
                  <a:pt x="3281459" y="3578995"/>
                  <a:pt x="3294303" y="3577552"/>
                  <a:pt x="3306618" y="3574473"/>
                </a:cubicBezTo>
                <a:cubicBezTo>
                  <a:pt x="3370138" y="3532128"/>
                  <a:pt x="3340975" y="3544549"/>
                  <a:pt x="3389746" y="3528291"/>
                </a:cubicBezTo>
                <a:cubicBezTo>
                  <a:pt x="3402061" y="3519055"/>
                  <a:pt x="3415106" y="3510719"/>
                  <a:pt x="3426691" y="3500582"/>
                </a:cubicBezTo>
                <a:cubicBezTo>
                  <a:pt x="3439798" y="3489113"/>
                  <a:pt x="3449889" y="3474330"/>
                  <a:pt x="3463637" y="3463637"/>
                </a:cubicBezTo>
                <a:cubicBezTo>
                  <a:pt x="3503213" y="3432856"/>
                  <a:pt x="3512440" y="3442542"/>
                  <a:pt x="3546764" y="3408218"/>
                </a:cubicBezTo>
                <a:cubicBezTo>
                  <a:pt x="3554613" y="3400369"/>
                  <a:pt x="3557387" y="3388358"/>
                  <a:pt x="3565237" y="3380509"/>
                </a:cubicBezTo>
                <a:cubicBezTo>
                  <a:pt x="3583141" y="3362606"/>
                  <a:pt x="3598120" y="3360312"/>
                  <a:pt x="3620655" y="3352800"/>
                </a:cubicBezTo>
                <a:lnTo>
                  <a:pt x="3657600" y="3297382"/>
                </a:lnTo>
                <a:lnTo>
                  <a:pt x="3676073" y="3269673"/>
                </a:lnTo>
                <a:cubicBezTo>
                  <a:pt x="3679152" y="3248121"/>
                  <a:pt x="3678907" y="3225826"/>
                  <a:pt x="3685309" y="3205018"/>
                </a:cubicBezTo>
                <a:cubicBezTo>
                  <a:pt x="3691383" y="3185278"/>
                  <a:pt x="3705347" y="3168776"/>
                  <a:pt x="3713018" y="3149600"/>
                </a:cubicBezTo>
                <a:cubicBezTo>
                  <a:pt x="3717733" y="3137814"/>
                  <a:pt x="3718607" y="3124814"/>
                  <a:pt x="3722255" y="3112655"/>
                </a:cubicBezTo>
                <a:cubicBezTo>
                  <a:pt x="3727850" y="3094004"/>
                  <a:pt x="3740727" y="3057237"/>
                  <a:pt x="3740727" y="3057237"/>
                </a:cubicBezTo>
                <a:cubicBezTo>
                  <a:pt x="3743806" y="3035685"/>
                  <a:pt x="3745694" y="3013930"/>
                  <a:pt x="3749964" y="2992582"/>
                </a:cubicBezTo>
                <a:cubicBezTo>
                  <a:pt x="3751873" y="2983035"/>
                  <a:pt x="3756839" y="2974318"/>
                  <a:pt x="3759200" y="2964873"/>
                </a:cubicBezTo>
                <a:cubicBezTo>
                  <a:pt x="3763008" y="2949643"/>
                  <a:pt x="3765358" y="2934085"/>
                  <a:pt x="3768437" y="2918691"/>
                </a:cubicBezTo>
                <a:cubicBezTo>
                  <a:pt x="3773237" y="2856295"/>
                  <a:pt x="3761604" y="2810031"/>
                  <a:pt x="3796146" y="2761673"/>
                </a:cubicBezTo>
                <a:cubicBezTo>
                  <a:pt x="3803738" y="2751044"/>
                  <a:pt x="3814619" y="2743200"/>
                  <a:pt x="3823855" y="2733964"/>
                </a:cubicBezTo>
                <a:cubicBezTo>
                  <a:pt x="3826934" y="2724728"/>
                  <a:pt x="3828737" y="2714963"/>
                  <a:pt x="3833091" y="2706255"/>
                </a:cubicBezTo>
                <a:cubicBezTo>
                  <a:pt x="3838055" y="2696326"/>
                  <a:pt x="3847294" y="2688793"/>
                  <a:pt x="3851564" y="2678546"/>
                </a:cubicBezTo>
                <a:cubicBezTo>
                  <a:pt x="3862798" y="2651585"/>
                  <a:pt x="3879273" y="2595418"/>
                  <a:pt x="3879273" y="2595418"/>
                </a:cubicBezTo>
                <a:cubicBezTo>
                  <a:pt x="3880788" y="2581780"/>
                  <a:pt x="3892472" y="2468733"/>
                  <a:pt x="3897746" y="2447637"/>
                </a:cubicBezTo>
                <a:cubicBezTo>
                  <a:pt x="3901767" y="2431552"/>
                  <a:pt x="3910061" y="2416849"/>
                  <a:pt x="3916218" y="2401455"/>
                </a:cubicBezTo>
                <a:cubicBezTo>
                  <a:pt x="3919297" y="2382982"/>
                  <a:pt x="3921392" y="2364319"/>
                  <a:pt x="3925455" y="2346037"/>
                </a:cubicBezTo>
                <a:cubicBezTo>
                  <a:pt x="3928653" y="2331645"/>
                  <a:pt x="3950286" y="2277903"/>
                  <a:pt x="3953164" y="2272146"/>
                </a:cubicBezTo>
                <a:cubicBezTo>
                  <a:pt x="3958128" y="2262217"/>
                  <a:pt x="3966130" y="2254075"/>
                  <a:pt x="3971637" y="2244437"/>
                </a:cubicBezTo>
                <a:cubicBezTo>
                  <a:pt x="3978468" y="2232482"/>
                  <a:pt x="3983952" y="2219806"/>
                  <a:pt x="3990109" y="2207491"/>
                </a:cubicBezTo>
                <a:cubicBezTo>
                  <a:pt x="3987030" y="2130521"/>
                  <a:pt x="3985533" y="2053472"/>
                  <a:pt x="3980873" y="1976582"/>
                </a:cubicBezTo>
                <a:cubicBezTo>
                  <a:pt x="3979371" y="1951805"/>
                  <a:pt x="3973990" y="1927401"/>
                  <a:pt x="3971637" y="1902691"/>
                </a:cubicBezTo>
                <a:cubicBezTo>
                  <a:pt x="3969357" y="1878747"/>
                  <a:pt x="3973225" y="1795032"/>
                  <a:pt x="3953164" y="1754909"/>
                </a:cubicBezTo>
                <a:cubicBezTo>
                  <a:pt x="3948200" y="1744980"/>
                  <a:pt x="3940849" y="1736436"/>
                  <a:pt x="3934691" y="1727200"/>
                </a:cubicBezTo>
                <a:cubicBezTo>
                  <a:pt x="3928533" y="1696412"/>
                  <a:pt x="3926146" y="1664623"/>
                  <a:pt x="3916218" y="1634837"/>
                </a:cubicBezTo>
                <a:cubicBezTo>
                  <a:pt x="3910061" y="1616364"/>
                  <a:pt x="3900947" y="1598625"/>
                  <a:pt x="3897746" y="1579418"/>
                </a:cubicBezTo>
                <a:cubicBezTo>
                  <a:pt x="3894667" y="1560945"/>
                  <a:pt x="3896115" y="1541113"/>
                  <a:pt x="3888509" y="1524000"/>
                </a:cubicBezTo>
                <a:cubicBezTo>
                  <a:pt x="3883204" y="1512064"/>
                  <a:pt x="3869162" y="1506326"/>
                  <a:pt x="3860800" y="1496291"/>
                </a:cubicBezTo>
                <a:cubicBezTo>
                  <a:pt x="3853693" y="1487763"/>
                  <a:pt x="3847834" y="1478220"/>
                  <a:pt x="3842327" y="1468582"/>
                </a:cubicBezTo>
                <a:cubicBezTo>
                  <a:pt x="3835496" y="1456628"/>
                  <a:pt x="3828968" y="1444421"/>
                  <a:pt x="3823855" y="1431637"/>
                </a:cubicBezTo>
                <a:cubicBezTo>
                  <a:pt x="3805995" y="1386986"/>
                  <a:pt x="3809602" y="1367287"/>
                  <a:pt x="3777673" y="1330037"/>
                </a:cubicBezTo>
                <a:cubicBezTo>
                  <a:pt x="3770449" y="1321609"/>
                  <a:pt x="3758997" y="1318016"/>
                  <a:pt x="3749964" y="1311564"/>
                </a:cubicBezTo>
                <a:cubicBezTo>
                  <a:pt x="3737437" y="1302616"/>
                  <a:pt x="3725333" y="1293091"/>
                  <a:pt x="3713018" y="1283855"/>
                </a:cubicBezTo>
                <a:cubicBezTo>
                  <a:pt x="3700703" y="1265382"/>
                  <a:pt x="3683093" y="1249499"/>
                  <a:pt x="3676073" y="1228437"/>
                </a:cubicBezTo>
                <a:cubicBezTo>
                  <a:pt x="3672994" y="1219201"/>
                  <a:pt x="3671191" y="1209436"/>
                  <a:pt x="3666837" y="1200728"/>
                </a:cubicBezTo>
                <a:cubicBezTo>
                  <a:pt x="3661873" y="1190799"/>
                  <a:pt x="3653329" y="1182947"/>
                  <a:pt x="3648364" y="1173018"/>
                </a:cubicBezTo>
                <a:cubicBezTo>
                  <a:pt x="3640949" y="1158189"/>
                  <a:pt x="3639399" y="1140419"/>
                  <a:pt x="3629891" y="1126837"/>
                </a:cubicBezTo>
                <a:cubicBezTo>
                  <a:pt x="3602287" y="1087404"/>
                  <a:pt x="3588347" y="1085288"/>
                  <a:pt x="3556000" y="1062182"/>
                </a:cubicBezTo>
                <a:cubicBezTo>
                  <a:pt x="3543474" y="1053234"/>
                  <a:pt x="3531370" y="1043709"/>
                  <a:pt x="3519055" y="1034473"/>
                </a:cubicBezTo>
                <a:cubicBezTo>
                  <a:pt x="3512897" y="1022158"/>
                  <a:pt x="3509542" y="1007982"/>
                  <a:pt x="3500582" y="997528"/>
                </a:cubicBezTo>
                <a:cubicBezTo>
                  <a:pt x="3490564" y="985840"/>
                  <a:pt x="3475325" y="979836"/>
                  <a:pt x="3463637" y="969818"/>
                </a:cubicBezTo>
                <a:cubicBezTo>
                  <a:pt x="3453719" y="961317"/>
                  <a:pt x="3445845" y="950610"/>
                  <a:pt x="3435927" y="942109"/>
                </a:cubicBezTo>
                <a:cubicBezTo>
                  <a:pt x="3424239" y="932091"/>
                  <a:pt x="3409867" y="925285"/>
                  <a:pt x="3398982" y="914400"/>
                </a:cubicBezTo>
                <a:cubicBezTo>
                  <a:pt x="3391133" y="906551"/>
                  <a:pt x="3387884" y="894988"/>
                  <a:pt x="3380509" y="886691"/>
                </a:cubicBezTo>
                <a:cubicBezTo>
                  <a:pt x="3334496" y="834927"/>
                  <a:pt x="3339496" y="840876"/>
                  <a:pt x="3297382" y="812800"/>
                </a:cubicBezTo>
                <a:cubicBezTo>
                  <a:pt x="3275661" y="780219"/>
                  <a:pt x="3287552" y="785769"/>
                  <a:pt x="3251200" y="775855"/>
                </a:cubicBezTo>
                <a:cubicBezTo>
                  <a:pt x="3226706" y="769175"/>
                  <a:pt x="3177309" y="757382"/>
                  <a:pt x="3177309" y="757382"/>
                </a:cubicBezTo>
                <a:lnTo>
                  <a:pt x="3121891" y="720437"/>
                </a:lnTo>
                <a:cubicBezTo>
                  <a:pt x="3112655" y="714279"/>
                  <a:pt x="3102031" y="709813"/>
                  <a:pt x="3094182" y="701964"/>
                </a:cubicBezTo>
                <a:cubicBezTo>
                  <a:pt x="3073756" y="681538"/>
                  <a:pt x="3064481" y="668641"/>
                  <a:pt x="3038764" y="655782"/>
                </a:cubicBezTo>
                <a:cubicBezTo>
                  <a:pt x="3016443" y="644622"/>
                  <a:pt x="2997772" y="646183"/>
                  <a:pt x="2974109" y="637309"/>
                </a:cubicBezTo>
                <a:cubicBezTo>
                  <a:pt x="2961217" y="632475"/>
                  <a:pt x="2949819" y="624261"/>
                  <a:pt x="2937164" y="618837"/>
                </a:cubicBezTo>
                <a:cubicBezTo>
                  <a:pt x="2928215" y="615002"/>
                  <a:pt x="2918691" y="612679"/>
                  <a:pt x="2909455" y="609600"/>
                </a:cubicBezTo>
                <a:cubicBezTo>
                  <a:pt x="2897140" y="600364"/>
                  <a:pt x="2885036" y="590839"/>
                  <a:pt x="2872509" y="581891"/>
                </a:cubicBezTo>
                <a:cubicBezTo>
                  <a:pt x="2863476" y="575439"/>
                  <a:pt x="2850683" y="572831"/>
                  <a:pt x="2844800" y="563418"/>
                </a:cubicBezTo>
                <a:cubicBezTo>
                  <a:pt x="2834480" y="546906"/>
                  <a:pt x="2826327" y="508000"/>
                  <a:pt x="2826327" y="508000"/>
                </a:cubicBezTo>
                <a:cubicBezTo>
                  <a:pt x="2818331" y="444026"/>
                  <a:pt x="2819944" y="442325"/>
                  <a:pt x="2807855" y="387928"/>
                </a:cubicBezTo>
                <a:cubicBezTo>
                  <a:pt x="2807046" y="384286"/>
                  <a:pt x="2794358" y="330239"/>
                  <a:pt x="2789382" y="323273"/>
                </a:cubicBezTo>
                <a:cubicBezTo>
                  <a:pt x="2765436" y="289748"/>
                  <a:pt x="2745258" y="284133"/>
                  <a:pt x="2715491" y="258618"/>
                </a:cubicBezTo>
                <a:cubicBezTo>
                  <a:pt x="2671464" y="220880"/>
                  <a:pt x="2707205" y="237383"/>
                  <a:pt x="2660073" y="221673"/>
                </a:cubicBezTo>
                <a:cubicBezTo>
                  <a:pt x="2650837" y="215515"/>
                  <a:pt x="2642567" y="207573"/>
                  <a:pt x="2632364" y="203200"/>
                </a:cubicBezTo>
                <a:cubicBezTo>
                  <a:pt x="2620696" y="198200"/>
                  <a:pt x="2607624" y="197451"/>
                  <a:pt x="2595418" y="193964"/>
                </a:cubicBezTo>
                <a:cubicBezTo>
                  <a:pt x="2586057" y="191289"/>
                  <a:pt x="2576945" y="187807"/>
                  <a:pt x="2567709" y="184728"/>
                </a:cubicBezTo>
                <a:cubicBezTo>
                  <a:pt x="2561552" y="175491"/>
                  <a:pt x="2557591" y="164328"/>
                  <a:pt x="2549237" y="157018"/>
                </a:cubicBezTo>
                <a:cubicBezTo>
                  <a:pt x="2532529" y="142398"/>
                  <a:pt x="2493818" y="120073"/>
                  <a:pt x="2493818" y="120073"/>
                </a:cubicBezTo>
                <a:cubicBezTo>
                  <a:pt x="2490739" y="110837"/>
                  <a:pt x="2490559" y="100049"/>
                  <a:pt x="2484582" y="92364"/>
                </a:cubicBezTo>
                <a:cubicBezTo>
                  <a:pt x="2473541" y="78168"/>
                  <a:pt x="2428709" y="30586"/>
                  <a:pt x="2401455" y="18473"/>
                </a:cubicBezTo>
                <a:cubicBezTo>
                  <a:pt x="2383661" y="10565"/>
                  <a:pt x="2346037" y="0"/>
                  <a:pt x="2346037" y="0"/>
                </a:cubicBezTo>
                <a:cubicBezTo>
                  <a:pt x="2287540" y="3079"/>
                  <a:pt x="2228707" y="2258"/>
                  <a:pt x="2170546" y="9237"/>
                </a:cubicBezTo>
                <a:cubicBezTo>
                  <a:pt x="2151213" y="11557"/>
                  <a:pt x="2134018" y="22986"/>
                  <a:pt x="2115127" y="27709"/>
                </a:cubicBezTo>
                <a:cubicBezTo>
                  <a:pt x="2102812" y="30788"/>
                  <a:pt x="2090068" y="32489"/>
                  <a:pt x="2078182" y="36946"/>
                </a:cubicBezTo>
                <a:cubicBezTo>
                  <a:pt x="2065290" y="41780"/>
                  <a:pt x="2054949" y="54171"/>
                  <a:pt x="2041237" y="55418"/>
                </a:cubicBezTo>
                <a:cubicBezTo>
                  <a:pt x="1952266" y="63506"/>
                  <a:pt x="1862667" y="61576"/>
                  <a:pt x="1773382" y="64655"/>
                </a:cubicBezTo>
                <a:cubicBezTo>
                  <a:pt x="1754909" y="67734"/>
                  <a:pt x="1736503" y="71242"/>
                  <a:pt x="1717964" y="73891"/>
                </a:cubicBezTo>
                <a:cubicBezTo>
                  <a:pt x="1659676" y="82218"/>
                  <a:pt x="1599492" y="85871"/>
                  <a:pt x="1542473" y="101600"/>
                </a:cubicBezTo>
                <a:cubicBezTo>
                  <a:pt x="1486160" y="117134"/>
                  <a:pt x="1430914" y="136506"/>
                  <a:pt x="1376218" y="157018"/>
                </a:cubicBezTo>
                <a:cubicBezTo>
                  <a:pt x="1351588" y="166255"/>
                  <a:pt x="1327469" y="176992"/>
                  <a:pt x="1302327" y="184728"/>
                </a:cubicBezTo>
                <a:cubicBezTo>
                  <a:pt x="1287323" y="189345"/>
                  <a:pt x="1271540" y="190885"/>
                  <a:pt x="1256146" y="193964"/>
                </a:cubicBezTo>
                <a:cubicBezTo>
                  <a:pt x="1246910" y="200122"/>
                  <a:pt x="1238366" y="207473"/>
                  <a:pt x="1228437" y="212437"/>
                </a:cubicBezTo>
                <a:cubicBezTo>
                  <a:pt x="1194768" y="229271"/>
                  <a:pt x="1136069" y="227650"/>
                  <a:pt x="1108364" y="230909"/>
                </a:cubicBezTo>
                <a:cubicBezTo>
                  <a:pt x="1086743" y="233453"/>
                  <a:pt x="1065128" y="236252"/>
                  <a:pt x="1043709" y="240146"/>
                </a:cubicBezTo>
                <a:cubicBezTo>
                  <a:pt x="983712" y="251055"/>
                  <a:pt x="1027649" y="247735"/>
                  <a:pt x="960582" y="267855"/>
                </a:cubicBezTo>
                <a:cubicBezTo>
                  <a:pt x="945545" y="272366"/>
                  <a:pt x="929630" y="273283"/>
                  <a:pt x="914400" y="277091"/>
                </a:cubicBezTo>
                <a:cubicBezTo>
                  <a:pt x="904955" y="279452"/>
                  <a:pt x="895927" y="283249"/>
                  <a:pt x="886691" y="286328"/>
                </a:cubicBezTo>
                <a:cubicBezTo>
                  <a:pt x="847059" y="365590"/>
                  <a:pt x="892731" y="289523"/>
                  <a:pt x="840509" y="341746"/>
                </a:cubicBezTo>
                <a:cubicBezTo>
                  <a:pt x="832660" y="349595"/>
                  <a:pt x="829886" y="361606"/>
                  <a:pt x="822037" y="369455"/>
                </a:cubicBezTo>
                <a:cubicBezTo>
                  <a:pt x="787796" y="403696"/>
                  <a:pt x="785275" y="384448"/>
                  <a:pt x="766618" y="424873"/>
                </a:cubicBezTo>
                <a:cubicBezTo>
                  <a:pt x="761011" y="437021"/>
                  <a:pt x="736196" y="519951"/>
                  <a:pt x="711200" y="544946"/>
                </a:cubicBezTo>
                <a:cubicBezTo>
                  <a:pt x="703351" y="552795"/>
                  <a:pt x="691788" y="556043"/>
                  <a:pt x="683491" y="563418"/>
                </a:cubicBezTo>
                <a:cubicBezTo>
                  <a:pt x="663965" y="580774"/>
                  <a:pt x="649810" y="604346"/>
                  <a:pt x="628073" y="618837"/>
                </a:cubicBezTo>
                <a:cubicBezTo>
                  <a:pt x="618837" y="624994"/>
                  <a:pt x="610293" y="632345"/>
                  <a:pt x="600364" y="637309"/>
                </a:cubicBezTo>
                <a:cubicBezTo>
                  <a:pt x="591656" y="641663"/>
                  <a:pt x="572655" y="646546"/>
                  <a:pt x="572655" y="646546"/>
                </a:cubicBezTo>
              </a:path>
            </a:pathLst>
          </a:custGeom>
          <a:solidFill>
            <a:schemeClr val="bg1">
              <a:alpha val="70195"/>
            </a:scheme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514337" fontAlgn="auto">
              <a:spcBef>
                <a:spcPts val="0"/>
              </a:spcBef>
              <a:spcAft>
                <a:spcPts val="0"/>
              </a:spcAft>
              <a:defRPr/>
            </a:pPr>
            <a:endParaRPr lang="en-GB" sz="1013" kern="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10" name="Freeform 9"/>
          <p:cNvSpPr>
            <a:spLocks/>
          </p:cNvSpPr>
          <p:nvPr/>
        </p:nvSpPr>
        <p:spPr bwMode="auto">
          <a:xfrm>
            <a:off x="3714751" y="1757366"/>
            <a:ext cx="1071563" cy="644723"/>
          </a:xfrm>
          <a:custGeom>
            <a:avLst/>
            <a:gdLst>
              <a:gd name="T0" fmla="*/ 75764 w 1821437"/>
              <a:gd name="T1" fmla="*/ 544945 h 1123434"/>
              <a:gd name="T2" fmla="*/ 158892 w 1821437"/>
              <a:gd name="T3" fmla="*/ 434109 h 1123434"/>
              <a:gd name="T4" fmla="*/ 260492 w 1821437"/>
              <a:gd name="T5" fmla="*/ 332509 h 1123434"/>
              <a:gd name="T6" fmla="*/ 343619 w 1821437"/>
              <a:gd name="T7" fmla="*/ 240145 h 1123434"/>
              <a:gd name="T8" fmla="*/ 426746 w 1821437"/>
              <a:gd name="T9" fmla="*/ 193964 h 1123434"/>
              <a:gd name="T10" fmla="*/ 528346 w 1821437"/>
              <a:gd name="T11" fmla="*/ 110836 h 1123434"/>
              <a:gd name="T12" fmla="*/ 639182 w 1821437"/>
              <a:gd name="T13" fmla="*/ 73891 h 1123434"/>
              <a:gd name="T14" fmla="*/ 703837 w 1821437"/>
              <a:gd name="T15" fmla="*/ 92364 h 1123434"/>
              <a:gd name="T16" fmla="*/ 934746 w 1821437"/>
              <a:gd name="T17" fmla="*/ 92364 h 1123434"/>
              <a:gd name="T18" fmla="*/ 1073292 w 1821437"/>
              <a:gd name="T19" fmla="*/ 73891 h 1123434"/>
              <a:gd name="T20" fmla="*/ 1193364 w 1821437"/>
              <a:gd name="T21" fmla="*/ 36945 h 1123434"/>
              <a:gd name="T22" fmla="*/ 1276492 w 1821437"/>
              <a:gd name="T23" fmla="*/ 9236 h 1123434"/>
              <a:gd name="T24" fmla="*/ 1525873 w 1821437"/>
              <a:gd name="T25" fmla="*/ 18473 h 1123434"/>
              <a:gd name="T26" fmla="*/ 1636710 w 1821437"/>
              <a:gd name="T27" fmla="*/ 36945 h 1123434"/>
              <a:gd name="T28" fmla="*/ 1729073 w 1821437"/>
              <a:gd name="T29" fmla="*/ 64654 h 1123434"/>
              <a:gd name="T30" fmla="*/ 1821437 w 1821437"/>
              <a:gd name="T31" fmla="*/ 129309 h 1123434"/>
              <a:gd name="T32" fmla="*/ 1793728 w 1821437"/>
              <a:gd name="T33" fmla="*/ 295564 h 1123434"/>
              <a:gd name="T34" fmla="*/ 1766019 w 1821437"/>
              <a:gd name="T35" fmla="*/ 434109 h 1123434"/>
              <a:gd name="T36" fmla="*/ 1719837 w 1821437"/>
              <a:gd name="T37" fmla="*/ 480291 h 1123434"/>
              <a:gd name="T38" fmla="*/ 1618237 w 1821437"/>
              <a:gd name="T39" fmla="*/ 581891 h 1123434"/>
              <a:gd name="T40" fmla="*/ 1451982 w 1821437"/>
              <a:gd name="T41" fmla="*/ 618836 h 1123434"/>
              <a:gd name="T42" fmla="*/ 1415037 w 1821437"/>
              <a:gd name="T43" fmla="*/ 683491 h 1123434"/>
              <a:gd name="T44" fmla="*/ 1359619 w 1821437"/>
              <a:gd name="T45" fmla="*/ 812800 h 1123434"/>
              <a:gd name="T46" fmla="*/ 1239546 w 1821437"/>
              <a:gd name="T47" fmla="*/ 923636 h 1123434"/>
              <a:gd name="T48" fmla="*/ 1147182 w 1821437"/>
              <a:gd name="T49" fmla="*/ 979054 h 1123434"/>
              <a:gd name="T50" fmla="*/ 1082528 w 1821437"/>
              <a:gd name="T51" fmla="*/ 1006764 h 1123434"/>
              <a:gd name="T52" fmla="*/ 953219 w 1821437"/>
              <a:gd name="T53" fmla="*/ 1043709 h 1123434"/>
              <a:gd name="T54" fmla="*/ 796201 w 1821437"/>
              <a:gd name="T55" fmla="*/ 1089891 h 1123434"/>
              <a:gd name="T56" fmla="*/ 546819 w 1821437"/>
              <a:gd name="T57" fmla="*/ 1108364 h 1123434"/>
              <a:gd name="T58" fmla="*/ 380564 w 1821437"/>
              <a:gd name="T59" fmla="*/ 1080654 h 1123434"/>
              <a:gd name="T60" fmla="*/ 195837 w 1821437"/>
              <a:gd name="T61" fmla="*/ 1062182 h 1123434"/>
              <a:gd name="T62" fmla="*/ 158892 w 1821437"/>
              <a:gd name="T63" fmla="*/ 1016000 h 1123434"/>
              <a:gd name="T64" fmla="*/ 94237 w 1821437"/>
              <a:gd name="T65" fmla="*/ 905164 h 1123434"/>
              <a:gd name="T66" fmla="*/ 57292 w 1821437"/>
              <a:gd name="T67" fmla="*/ 812800 h 1123434"/>
              <a:gd name="T68" fmla="*/ 11110 w 1821437"/>
              <a:gd name="T69" fmla="*/ 729673 h 1123434"/>
              <a:gd name="T70" fmla="*/ 11110 w 1821437"/>
              <a:gd name="T71" fmla="*/ 674254 h 1123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21437" h="1123434">
                <a:moveTo>
                  <a:pt x="11110" y="674254"/>
                </a:moveTo>
                <a:cubicBezTo>
                  <a:pt x="22719" y="643296"/>
                  <a:pt x="44396" y="568471"/>
                  <a:pt x="75764" y="544945"/>
                </a:cubicBezTo>
                <a:lnTo>
                  <a:pt x="112710" y="517236"/>
                </a:lnTo>
                <a:cubicBezTo>
                  <a:pt x="128967" y="468464"/>
                  <a:pt x="116545" y="497630"/>
                  <a:pt x="158892" y="434109"/>
                </a:cubicBezTo>
                <a:cubicBezTo>
                  <a:pt x="165049" y="424873"/>
                  <a:pt x="168128" y="412558"/>
                  <a:pt x="177364" y="406400"/>
                </a:cubicBezTo>
                <a:cubicBezTo>
                  <a:pt x="208886" y="385385"/>
                  <a:pt x="239404" y="367655"/>
                  <a:pt x="260492" y="332509"/>
                </a:cubicBezTo>
                <a:cubicBezTo>
                  <a:pt x="269728" y="317115"/>
                  <a:pt x="277430" y="300689"/>
                  <a:pt x="288201" y="286327"/>
                </a:cubicBezTo>
                <a:cubicBezTo>
                  <a:pt x="299076" y="271827"/>
                  <a:pt x="326019" y="247967"/>
                  <a:pt x="343619" y="240145"/>
                </a:cubicBezTo>
                <a:cubicBezTo>
                  <a:pt x="361413" y="232237"/>
                  <a:pt x="399037" y="221673"/>
                  <a:pt x="399037" y="221673"/>
                </a:cubicBezTo>
                <a:cubicBezTo>
                  <a:pt x="408273" y="212437"/>
                  <a:pt x="416711" y="202326"/>
                  <a:pt x="426746" y="193964"/>
                </a:cubicBezTo>
                <a:cubicBezTo>
                  <a:pt x="435274" y="186857"/>
                  <a:pt x="446606" y="183340"/>
                  <a:pt x="454455" y="175491"/>
                </a:cubicBezTo>
                <a:cubicBezTo>
                  <a:pt x="492168" y="137778"/>
                  <a:pt x="449841" y="137003"/>
                  <a:pt x="528346" y="110836"/>
                </a:cubicBezTo>
                <a:lnTo>
                  <a:pt x="611473" y="83127"/>
                </a:lnTo>
                <a:lnTo>
                  <a:pt x="639182" y="73891"/>
                </a:lnTo>
                <a:cubicBezTo>
                  <a:pt x="651497" y="76970"/>
                  <a:pt x="663922" y="79640"/>
                  <a:pt x="676128" y="83127"/>
                </a:cubicBezTo>
                <a:cubicBezTo>
                  <a:pt x="685489" y="85802"/>
                  <a:pt x="694392" y="90003"/>
                  <a:pt x="703837" y="92364"/>
                </a:cubicBezTo>
                <a:cubicBezTo>
                  <a:pt x="719067" y="96172"/>
                  <a:pt x="734625" y="98521"/>
                  <a:pt x="750019" y="101600"/>
                </a:cubicBezTo>
                <a:cubicBezTo>
                  <a:pt x="811595" y="98521"/>
                  <a:pt x="873325" y="97705"/>
                  <a:pt x="934746" y="92364"/>
                </a:cubicBezTo>
                <a:cubicBezTo>
                  <a:pt x="944445" y="91521"/>
                  <a:pt x="952804" y="84414"/>
                  <a:pt x="962455" y="83127"/>
                </a:cubicBezTo>
                <a:cubicBezTo>
                  <a:pt x="999203" y="78227"/>
                  <a:pt x="1036346" y="76970"/>
                  <a:pt x="1073292" y="73891"/>
                </a:cubicBezTo>
                <a:cubicBezTo>
                  <a:pt x="1097922" y="67733"/>
                  <a:pt x="1122917" y="62884"/>
                  <a:pt x="1147182" y="55418"/>
                </a:cubicBezTo>
                <a:cubicBezTo>
                  <a:pt x="1163029" y="50542"/>
                  <a:pt x="1177782" y="42611"/>
                  <a:pt x="1193364" y="36945"/>
                </a:cubicBezTo>
                <a:cubicBezTo>
                  <a:pt x="1211664" y="30291"/>
                  <a:pt x="1230309" y="24630"/>
                  <a:pt x="1248782" y="18473"/>
                </a:cubicBezTo>
                <a:lnTo>
                  <a:pt x="1276492" y="9236"/>
                </a:lnTo>
                <a:lnTo>
                  <a:pt x="1304201" y="0"/>
                </a:lnTo>
                <a:lnTo>
                  <a:pt x="1525873" y="18473"/>
                </a:lnTo>
                <a:cubicBezTo>
                  <a:pt x="1541451" y="20420"/>
                  <a:pt x="1556570" y="25128"/>
                  <a:pt x="1572055" y="27709"/>
                </a:cubicBezTo>
                <a:cubicBezTo>
                  <a:pt x="1593529" y="31288"/>
                  <a:pt x="1615158" y="33866"/>
                  <a:pt x="1636710" y="36945"/>
                </a:cubicBezTo>
                <a:cubicBezTo>
                  <a:pt x="1645946" y="40024"/>
                  <a:pt x="1655058" y="43507"/>
                  <a:pt x="1664419" y="46182"/>
                </a:cubicBezTo>
                <a:cubicBezTo>
                  <a:pt x="1687854" y="52878"/>
                  <a:pt x="1706928" y="55163"/>
                  <a:pt x="1729073" y="64654"/>
                </a:cubicBezTo>
                <a:cubicBezTo>
                  <a:pt x="1747673" y="72626"/>
                  <a:pt x="1777358" y="87958"/>
                  <a:pt x="1793728" y="101600"/>
                </a:cubicBezTo>
                <a:cubicBezTo>
                  <a:pt x="1803763" y="109962"/>
                  <a:pt x="1812201" y="120073"/>
                  <a:pt x="1821437" y="129309"/>
                </a:cubicBezTo>
                <a:cubicBezTo>
                  <a:pt x="1816989" y="169344"/>
                  <a:pt x="1812179" y="226385"/>
                  <a:pt x="1802964" y="267854"/>
                </a:cubicBezTo>
                <a:cubicBezTo>
                  <a:pt x="1800852" y="277358"/>
                  <a:pt x="1795917" y="286077"/>
                  <a:pt x="1793728" y="295564"/>
                </a:cubicBezTo>
                <a:cubicBezTo>
                  <a:pt x="1786668" y="326157"/>
                  <a:pt x="1781413" y="357139"/>
                  <a:pt x="1775255" y="387927"/>
                </a:cubicBezTo>
                <a:cubicBezTo>
                  <a:pt x="1772176" y="403321"/>
                  <a:pt x="1779081" y="425401"/>
                  <a:pt x="1766019" y="434109"/>
                </a:cubicBezTo>
                <a:lnTo>
                  <a:pt x="1738310" y="452582"/>
                </a:lnTo>
                <a:cubicBezTo>
                  <a:pt x="1732152" y="461818"/>
                  <a:pt x="1724346" y="470147"/>
                  <a:pt x="1719837" y="480291"/>
                </a:cubicBezTo>
                <a:cubicBezTo>
                  <a:pt x="1711929" y="498085"/>
                  <a:pt x="1717566" y="524908"/>
                  <a:pt x="1701364" y="535709"/>
                </a:cubicBezTo>
                <a:cubicBezTo>
                  <a:pt x="1683031" y="547931"/>
                  <a:pt x="1647192" y="578843"/>
                  <a:pt x="1618237" y="581891"/>
                </a:cubicBezTo>
                <a:cubicBezTo>
                  <a:pt x="1569151" y="587058"/>
                  <a:pt x="1519716" y="588048"/>
                  <a:pt x="1470455" y="591127"/>
                </a:cubicBezTo>
                <a:cubicBezTo>
                  <a:pt x="1464297" y="600363"/>
                  <a:pt x="1459089" y="610308"/>
                  <a:pt x="1451982" y="618836"/>
                </a:cubicBezTo>
                <a:cubicBezTo>
                  <a:pt x="1443620" y="628871"/>
                  <a:pt x="1430754" y="635204"/>
                  <a:pt x="1424273" y="646545"/>
                </a:cubicBezTo>
                <a:cubicBezTo>
                  <a:pt x="1417975" y="657567"/>
                  <a:pt x="1418116" y="671176"/>
                  <a:pt x="1415037" y="683491"/>
                </a:cubicBezTo>
                <a:cubicBezTo>
                  <a:pt x="1412254" y="711324"/>
                  <a:pt x="1420252" y="777224"/>
                  <a:pt x="1387328" y="803564"/>
                </a:cubicBezTo>
                <a:cubicBezTo>
                  <a:pt x="1379726" y="809646"/>
                  <a:pt x="1368855" y="809721"/>
                  <a:pt x="1359619" y="812800"/>
                </a:cubicBezTo>
                <a:cubicBezTo>
                  <a:pt x="1260702" y="911717"/>
                  <a:pt x="1413452" y="761579"/>
                  <a:pt x="1294964" y="868218"/>
                </a:cubicBezTo>
                <a:cubicBezTo>
                  <a:pt x="1275546" y="885694"/>
                  <a:pt x="1258019" y="905163"/>
                  <a:pt x="1239546" y="923636"/>
                </a:cubicBezTo>
                <a:cubicBezTo>
                  <a:pt x="1222903" y="940279"/>
                  <a:pt x="1206630" y="960174"/>
                  <a:pt x="1184128" y="969818"/>
                </a:cubicBezTo>
                <a:cubicBezTo>
                  <a:pt x="1172460" y="974818"/>
                  <a:pt x="1159388" y="975567"/>
                  <a:pt x="1147182" y="979054"/>
                </a:cubicBezTo>
                <a:cubicBezTo>
                  <a:pt x="1137821" y="981729"/>
                  <a:pt x="1128422" y="984456"/>
                  <a:pt x="1119473" y="988291"/>
                </a:cubicBezTo>
                <a:cubicBezTo>
                  <a:pt x="1106818" y="993715"/>
                  <a:pt x="1095312" y="1001650"/>
                  <a:pt x="1082528" y="1006764"/>
                </a:cubicBezTo>
                <a:cubicBezTo>
                  <a:pt x="1016488" y="1033180"/>
                  <a:pt x="1042760" y="1019015"/>
                  <a:pt x="980928" y="1034473"/>
                </a:cubicBezTo>
                <a:cubicBezTo>
                  <a:pt x="971483" y="1036834"/>
                  <a:pt x="962664" y="1041348"/>
                  <a:pt x="953219" y="1043709"/>
                </a:cubicBezTo>
                <a:cubicBezTo>
                  <a:pt x="937989" y="1047516"/>
                  <a:pt x="922431" y="1049866"/>
                  <a:pt x="907037" y="1052945"/>
                </a:cubicBezTo>
                <a:cubicBezTo>
                  <a:pt x="823734" y="1094598"/>
                  <a:pt x="927059" y="1046273"/>
                  <a:pt x="796201" y="1089891"/>
                </a:cubicBezTo>
                <a:cubicBezTo>
                  <a:pt x="786965" y="1092970"/>
                  <a:pt x="778201" y="1098408"/>
                  <a:pt x="768492" y="1099127"/>
                </a:cubicBezTo>
                <a:cubicBezTo>
                  <a:pt x="694739" y="1104590"/>
                  <a:pt x="620710" y="1105285"/>
                  <a:pt x="546819" y="1108364"/>
                </a:cubicBezTo>
                <a:cubicBezTo>
                  <a:pt x="493611" y="1126099"/>
                  <a:pt x="491979" y="1130686"/>
                  <a:pt x="408273" y="1108364"/>
                </a:cubicBezTo>
                <a:cubicBezTo>
                  <a:pt x="395652" y="1104998"/>
                  <a:pt x="390599" y="1089016"/>
                  <a:pt x="380564" y="1080654"/>
                </a:cubicBezTo>
                <a:cubicBezTo>
                  <a:pt x="372036" y="1073548"/>
                  <a:pt x="362091" y="1068339"/>
                  <a:pt x="352855" y="1062182"/>
                </a:cubicBezTo>
                <a:cubicBezTo>
                  <a:pt x="319440" y="1065523"/>
                  <a:pt x="234404" y="1081465"/>
                  <a:pt x="195837" y="1062182"/>
                </a:cubicBezTo>
                <a:cubicBezTo>
                  <a:pt x="187129" y="1057828"/>
                  <a:pt x="192683" y="1042076"/>
                  <a:pt x="186601" y="1034473"/>
                </a:cubicBezTo>
                <a:cubicBezTo>
                  <a:pt x="179666" y="1025805"/>
                  <a:pt x="168128" y="1022158"/>
                  <a:pt x="158892" y="1016000"/>
                </a:cubicBezTo>
                <a:cubicBezTo>
                  <a:pt x="142634" y="967230"/>
                  <a:pt x="155055" y="996391"/>
                  <a:pt x="112710" y="932873"/>
                </a:cubicBezTo>
                <a:lnTo>
                  <a:pt x="94237" y="905164"/>
                </a:lnTo>
                <a:lnTo>
                  <a:pt x="75764" y="877454"/>
                </a:lnTo>
                <a:cubicBezTo>
                  <a:pt x="44715" y="784303"/>
                  <a:pt x="92096" y="928814"/>
                  <a:pt x="57292" y="812800"/>
                </a:cubicBezTo>
                <a:cubicBezTo>
                  <a:pt x="51697" y="794149"/>
                  <a:pt x="52588" y="771151"/>
                  <a:pt x="38819" y="757382"/>
                </a:cubicBezTo>
                <a:lnTo>
                  <a:pt x="11110" y="729673"/>
                </a:lnTo>
                <a:cubicBezTo>
                  <a:pt x="2285" y="703199"/>
                  <a:pt x="-8706" y="685505"/>
                  <a:pt x="11110" y="655782"/>
                </a:cubicBezTo>
                <a:cubicBezTo>
                  <a:pt x="16511" y="647681"/>
                  <a:pt x="38819" y="646545"/>
                  <a:pt x="11110" y="674254"/>
                </a:cubicBez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514337" fontAlgn="auto">
              <a:spcBef>
                <a:spcPts val="0"/>
              </a:spcBef>
              <a:spcAft>
                <a:spcPts val="0"/>
              </a:spcAft>
              <a:defRPr/>
            </a:pPr>
            <a:endParaRPr lang="en-GB" sz="1013" kern="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9" name="Freeform 8"/>
          <p:cNvSpPr>
            <a:spLocks/>
          </p:cNvSpPr>
          <p:nvPr/>
        </p:nvSpPr>
        <p:spPr bwMode="auto">
          <a:xfrm>
            <a:off x="4437163" y="2799458"/>
            <a:ext cx="280392" cy="311646"/>
          </a:xfrm>
          <a:custGeom>
            <a:avLst/>
            <a:gdLst>
              <a:gd name="T0" fmla="*/ 221544 w 498763"/>
              <a:gd name="T1" fmla="*/ 9225 h 554674"/>
              <a:gd name="T2" fmla="*/ 203083 w 498763"/>
              <a:gd name="T3" fmla="*/ 73806 h 554674"/>
              <a:gd name="T4" fmla="*/ 175389 w 498763"/>
              <a:gd name="T5" fmla="*/ 83032 h 554674"/>
              <a:gd name="T6" fmla="*/ 120003 w 498763"/>
              <a:gd name="T7" fmla="*/ 119935 h 554674"/>
              <a:gd name="T8" fmla="*/ 83079 w 498763"/>
              <a:gd name="T9" fmla="*/ 166063 h 554674"/>
              <a:gd name="T10" fmla="*/ 36924 w 498763"/>
              <a:gd name="T11" fmla="*/ 212192 h 554674"/>
              <a:gd name="T12" fmla="*/ 27693 w 498763"/>
              <a:gd name="T13" fmla="*/ 239869 h 554674"/>
              <a:gd name="T14" fmla="*/ 9231 w 498763"/>
              <a:gd name="T15" fmla="*/ 267546 h 554674"/>
              <a:gd name="T16" fmla="*/ 0 w 498763"/>
              <a:gd name="T17" fmla="*/ 350579 h 554674"/>
              <a:gd name="T18" fmla="*/ 9231 w 498763"/>
              <a:gd name="T19" fmla="*/ 433610 h 554674"/>
              <a:gd name="T20" fmla="*/ 64617 w 498763"/>
              <a:gd name="T21" fmla="*/ 479739 h 554674"/>
              <a:gd name="T22" fmla="*/ 120003 w 498763"/>
              <a:gd name="T23" fmla="*/ 525868 h 554674"/>
              <a:gd name="T24" fmla="*/ 156927 w 498763"/>
              <a:gd name="T25" fmla="*/ 535094 h 554674"/>
              <a:gd name="T26" fmla="*/ 184620 w 498763"/>
              <a:gd name="T27" fmla="*/ 553546 h 554674"/>
              <a:gd name="T28" fmla="*/ 295392 w 498763"/>
              <a:gd name="T29" fmla="*/ 544319 h 554674"/>
              <a:gd name="T30" fmla="*/ 378471 w 498763"/>
              <a:gd name="T31" fmla="*/ 525868 h 554674"/>
              <a:gd name="T32" fmla="*/ 406165 w 498763"/>
              <a:gd name="T33" fmla="*/ 507417 h 554674"/>
              <a:gd name="T34" fmla="*/ 443089 w 498763"/>
              <a:gd name="T35" fmla="*/ 461288 h 554674"/>
              <a:gd name="T36" fmla="*/ 461551 w 498763"/>
              <a:gd name="T37" fmla="*/ 433610 h 554674"/>
              <a:gd name="T38" fmla="*/ 498475 w 498763"/>
              <a:gd name="T39" fmla="*/ 267546 h 554674"/>
              <a:gd name="T40" fmla="*/ 489244 w 498763"/>
              <a:gd name="T41" fmla="*/ 129160 h 554674"/>
              <a:gd name="T42" fmla="*/ 406165 w 498763"/>
              <a:gd name="T43" fmla="*/ 83032 h 554674"/>
              <a:gd name="T44" fmla="*/ 378471 w 498763"/>
              <a:gd name="T45" fmla="*/ 73806 h 554674"/>
              <a:gd name="T46" fmla="*/ 313855 w 498763"/>
              <a:gd name="T47" fmla="*/ 9225 h 554674"/>
              <a:gd name="T48" fmla="*/ 276930 w 498763"/>
              <a:gd name="T49" fmla="*/ 0 h 554674"/>
              <a:gd name="T50" fmla="*/ 221544 w 498763"/>
              <a:gd name="T51" fmla="*/ 9225 h 5546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8763" h="554674">
                <a:moveTo>
                  <a:pt x="221672" y="9236"/>
                </a:moveTo>
                <a:cubicBezTo>
                  <a:pt x="209357" y="21551"/>
                  <a:pt x="215079" y="54884"/>
                  <a:pt x="203200" y="73891"/>
                </a:cubicBezTo>
                <a:cubicBezTo>
                  <a:pt x="198040" y="82147"/>
                  <a:pt x="183591" y="77726"/>
                  <a:pt x="175490" y="83127"/>
                </a:cubicBezTo>
                <a:cubicBezTo>
                  <a:pt x="106297" y="129254"/>
                  <a:pt x="185962" y="98108"/>
                  <a:pt x="120072" y="120073"/>
                </a:cubicBezTo>
                <a:cubicBezTo>
                  <a:pt x="102091" y="174018"/>
                  <a:pt x="124905" y="124476"/>
                  <a:pt x="83127" y="166254"/>
                </a:cubicBezTo>
                <a:cubicBezTo>
                  <a:pt x="21552" y="227829"/>
                  <a:pt x="110834" y="163178"/>
                  <a:pt x="36945" y="212436"/>
                </a:cubicBezTo>
                <a:cubicBezTo>
                  <a:pt x="33866" y="221672"/>
                  <a:pt x="32063" y="231437"/>
                  <a:pt x="27709" y="240145"/>
                </a:cubicBezTo>
                <a:cubicBezTo>
                  <a:pt x="22745" y="250074"/>
                  <a:pt x="11928" y="257085"/>
                  <a:pt x="9236" y="267854"/>
                </a:cubicBezTo>
                <a:cubicBezTo>
                  <a:pt x="2474" y="294901"/>
                  <a:pt x="3079" y="323273"/>
                  <a:pt x="0" y="350982"/>
                </a:cubicBezTo>
                <a:cubicBezTo>
                  <a:pt x="3079" y="378691"/>
                  <a:pt x="2474" y="407062"/>
                  <a:pt x="9236" y="434109"/>
                </a:cubicBezTo>
                <a:cubicBezTo>
                  <a:pt x="17944" y="468942"/>
                  <a:pt x="39365" y="462227"/>
                  <a:pt x="64654" y="480291"/>
                </a:cubicBezTo>
                <a:cubicBezTo>
                  <a:pt x="97939" y="504066"/>
                  <a:pt x="83427" y="510768"/>
                  <a:pt x="120072" y="526473"/>
                </a:cubicBezTo>
                <a:cubicBezTo>
                  <a:pt x="131740" y="531473"/>
                  <a:pt x="144703" y="532630"/>
                  <a:pt x="157018" y="535709"/>
                </a:cubicBezTo>
                <a:cubicBezTo>
                  <a:pt x="166254" y="541867"/>
                  <a:pt x="173651" y="553444"/>
                  <a:pt x="184727" y="554182"/>
                </a:cubicBezTo>
                <a:cubicBezTo>
                  <a:pt x="221718" y="556648"/>
                  <a:pt x="258744" y="549277"/>
                  <a:pt x="295563" y="544945"/>
                </a:cubicBezTo>
                <a:cubicBezTo>
                  <a:pt x="317714" y="542339"/>
                  <a:pt x="356011" y="532143"/>
                  <a:pt x="378690" y="526473"/>
                </a:cubicBezTo>
                <a:cubicBezTo>
                  <a:pt x="387927" y="520315"/>
                  <a:pt x="399465" y="516668"/>
                  <a:pt x="406400" y="508000"/>
                </a:cubicBezTo>
                <a:cubicBezTo>
                  <a:pt x="457389" y="444264"/>
                  <a:pt x="363931" y="514762"/>
                  <a:pt x="443345" y="461818"/>
                </a:cubicBezTo>
                <a:cubicBezTo>
                  <a:pt x="449503" y="452582"/>
                  <a:pt x="457310" y="444253"/>
                  <a:pt x="461818" y="434109"/>
                </a:cubicBezTo>
                <a:cubicBezTo>
                  <a:pt x="485132" y="381653"/>
                  <a:pt x="490759" y="323884"/>
                  <a:pt x="498763" y="267854"/>
                </a:cubicBezTo>
                <a:cubicBezTo>
                  <a:pt x="495684" y="221672"/>
                  <a:pt x="499567" y="174491"/>
                  <a:pt x="489527" y="129309"/>
                </a:cubicBezTo>
                <a:cubicBezTo>
                  <a:pt x="482891" y="99445"/>
                  <a:pt x="422271" y="88417"/>
                  <a:pt x="406400" y="83127"/>
                </a:cubicBezTo>
                <a:lnTo>
                  <a:pt x="378690" y="73891"/>
                </a:lnTo>
                <a:cubicBezTo>
                  <a:pt x="340708" y="16917"/>
                  <a:pt x="360893" y="22624"/>
                  <a:pt x="314036" y="9236"/>
                </a:cubicBezTo>
                <a:cubicBezTo>
                  <a:pt x="301830" y="5749"/>
                  <a:pt x="289405" y="3079"/>
                  <a:pt x="277090" y="0"/>
                </a:cubicBezTo>
                <a:cubicBezTo>
                  <a:pt x="235921" y="10292"/>
                  <a:pt x="233987" y="-3079"/>
                  <a:pt x="221672" y="9236"/>
                </a:cubicBez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514337" fontAlgn="auto">
              <a:spcBef>
                <a:spcPts val="0"/>
              </a:spcBef>
              <a:spcAft>
                <a:spcPts val="0"/>
              </a:spcAft>
              <a:defRPr/>
            </a:pPr>
            <a:endParaRPr lang="en-GB" sz="1013" kern="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13" name="Freeform 12"/>
          <p:cNvSpPr>
            <a:spLocks/>
          </p:cNvSpPr>
          <p:nvPr/>
        </p:nvSpPr>
        <p:spPr bwMode="auto">
          <a:xfrm>
            <a:off x="4955979" y="2954837"/>
            <a:ext cx="281285" cy="312539"/>
          </a:xfrm>
          <a:custGeom>
            <a:avLst/>
            <a:gdLst>
              <a:gd name="T0" fmla="*/ 222250 w 498763"/>
              <a:gd name="T1" fmla="*/ 9252 h 554674"/>
              <a:gd name="T2" fmla="*/ 203730 w 498763"/>
              <a:gd name="T3" fmla="*/ 74018 h 554674"/>
              <a:gd name="T4" fmla="*/ 175947 w 498763"/>
              <a:gd name="T5" fmla="*/ 83270 h 554674"/>
              <a:gd name="T6" fmla="*/ 120385 w 498763"/>
              <a:gd name="T7" fmla="*/ 120279 h 554674"/>
              <a:gd name="T8" fmla="*/ 83344 w 498763"/>
              <a:gd name="T9" fmla="*/ 166539 h 554674"/>
              <a:gd name="T10" fmla="*/ 37041 w 498763"/>
              <a:gd name="T11" fmla="*/ 212800 h 554674"/>
              <a:gd name="T12" fmla="*/ 27781 w 498763"/>
              <a:gd name="T13" fmla="*/ 240557 h 554674"/>
              <a:gd name="T14" fmla="*/ 9260 w 498763"/>
              <a:gd name="T15" fmla="*/ 268313 h 554674"/>
              <a:gd name="T16" fmla="*/ 0 w 498763"/>
              <a:gd name="T17" fmla="*/ 351584 h 554674"/>
              <a:gd name="T18" fmla="*/ 9260 w 498763"/>
              <a:gd name="T19" fmla="*/ 434853 h 554674"/>
              <a:gd name="T20" fmla="*/ 64823 w 498763"/>
              <a:gd name="T21" fmla="*/ 481114 h 554674"/>
              <a:gd name="T22" fmla="*/ 120385 w 498763"/>
              <a:gd name="T23" fmla="*/ 527376 h 554674"/>
              <a:gd name="T24" fmla="*/ 157427 w 498763"/>
              <a:gd name="T25" fmla="*/ 536627 h 554674"/>
              <a:gd name="T26" fmla="*/ 185208 w 498763"/>
              <a:gd name="T27" fmla="*/ 555132 h 554674"/>
              <a:gd name="T28" fmla="*/ 296333 w 498763"/>
              <a:gd name="T29" fmla="*/ 545879 h 554674"/>
              <a:gd name="T30" fmla="*/ 379677 w 498763"/>
              <a:gd name="T31" fmla="*/ 527376 h 554674"/>
              <a:gd name="T32" fmla="*/ 407459 w 498763"/>
              <a:gd name="T33" fmla="*/ 508871 h 554674"/>
              <a:gd name="T34" fmla="*/ 444501 w 498763"/>
              <a:gd name="T35" fmla="*/ 462610 h 554674"/>
              <a:gd name="T36" fmla="*/ 463022 w 498763"/>
              <a:gd name="T37" fmla="*/ 434853 h 554674"/>
              <a:gd name="T38" fmla="*/ 500063 w 498763"/>
              <a:gd name="T39" fmla="*/ 268313 h 554674"/>
              <a:gd name="T40" fmla="*/ 490803 w 498763"/>
              <a:gd name="T41" fmla="*/ 129531 h 554674"/>
              <a:gd name="T42" fmla="*/ 407459 w 498763"/>
              <a:gd name="T43" fmla="*/ 83270 h 554674"/>
              <a:gd name="T44" fmla="*/ 379677 w 498763"/>
              <a:gd name="T45" fmla="*/ 74018 h 554674"/>
              <a:gd name="T46" fmla="*/ 314855 w 498763"/>
              <a:gd name="T47" fmla="*/ 9252 h 554674"/>
              <a:gd name="T48" fmla="*/ 277812 w 498763"/>
              <a:gd name="T49" fmla="*/ 0 h 554674"/>
              <a:gd name="T50" fmla="*/ 222250 w 498763"/>
              <a:gd name="T51" fmla="*/ 9252 h 5546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8763" h="554674">
                <a:moveTo>
                  <a:pt x="221672" y="9236"/>
                </a:moveTo>
                <a:cubicBezTo>
                  <a:pt x="209357" y="21551"/>
                  <a:pt x="215079" y="54884"/>
                  <a:pt x="203200" y="73891"/>
                </a:cubicBezTo>
                <a:cubicBezTo>
                  <a:pt x="198040" y="82147"/>
                  <a:pt x="183591" y="77726"/>
                  <a:pt x="175490" y="83127"/>
                </a:cubicBezTo>
                <a:cubicBezTo>
                  <a:pt x="106297" y="129254"/>
                  <a:pt x="185962" y="98108"/>
                  <a:pt x="120072" y="120073"/>
                </a:cubicBezTo>
                <a:cubicBezTo>
                  <a:pt x="102091" y="174018"/>
                  <a:pt x="124905" y="124476"/>
                  <a:pt x="83127" y="166254"/>
                </a:cubicBezTo>
                <a:cubicBezTo>
                  <a:pt x="21552" y="227829"/>
                  <a:pt x="110834" y="163178"/>
                  <a:pt x="36945" y="212436"/>
                </a:cubicBezTo>
                <a:cubicBezTo>
                  <a:pt x="33866" y="221672"/>
                  <a:pt x="32063" y="231437"/>
                  <a:pt x="27709" y="240145"/>
                </a:cubicBezTo>
                <a:cubicBezTo>
                  <a:pt x="22745" y="250074"/>
                  <a:pt x="11928" y="257085"/>
                  <a:pt x="9236" y="267854"/>
                </a:cubicBezTo>
                <a:cubicBezTo>
                  <a:pt x="2474" y="294901"/>
                  <a:pt x="3079" y="323273"/>
                  <a:pt x="0" y="350982"/>
                </a:cubicBezTo>
                <a:cubicBezTo>
                  <a:pt x="3079" y="378691"/>
                  <a:pt x="2474" y="407062"/>
                  <a:pt x="9236" y="434109"/>
                </a:cubicBezTo>
                <a:cubicBezTo>
                  <a:pt x="17944" y="468942"/>
                  <a:pt x="39365" y="462227"/>
                  <a:pt x="64654" y="480291"/>
                </a:cubicBezTo>
                <a:cubicBezTo>
                  <a:pt x="97939" y="504066"/>
                  <a:pt x="83427" y="510768"/>
                  <a:pt x="120072" y="526473"/>
                </a:cubicBezTo>
                <a:cubicBezTo>
                  <a:pt x="131740" y="531473"/>
                  <a:pt x="144703" y="532630"/>
                  <a:pt x="157018" y="535709"/>
                </a:cubicBezTo>
                <a:cubicBezTo>
                  <a:pt x="166254" y="541867"/>
                  <a:pt x="173651" y="553444"/>
                  <a:pt x="184727" y="554182"/>
                </a:cubicBezTo>
                <a:cubicBezTo>
                  <a:pt x="221718" y="556648"/>
                  <a:pt x="258744" y="549277"/>
                  <a:pt x="295563" y="544945"/>
                </a:cubicBezTo>
                <a:cubicBezTo>
                  <a:pt x="317714" y="542339"/>
                  <a:pt x="356011" y="532143"/>
                  <a:pt x="378690" y="526473"/>
                </a:cubicBezTo>
                <a:cubicBezTo>
                  <a:pt x="387927" y="520315"/>
                  <a:pt x="399465" y="516668"/>
                  <a:pt x="406400" y="508000"/>
                </a:cubicBezTo>
                <a:cubicBezTo>
                  <a:pt x="457389" y="444264"/>
                  <a:pt x="363931" y="514762"/>
                  <a:pt x="443345" y="461818"/>
                </a:cubicBezTo>
                <a:cubicBezTo>
                  <a:pt x="449503" y="452582"/>
                  <a:pt x="457310" y="444253"/>
                  <a:pt x="461818" y="434109"/>
                </a:cubicBezTo>
                <a:cubicBezTo>
                  <a:pt x="485132" y="381653"/>
                  <a:pt x="490759" y="323884"/>
                  <a:pt x="498763" y="267854"/>
                </a:cubicBezTo>
                <a:cubicBezTo>
                  <a:pt x="495684" y="221672"/>
                  <a:pt x="499567" y="174491"/>
                  <a:pt x="489527" y="129309"/>
                </a:cubicBezTo>
                <a:cubicBezTo>
                  <a:pt x="482891" y="99445"/>
                  <a:pt x="422271" y="88417"/>
                  <a:pt x="406400" y="83127"/>
                </a:cubicBezTo>
                <a:lnTo>
                  <a:pt x="378690" y="73891"/>
                </a:lnTo>
                <a:cubicBezTo>
                  <a:pt x="340708" y="16917"/>
                  <a:pt x="360893" y="22624"/>
                  <a:pt x="314036" y="9236"/>
                </a:cubicBezTo>
                <a:cubicBezTo>
                  <a:pt x="301830" y="5749"/>
                  <a:pt x="289405" y="3079"/>
                  <a:pt x="277090" y="0"/>
                </a:cubicBezTo>
                <a:cubicBezTo>
                  <a:pt x="235921" y="10292"/>
                  <a:pt x="233987" y="-3079"/>
                  <a:pt x="221672" y="9236"/>
                </a:cubicBez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514337" fontAlgn="auto">
              <a:spcBef>
                <a:spcPts val="0"/>
              </a:spcBef>
              <a:spcAft>
                <a:spcPts val="0"/>
              </a:spcAft>
              <a:defRPr/>
            </a:pPr>
            <a:endParaRPr lang="en-GB" sz="1013" kern="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14" name="Freeform 13"/>
          <p:cNvSpPr>
            <a:spLocks/>
          </p:cNvSpPr>
          <p:nvPr/>
        </p:nvSpPr>
        <p:spPr bwMode="auto">
          <a:xfrm>
            <a:off x="5615883" y="2246711"/>
            <a:ext cx="281285" cy="311647"/>
          </a:xfrm>
          <a:custGeom>
            <a:avLst/>
            <a:gdLst>
              <a:gd name="T0" fmla="*/ 222249 w 498763"/>
              <a:gd name="T1" fmla="*/ 9225 h 554674"/>
              <a:gd name="T2" fmla="*/ 203729 w 498763"/>
              <a:gd name="T3" fmla="*/ 73806 h 554674"/>
              <a:gd name="T4" fmla="*/ 175947 w 498763"/>
              <a:gd name="T5" fmla="*/ 83032 h 554674"/>
              <a:gd name="T6" fmla="*/ 120385 w 498763"/>
              <a:gd name="T7" fmla="*/ 119935 h 554674"/>
              <a:gd name="T8" fmla="*/ 83343 w 498763"/>
              <a:gd name="T9" fmla="*/ 166063 h 554674"/>
              <a:gd name="T10" fmla="*/ 37041 w 498763"/>
              <a:gd name="T11" fmla="*/ 212192 h 554674"/>
              <a:gd name="T12" fmla="*/ 27781 w 498763"/>
              <a:gd name="T13" fmla="*/ 239870 h 554674"/>
              <a:gd name="T14" fmla="*/ 9260 w 498763"/>
              <a:gd name="T15" fmla="*/ 267547 h 554674"/>
              <a:gd name="T16" fmla="*/ 0 w 498763"/>
              <a:gd name="T17" fmla="*/ 350580 h 554674"/>
              <a:gd name="T18" fmla="*/ 9260 w 498763"/>
              <a:gd name="T19" fmla="*/ 433611 h 554674"/>
              <a:gd name="T20" fmla="*/ 64822 w 498763"/>
              <a:gd name="T21" fmla="*/ 479740 h 554674"/>
              <a:gd name="T22" fmla="*/ 120385 w 498763"/>
              <a:gd name="T23" fmla="*/ 525869 h 554674"/>
              <a:gd name="T24" fmla="*/ 157427 w 498763"/>
              <a:gd name="T25" fmla="*/ 535095 h 554674"/>
              <a:gd name="T26" fmla="*/ 185208 w 498763"/>
              <a:gd name="T27" fmla="*/ 553547 h 554674"/>
              <a:gd name="T28" fmla="*/ 296333 w 498763"/>
              <a:gd name="T29" fmla="*/ 544320 h 554674"/>
              <a:gd name="T30" fmla="*/ 379676 w 498763"/>
              <a:gd name="T31" fmla="*/ 525869 h 554674"/>
              <a:gd name="T32" fmla="*/ 407458 w 498763"/>
              <a:gd name="T33" fmla="*/ 507418 h 554674"/>
              <a:gd name="T34" fmla="*/ 444500 w 498763"/>
              <a:gd name="T35" fmla="*/ 461288 h 554674"/>
              <a:gd name="T36" fmla="*/ 463021 w 498763"/>
              <a:gd name="T37" fmla="*/ 433611 h 554674"/>
              <a:gd name="T38" fmla="*/ 500062 w 498763"/>
              <a:gd name="T39" fmla="*/ 267547 h 554674"/>
              <a:gd name="T40" fmla="*/ 490802 w 498763"/>
              <a:gd name="T41" fmla="*/ 129161 h 554674"/>
              <a:gd name="T42" fmla="*/ 407458 w 498763"/>
              <a:gd name="T43" fmla="*/ 83032 h 554674"/>
              <a:gd name="T44" fmla="*/ 379676 w 498763"/>
              <a:gd name="T45" fmla="*/ 73806 h 554674"/>
              <a:gd name="T46" fmla="*/ 314854 w 498763"/>
              <a:gd name="T47" fmla="*/ 9225 h 554674"/>
              <a:gd name="T48" fmla="*/ 277812 w 498763"/>
              <a:gd name="T49" fmla="*/ 0 h 554674"/>
              <a:gd name="T50" fmla="*/ 222249 w 498763"/>
              <a:gd name="T51" fmla="*/ 9225 h 5546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8763" h="554674">
                <a:moveTo>
                  <a:pt x="221672" y="9236"/>
                </a:moveTo>
                <a:cubicBezTo>
                  <a:pt x="209357" y="21551"/>
                  <a:pt x="215079" y="54884"/>
                  <a:pt x="203200" y="73891"/>
                </a:cubicBezTo>
                <a:cubicBezTo>
                  <a:pt x="198040" y="82147"/>
                  <a:pt x="183591" y="77726"/>
                  <a:pt x="175490" y="83127"/>
                </a:cubicBezTo>
                <a:cubicBezTo>
                  <a:pt x="106297" y="129254"/>
                  <a:pt x="185962" y="98108"/>
                  <a:pt x="120072" y="120073"/>
                </a:cubicBezTo>
                <a:cubicBezTo>
                  <a:pt x="102091" y="174018"/>
                  <a:pt x="124905" y="124476"/>
                  <a:pt x="83127" y="166254"/>
                </a:cubicBezTo>
                <a:cubicBezTo>
                  <a:pt x="21552" y="227829"/>
                  <a:pt x="110834" y="163178"/>
                  <a:pt x="36945" y="212436"/>
                </a:cubicBezTo>
                <a:cubicBezTo>
                  <a:pt x="33866" y="221672"/>
                  <a:pt x="32063" y="231437"/>
                  <a:pt x="27709" y="240145"/>
                </a:cubicBezTo>
                <a:cubicBezTo>
                  <a:pt x="22745" y="250074"/>
                  <a:pt x="11928" y="257085"/>
                  <a:pt x="9236" y="267854"/>
                </a:cubicBezTo>
                <a:cubicBezTo>
                  <a:pt x="2474" y="294901"/>
                  <a:pt x="3079" y="323273"/>
                  <a:pt x="0" y="350982"/>
                </a:cubicBezTo>
                <a:cubicBezTo>
                  <a:pt x="3079" y="378691"/>
                  <a:pt x="2474" y="407062"/>
                  <a:pt x="9236" y="434109"/>
                </a:cubicBezTo>
                <a:cubicBezTo>
                  <a:pt x="17944" y="468942"/>
                  <a:pt x="39365" y="462227"/>
                  <a:pt x="64654" y="480291"/>
                </a:cubicBezTo>
                <a:cubicBezTo>
                  <a:pt x="97939" y="504066"/>
                  <a:pt x="83427" y="510768"/>
                  <a:pt x="120072" y="526473"/>
                </a:cubicBezTo>
                <a:cubicBezTo>
                  <a:pt x="131740" y="531473"/>
                  <a:pt x="144703" y="532630"/>
                  <a:pt x="157018" y="535709"/>
                </a:cubicBezTo>
                <a:cubicBezTo>
                  <a:pt x="166254" y="541867"/>
                  <a:pt x="173651" y="553444"/>
                  <a:pt x="184727" y="554182"/>
                </a:cubicBezTo>
                <a:cubicBezTo>
                  <a:pt x="221718" y="556648"/>
                  <a:pt x="258744" y="549277"/>
                  <a:pt x="295563" y="544945"/>
                </a:cubicBezTo>
                <a:cubicBezTo>
                  <a:pt x="317714" y="542339"/>
                  <a:pt x="356011" y="532143"/>
                  <a:pt x="378690" y="526473"/>
                </a:cubicBezTo>
                <a:cubicBezTo>
                  <a:pt x="387927" y="520315"/>
                  <a:pt x="399465" y="516668"/>
                  <a:pt x="406400" y="508000"/>
                </a:cubicBezTo>
                <a:cubicBezTo>
                  <a:pt x="457389" y="444264"/>
                  <a:pt x="363931" y="514762"/>
                  <a:pt x="443345" y="461818"/>
                </a:cubicBezTo>
                <a:cubicBezTo>
                  <a:pt x="449503" y="452582"/>
                  <a:pt x="457310" y="444253"/>
                  <a:pt x="461818" y="434109"/>
                </a:cubicBezTo>
                <a:cubicBezTo>
                  <a:pt x="485132" y="381653"/>
                  <a:pt x="490759" y="323884"/>
                  <a:pt x="498763" y="267854"/>
                </a:cubicBezTo>
                <a:cubicBezTo>
                  <a:pt x="495684" y="221672"/>
                  <a:pt x="499567" y="174491"/>
                  <a:pt x="489527" y="129309"/>
                </a:cubicBezTo>
                <a:cubicBezTo>
                  <a:pt x="482891" y="99445"/>
                  <a:pt x="422271" y="88417"/>
                  <a:pt x="406400" y="83127"/>
                </a:cubicBezTo>
                <a:lnTo>
                  <a:pt x="378690" y="73891"/>
                </a:lnTo>
                <a:cubicBezTo>
                  <a:pt x="340708" y="16917"/>
                  <a:pt x="360893" y="22624"/>
                  <a:pt x="314036" y="9236"/>
                </a:cubicBezTo>
                <a:cubicBezTo>
                  <a:pt x="301830" y="5749"/>
                  <a:pt x="289405" y="3079"/>
                  <a:pt x="277090" y="0"/>
                </a:cubicBezTo>
                <a:cubicBezTo>
                  <a:pt x="235921" y="10292"/>
                  <a:pt x="233987" y="-3079"/>
                  <a:pt x="221672" y="9236"/>
                </a:cubicBez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514337" fontAlgn="auto">
              <a:spcBef>
                <a:spcPts val="0"/>
              </a:spcBef>
              <a:spcAft>
                <a:spcPts val="0"/>
              </a:spcAft>
              <a:defRPr/>
            </a:pPr>
            <a:endParaRPr lang="en-GB" sz="1013" kern="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15" name="Freeform 14"/>
          <p:cNvSpPr>
            <a:spLocks/>
          </p:cNvSpPr>
          <p:nvPr/>
        </p:nvSpPr>
        <p:spPr bwMode="auto">
          <a:xfrm>
            <a:off x="5427346" y="1726943"/>
            <a:ext cx="338434" cy="311646"/>
          </a:xfrm>
          <a:custGeom>
            <a:avLst/>
            <a:gdLst>
              <a:gd name="T0" fmla="*/ 221544 w 498763"/>
              <a:gd name="T1" fmla="*/ 9225 h 554674"/>
              <a:gd name="T2" fmla="*/ 203083 w 498763"/>
              <a:gd name="T3" fmla="*/ 73806 h 554674"/>
              <a:gd name="T4" fmla="*/ 175389 w 498763"/>
              <a:gd name="T5" fmla="*/ 83032 h 554674"/>
              <a:gd name="T6" fmla="*/ 120003 w 498763"/>
              <a:gd name="T7" fmla="*/ 119935 h 554674"/>
              <a:gd name="T8" fmla="*/ 83079 w 498763"/>
              <a:gd name="T9" fmla="*/ 166063 h 554674"/>
              <a:gd name="T10" fmla="*/ 36924 w 498763"/>
              <a:gd name="T11" fmla="*/ 212192 h 554674"/>
              <a:gd name="T12" fmla="*/ 27693 w 498763"/>
              <a:gd name="T13" fmla="*/ 239869 h 554674"/>
              <a:gd name="T14" fmla="*/ 9231 w 498763"/>
              <a:gd name="T15" fmla="*/ 267546 h 554674"/>
              <a:gd name="T16" fmla="*/ 0 w 498763"/>
              <a:gd name="T17" fmla="*/ 350579 h 554674"/>
              <a:gd name="T18" fmla="*/ 9231 w 498763"/>
              <a:gd name="T19" fmla="*/ 433610 h 554674"/>
              <a:gd name="T20" fmla="*/ 64617 w 498763"/>
              <a:gd name="T21" fmla="*/ 479739 h 554674"/>
              <a:gd name="T22" fmla="*/ 120003 w 498763"/>
              <a:gd name="T23" fmla="*/ 525868 h 554674"/>
              <a:gd name="T24" fmla="*/ 156927 w 498763"/>
              <a:gd name="T25" fmla="*/ 535094 h 554674"/>
              <a:gd name="T26" fmla="*/ 184620 w 498763"/>
              <a:gd name="T27" fmla="*/ 553546 h 554674"/>
              <a:gd name="T28" fmla="*/ 295392 w 498763"/>
              <a:gd name="T29" fmla="*/ 544319 h 554674"/>
              <a:gd name="T30" fmla="*/ 378471 w 498763"/>
              <a:gd name="T31" fmla="*/ 525868 h 554674"/>
              <a:gd name="T32" fmla="*/ 406165 w 498763"/>
              <a:gd name="T33" fmla="*/ 507417 h 554674"/>
              <a:gd name="T34" fmla="*/ 443089 w 498763"/>
              <a:gd name="T35" fmla="*/ 461288 h 554674"/>
              <a:gd name="T36" fmla="*/ 461551 w 498763"/>
              <a:gd name="T37" fmla="*/ 433610 h 554674"/>
              <a:gd name="T38" fmla="*/ 498475 w 498763"/>
              <a:gd name="T39" fmla="*/ 267546 h 554674"/>
              <a:gd name="T40" fmla="*/ 489244 w 498763"/>
              <a:gd name="T41" fmla="*/ 129160 h 554674"/>
              <a:gd name="T42" fmla="*/ 406165 w 498763"/>
              <a:gd name="T43" fmla="*/ 83032 h 554674"/>
              <a:gd name="T44" fmla="*/ 378471 w 498763"/>
              <a:gd name="T45" fmla="*/ 73806 h 554674"/>
              <a:gd name="T46" fmla="*/ 313855 w 498763"/>
              <a:gd name="T47" fmla="*/ 9225 h 554674"/>
              <a:gd name="T48" fmla="*/ 276930 w 498763"/>
              <a:gd name="T49" fmla="*/ 0 h 554674"/>
              <a:gd name="T50" fmla="*/ 221544 w 498763"/>
              <a:gd name="T51" fmla="*/ 9225 h 5546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8763" h="554674">
                <a:moveTo>
                  <a:pt x="221672" y="9236"/>
                </a:moveTo>
                <a:cubicBezTo>
                  <a:pt x="209357" y="21551"/>
                  <a:pt x="215079" y="54884"/>
                  <a:pt x="203200" y="73891"/>
                </a:cubicBezTo>
                <a:cubicBezTo>
                  <a:pt x="198040" y="82147"/>
                  <a:pt x="183591" y="77726"/>
                  <a:pt x="175490" y="83127"/>
                </a:cubicBezTo>
                <a:cubicBezTo>
                  <a:pt x="106297" y="129254"/>
                  <a:pt x="185962" y="98108"/>
                  <a:pt x="120072" y="120073"/>
                </a:cubicBezTo>
                <a:cubicBezTo>
                  <a:pt x="102091" y="174018"/>
                  <a:pt x="124905" y="124476"/>
                  <a:pt x="83127" y="166254"/>
                </a:cubicBezTo>
                <a:cubicBezTo>
                  <a:pt x="21552" y="227829"/>
                  <a:pt x="110834" y="163178"/>
                  <a:pt x="36945" y="212436"/>
                </a:cubicBezTo>
                <a:cubicBezTo>
                  <a:pt x="33866" y="221672"/>
                  <a:pt x="32063" y="231437"/>
                  <a:pt x="27709" y="240145"/>
                </a:cubicBezTo>
                <a:cubicBezTo>
                  <a:pt x="22745" y="250074"/>
                  <a:pt x="11928" y="257085"/>
                  <a:pt x="9236" y="267854"/>
                </a:cubicBezTo>
                <a:cubicBezTo>
                  <a:pt x="2474" y="294901"/>
                  <a:pt x="3079" y="323273"/>
                  <a:pt x="0" y="350982"/>
                </a:cubicBezTo>
                <a:cubicBezTo>
                  <a:pt x="3079" y="378691"/>
                  <a:pt x="2474" y="407062"/>
                  <a:pt x="9236" y="434109"/>
                </a:cubicBezTo>
                <a:cubicBezTo>
                  <a:pt x="17944" y="468942"/>
                  <a:pt x="39365" y="462227"/>
                  <a:pt x="64654" y="480291"/>
                </a:cubicBezTo>
                <a:cubicBezTo>
                  <a:pt x="97939" y="504066"/>
                  <a:pt x="83427" y="510768"/>
                  <a:pt x="120072" y="526473"/>
                </a:cubicBezTo>
                <a:cubicBezTo>
                  <a:pt x="131740" y="531473"/>
                  <a:pt x="144703" y="532630"/>
                  <a:pt x="157018" y="535709"/>
                </a:cubicBezTo>
                <a:cubicBezTo>
                  <a:pt x="166254" y="541867"/>
                  <a:pt x="173651" y="553444"/>
                  <a:pt x="184727" y="554182"/>
                </a:cubicBezTo>
                <a:cubicBezTo>
                  <a:pt x="221718" y="556648"/>
                  <a:pt x="258744" y="549277"/>
                  <a:pt x="295563" y="544945"/>
                </a:cubicBezTo>
                <a:cubicBezTo>
                  <a:pt x="317714" y="542339"/>
                  <a:pt x="356011" y="532143"/>
                  <a:pt x="378690" y="526473"/>
                </a:cubicBezTo>
                <a:cubicBezTo>
                  <a:pt x="387927" y="520315"/>
                  <a:pt x="399465" y="516668"/>
                  <a:pt x="406400" y="508000"/>
                </a:cubicBezTo>
                <a:cubicBezTo>
                  <a:pt x="457389" y="444264"/>
                  <a:pt x="363931" y="514762"/>
                  <a:pt x="443345" y="461818"/>
                </a:cubicBezTo>
                <a:cubicBezTo>
                  <a:pt x="449503" y="452582"/>
                  <a:pt x="457310" y="444253"/>
                  <a:pt x="461818" y="434109"/>
                </a:cubicBezTo>
                <a:cubicBezTo>
                  <a:pt x="485132" y="381653"/>
                  <a:pt x="490759" y="323884"/>
                  <a:pt x="498763" y="267854"/>
                </a:cubicBezTo>
                <a:cubicBezTo>
                  <a:pt x="495684" y="221672"/>
                  <a:pt x="499567" y="174491"/>
                  <a:pt x="489527" y="129309"/>
                </a:cubicBezTo>
                <a:cubicBezTo>
                  <a:pt x="482891" y="99445"/>
                  <a:pt x="422271" y="88417"/>
                  <a:pt x="406400" y="83127"/>
                </a:cubicBezTo>
                <a:lnTo>
                  <a:pt x="378690" y="73891"/>
                </a:lnTo>
                <a:cubicBezTo>
                  <a:pt x="340708" y="16917"/>
                  <a:pt x="360893" y="22624"/>
                  <a:pt x="314036" y="9236"/>
                </a:cubicBezTo>
                <a:cubicBezTo>
                  <a:pt x="301830" y="5749"/>
                  <a:pt x="289405" y="3079"/>
                  <a:pt x="277090" y="0"/>
                </a:cubicBezTo>
                <a:cubicBezTo>
                  <a:pt x="235921" y="10292"/>
                  <a:pt x="233987" y="-3079"/>
                  <a:pt x="221672" y="9236"/>
                </a:cubicBez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514337" fontAlgn="auto">
              <a:spcBef>
                <a:spcPts val="0"/>
              </a:spcBef>
              <a:spcAft>
                <a:spcPts val="0"/>
              </a:spcAft>
              <a:defRPr/>
            </a:pPr>
            <a:endParaRPr lang="en-GB" sz="1013" kern="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16" name="Freeform 15"/>
          <p:cNvSpPr>
            <a:spLocks/>
          </p:cNvSpPr>
          <p:nvPr/>
        </p:nvSpPr>
        <p:spPr bwMode="auto">
          <a:xfrm>
            <a:off x="4786313" y="1713608"/>
            <a:ext cx="280392" cy="311646"/>
          </a:xfrm>
          <a:custGeom>
            <a:avLst/>
            <a:gdLst>
              <a:gd name="T0" fmla="*/ 221544 w 498763"/>
              <a:gd name="T1" fmla="*/ 9225 h 554674"/>
              <a:gd name="T2" fmla="*/ 203083 w 498763"/>
              <a:gd name="T3" fmla="*/ 73806 h 554674"/>
              <a:gd name="T4" fmla="*/ 175389 w 498763"/>
              <a:gd name="T5" fmla="*/ 83032 h 554674"/>
              <a:gd name="T6" fmla="*/ 120003 w 498763"/>
              <a:gd name="T7" fmla="*/ 119935 h 554674"/>
              <a:gd name="T8" fmla="*/ 83079 w 498763"/>
              <a:gd name="T9" fmla="*/ 166063 h 554674"/>
              <a:gd name="T10" fmla="*/ 36924 w 498763"/>
              <a:gd name="T11" fmla="*/ 212192 h 554674"/>
              <a:gd name="T12" fmla="*/ 27693 w 498763"/>
              <a:gd name="T13" fmla="*/ 239869 h 554674"/>
              <a:gd name="T14" fmla="*/ 9231 w 498763"/>
              <a:gd name="T15" fmla="*/ 267546 h 554674"/>
              <a:gd name="T16" fmla="*/ 0 w 498763"/>
              <a:gd name="T17" fmla="*/ 350579 h 554674"/>
              <a:gd name="T18" fmla="*/ 9231 w 498763"/>
              <a:gd name="T19" fmla="*/ 433610 h 554674"/>
              <a:gd name="T20" fmla="*/ 64617 w 498763"/>
              <a:gd name="T21" fmla="*/ 479739 h 554674"/>
              <a:gd name="T22" fmla="*/ 120003 w 498763"/>
              <a:gd name="T23" fmla="*/ 525868 h 554674"/>
              <a:gd name="T24" fmla="*/ 156927 w 498763"/>
              <a:gd name="T25" fmla="*/ 535094 h 554674"/>
              <a:gd name="T26" fmla="*/ 184620 w 498763"/>
              <a:gd name="T27" fmla="*/ 553546 h 554674"/>
              <a:gd name="T28" fmla="*/ 295392 w 498763"/>
              <a:gd name="T29" fmla="*/ 544319 h 554674"/>
              <a:gd name="T30" fmla="*/ 378471 w 498763"/>
              <a:gd name="T31" fmla="*/ 525868 h 554674"/>
              <a:gd name="T32" fmla="*/ 406165 w 498763"/>
              <a:gd name="T33" fmla="*/ 507417 h 554674"/>
              <a:gd name="T34" fmla="*/ 443089 w 498763"/>
              <a:gd name="T35" fmla="*/ 461288 h 554674"/>
              <a:gd name="T36" fmla="*/ 461551 w 498763"/>
              <a:gd name="T37" fmla="*/ 433610 h 554674"/>
              <a:gd name="T38" fmla="*/ 498475 w 498763"/>
              <a:gd name="T39" fmla="*/ 267546 h 554674"/>
              <a:gd name="T40" fmla="*/ 489244 w 498763"/>
              <a:gd name="T41" fmla="*/ 129160 h 554674"/>
              <a:gd name="T42" fmla="*/ 406165 w 498763"/>
              <a:gd name="T43" fmla="*/ 83032 h 554674"/>
              <a:gd name="T44" fmla="*/ 378471 w 498763"/>
              <a:gd name="T45" fmla="*/ 73806 h 554674"/>
              <a:gd name="T46" fmla="*/ 313855 w 498763"/>
              <a:gd name="T47" fmla="*/ 9225 h 554674"/>
              <a:gd name="T48" fmla="*/ 276930 w 498763"/>
              <a:gd name="T49" fmla="*/ 0 h 554674"/>
              <a:gd name="T50" fmla="*/ 221544 w 498763"/>
              <a:gd name="T51" fmla="*/ 9225 h 5546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8763" h="554674">
                <a:moveTo>
                  <a:pt x="221672" y="9236"/>
                </a:moveTo>
                <a:cubicBezTo>
                  <a:pt x="209357" y="21551"/>
                  <a:pt x="215079" y="54884"/>
                  <a:pt x="203200" y="73891"/>
                </a:cubicBezTo>
                <a:cubicBezTo>
                  <a:pt x="198040" y="82147"/>
                  <a:pt x="183591" y="77726"/>
                  <a:pt x="175490" y="83127"/>
                </a:cubicBezTo>
                <a:cubicBezTo>
                  <a:pt x="106297" y="129254"/>
                  <a:pt x="185962" y="98108"/>
                  <a:pt x="120072" y="120073"/>
                </a:cubicBezTo>
                <a:cubicBezTo>
                  <a:pt x="102091" y="174018"/>
                  <a:pt x="124905" y="124476"/>
                  <a:pt x="83127" y="166254"/>
                </a:cubicBezTo>
                <a:cubicBezTo>
                  <a:pt x="21552" y="227829"/>
                  <a:pt x="110834" y="163178"/>
                  <a:pt x="36945" y="212436"/>
                </a:cubicBezTo>
                <a:cubicBezTo>
                  <a:pt x="33866" y="221672"/>
                  <a:pt x="32063" y="231437"/>
                  <a:pt x="27709" y="240145"/>
                </a:cubicBezTo>
                <a:cubicBezTo>
                  <a:pt x="22745" y="250074"/>
                  <a:pt x="11928" y="257085"/>
                  <a:pt x="9236" y="267854"/>
                </a:cubicBezTo>
                <a:cubicBezTo>
                  <a:pt x="2474" y="294901"/>
                  <a:pt x="3079" y="323273"/>
                  <a:pt x="0" y="350982"/>
                </a:cubicBezTo>
                <a:cubicBezTo>
                  <a:pt x="3079" y="378691"/>
                  <a:pt x="2474" y="407062"/>
                  <a:pt x="9236" y="434109"/>
                </a:cubicBezTo>
                <a:cubicBezTo>
                  <a:pt x="17944" y="468942"/>
                  <a:pt x="39365" y="462227"/>
                  <a:pt x="64654" y="480291"/>
                </a:cubicBezTo>
                <a:cubicBezTo>
                  <a:pt x="97939" y="504066"/>
                  <a:pt x="83427" y="510768"/>
                  <a:pt x="120072" y="526473"/>
                </a:cubicBezTo>
                <a:cubicBezTo>
                  <a:pt x="131740" y="531473"/>
                  <a:pt x="144703" y="532630"/>
                  <a:pt x="157018" y="535709"/>
                </a:cubicBezTo>
                <a:cubicBezTo>
                  <a:pt x="166254" y="541867"/>
                  <a:pt x="173651" y="553444"/>
                  <a:pt x="184727" y="554182"/>
                </a:cubicBezTo>
                <a:cubicBezTo>
                  <a:pt x="221718" y="556648"/>
                  <a:pt x="258744" y="549277"/>
                  <a:pt x="295563" y="544945"/>
                </a:cubicBezTo>
                <a:cubicBezTo>
                  <a:pt x="317714" y="542339"/>
                  <a:pt x="356011" y="532143"/>
                  <a:pt x="378690" y="526473"/>
                </a:cubicBezTo>
                <a:cubicBezTo>
                  <a:pt x="387927" y="520315"/>
                  <a:pt x="399465" y="516668"/>
                  <a:pt x="406400" y="508000"/>
                </a:cubicBezTo>
                <a:cubicBezTo>
                  <a:pt x="457389" y="444264"/>
                  <a:pt x="363931" y="514762"/>
                  <a:pt x="443345" y="461818"/>
                </a:cubicBezTo>
                <a:cubicBezTo>
                  <a:pt x="449503" y="452582"/>
                  <a:pt x="457310" y="444253"/>
                  <a:pt x="461818" y="434109"/>
                </a:cubicBezTo>
                <a:cubicBezTo>
                  <a:pt x="485132" y="381653"/>
                  <a:pt x="490759" y="323884"/>
                  <a:pt x="498763" y="267854"/>
                </a:cubicBezTo>
                <a:cubicBezTo>
                  <a:pt x="495684" y="221672"/>
                  <a:pt x="499567" y="174491"/>
                  <a:pt x="489527" y="129309"/>
                </a:cubicBezTo>
                <a:cubicBezTo>
                  <a:pt x="482891" y="99445"/>
                  <a:pt x="422271" y="88417"/>
                  <a:pt x="406400" y="83127"/>
                </a:cubicBezTo>
                <a:lnTo>
                  <a:pt x="378690" y="73891"/>
                </a:lnTo>
                <a:cubicBezTo>
                  <a:pt x="340708" y="16917"/>
                  <a:pt x="360893" y="22624"/>
                  <a:pt x="314036" y="9236"/>
                </a:cubicBezTo>
                <a:cubicBezTo>
                  <a:pt x="301830" y="5749"/>
                  <a:pt x="289405" y="3079"/>
                  <a:pt x="277090" y="0"/>
                </a:cubicBezTo>
                <a:cubicBezTo>
                  <a:pt x="235921" y="10292"/>
                  <a:pt x="233987" y="-3079"/>
                  <a:pt x="221672" y="9236"/>
                </a:cubicBez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514337" fontAlgn="auto">
              <a:spcBef>
                <a:spcPts val="0"/>
              </a:spcBef>
              <a:spcAft>
                <a:spcPts val="0"/>
              </a:spcAft>
              <a:defRPr/>
            </a:pPr>
            <a:endParaRPr lang="en-GB" sz="1013" kern="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286735" name="Rectangle 4"/>
          <p:cNvSpPr>
            <a:spLocks noChangeArrowheads="1"/>
          </p:cNvSpPr>
          <p:nvPr/>
        </p:nvSpPr>
        <p:spPr bwMode="auto">
          <a:xfrm>
            <a:off x="4112123" y="2625330"/>
            <a:ext cx="411659" cy="106264"/>
          </a:xfrm>
          <a:prstGeom prst="rect">
            <a:avLst/>
          </a:prstGeom>
          <a:solidFill>
            <a:schemeClr val="bg1"/>
          </a:solidFill>
          <a:ln w="9525" algn="ctr">
            <a:solidFill>
              <a:schemeClr val="bg1"/>
            </a:solidFill>
            <a:round/>
            <a:headEnd/>
            <a:tailEnd/>
          </a:ln>
        </p:spPr>
        <p:txBody>
          <a:bodyPr/>
          <a:lstStyle/>
          <a:p>
            <a:pPr algn="ctr" defTabSz="514337">
              <a:defRPr/>
            </a:pPr>
            <a:endParaRPr lang="en-GB" altLang="en-US" sz="1013"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17" name="Text Box 4"/>
          <p:cNvSpPr txBox="1">
            <a:spLocks noChangeArrowheads="1"/>
          </p:cNvSpPr>
          <p:nvPr/>
        </p:nvSpPr>
        <p:spPr bwMode="auto">
          <a:xfrm>
            <a:off x="1717328" y="4162622"/>
            <a:ext cx="4878067" cy="29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defTabSz="414338">
              <a:lnSpc>
                <a:spcPct val="93000"/>
              </a:lnSpc>
              <a:spcAft>
                <a:spcPts val="800"/>
              </a:spcAft>
              <a:buClr>
                <a:srgbClr val="000000"/>
              </a:buClr>
              <a:buSzPct val="100000"/>
              <a:buFont typeface="Arial" panose="020B0604020202020204" pitchFamily="34" charset="0"/>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1pPr>
            <a:lvl2pPr marL="742950" indent="-285750" defTabSz="414338">
              <a:lnSpc>
                <a:spcPct val="93000"/>
              </a:lnSpc>
              <a:spcAft>
                <a:spcPts val="1038"/>
              </a:spcAft>
              <a:buClr>
                <a:srgbClr val="000000"/>
              </a:buClr>
              <a:buSzPct val="75000"/>
              <a:buFont typeface="Symbol" panose="05050102010706020507" pitchFamily="18" charset="2"/>
              <a:buChar cha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2pPr>
            <a:lvl3pPr marL="1143000" indent="-228600" defTabSz="414338">
              <a:lnSpc>
                <a:spcPct val="93000"/>
              </a:lnSpc>
              <a:spcAft>
                <a:spcPts val="775"/>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sz="2200">
                <a:solidFill>
                  <a:srgbClr val="000000"/>
                </a:solidFill>
                <a:latin typeface="Times New Roman" panose="02020603050405020304" pitchFamily="18" charset="0"/>
                <a:ea typeface="msgothic"/>
                <a:cs typeface="msgothic"/>
              </a:defRPr>
            </a:lvl3pPr>
            <a:lvl4pPr marL="1600200" indent="-228600" defTabSz="414338">
              <a:lnSpc>
                <a:spcPct val="93000"/>
              </a:lnSpc>
              <a:spcAft>
                <a:spcPts val="525"/>
              </a:spcAft>
              <a:buClr>
                <a:srgbClr val="000000"/>
              </a:buClr>
              <a:buSzPct val="75000"/>
              <a:buFont typeface="Symbol" panose="05050102010706020507" pitchFamily="18" charset="2"/>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4pPr>
            <a:lvl5pPr marL="2057400" indent="-228600" defTabSz="414338">
              <a:lnSpc>
                <a:spcPct val="93000"/>
              </a:lnSpc>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5pPr>
            <a:lvl6pPr marL="25146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6pPr>
            <a:lvl7pPr marL="29718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7pPr>
            <a:lvl8pPr marL="34290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8pPr>
            <a:lvl9pPr marL="38862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9pPr>
          </a:lstStyle>
          <a:p>
            <a:pPr defTabSz="233060" fontAlgn="auto">
              <a:spcBef>
                <a:spcPts val="0"/>
              </a:spcBef>
              <a:spcAft>
                <a:spcPct val="0"/>
              </a:spcAft>
              <a:buSzPct val="45000"/>
              <a:buNone/>
              <a:tabLst>
                <a:tab pos="407184" algn="l"/>
                <a:tab pos="814367" algn="l"/>
                <a:tab pos="1221551" algn="l"/>
                <a:tab pos="1628735" algn="l"/>
                <a:tab pos="2035919" algn="l"/>
              </a:tabLst>
              <a:defRPr/>
            </a:pPr>
            <a:r>
              <a:rPr lang="en-GB" altLang="en-US" sz="675" kern="0" dirty="0">
                <a:solidFill>
                  <a:srgbClr val="595959"/>
                </a:solidFill>
                <a:latin typeface="Arial" panose="020B0604020202020204" pitchFamily="34" charset="0"/>
              </a:rPr>
              <a:t>NIH. News Headlines: </a:t>
            </a:r>
            <a:r>
              <a:rPr lang="en-GB" altLang="en-US" sz="675" kern="0" dirty="0">
                <a:solidFill>
                  <a:srgbClr val="595959"/>
                </a:solidFill>
                <a:latin typeface="Arial" panose="020B0604020202020204" pitchFamily="34" charset="0"/>
                <a:hlinkClick r:id="rId3"/>
              </a:rPr>
              <a:t>https://</a:t>
            </a:r>
            <a:r>
              <a:rPr lang="en-GB" altLang="en-US" sz="675" kern="0" dirty="0" err="1">
                <a:solidFill>
                  <a:srgbClr val="595959"/>
                </a:solidFill>
                <a:latin typeface="Arial" panose="020B0604020202020204" pitchFamily="34" charset="0"/>
                <a:hlinkClick r:id="rId3"/>
              </a:rPr>
              <a:t>ccr.cancer.gov</a:t>
            </a:r>
            <a:r>
              <a:rPr lang="en-GB" altLang="en-US" sz="675" kern="0" dirty="0">
                <a:solidFill>
                  <a:srgbClr val="595959"/>
                </a:solidFill>
                <a:latin typeface="Arial" panose="020B0604020202020204" pitchFamily="34" charset="0"/>
                <a:hlinkClick r:id="rId3"/>
              </a:rPr>
              <a:t>/news/article/investigators-lead-first-human-trials-of-new-immunotherapy-drug</a:t>
            </a:r>
            <a:r>
              <a:rPr lang="en-GB" altLang="en-US" sz="675" kern="0" dirty="0">
                <a:solidFill>
                  <a:srgbClr val="595959"/>
                </a:solidFill>
                <a:latin typeface="Arial" panose="020B0604020202020204" pitchFamily="34" charset="0"/>
              </a:rPr>
              <a:t> (accessed August 2017)</a:t>
            </a:r>
          </a:p>
        </p:txBody>
      </p:sp>
    </p:spTree>
    <p:extLst>
      <p:ext uri="{BB962C8B-B14F-4D97-AF65-F5344CB8AC3E}">
        <p14:creationId xmlns:p14="http://schemas.microsoft.com/office/powerpoint/2010/main" val="143598787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xit" presetSubtype="0" fill="hold" nodeType="clickEffect">
                                  <p:stCondLst>
                                    <p:cond delay="0"/>
                                  </p:stCondLst>
                                  <p:childTnLst>
                                    <p:set>
                                      <p:cBhvr>
                                        <p:cTn id="35" dur="1" fill="hold">
                                          <p:stCondLst>
                                            <p:cond delay="0"/>
                                          </p:stCondLst>
                                        </p:cTn>
                                        <p:tgtEl>
                                          <p:spTgt spid="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C05E6-E43C-428E-8092-DD70F3D2AAEE}"/>
              </a:ext>
            </a:extLst>
          </p:cNvPr>
          <p:cNvSpPr>
            <a:spLocks noGrp="1"/>
          </p:cNvSpPr>
          <p:nvPr>
            <p:ph type="title"/>
          </p:nvPr>
        </p:nvSpPr>
        <p:spPr>
          <a:xfrm>
            <a:off x="1758868" y="931420"/>
            <a:ext cx="5915025" cy="745331"/>
          </a:xfrm>
        </p:spPr>
        <p:txBody>
          <a:bodyPr/>
          <a:lstStyle/>
          <a:p>
            <a:r>
              <a:rPr lang="en-US" dirty="0"/>
              <a:t>Spider Plot</a:t>
            </a:r>
          </a:p>
        </p:txBody>
      </p:sp>
      <p:cxnSp>
        <p:nvCxnSpPr>
          <p:cNvPr id="7" name="Straight Connector 6">
            <a:extLst>
              <a:ext uri="{FF2B5EF4-FFF2-40B4-BE49-F238E27FC236}">
                <a16:creationId xmlns:a16="http://schemas.microsoft.com/office/drawing/2014/main" id="{1C8E2FE3-91E1-4904-A35D-D337CA1DE573}"/>
              </a:ext>
            </a:extLst>
          </p:cNvPr>
          <p:cNvCxnSpPr/>
          <p:nvPr/>
        </p:nvCxnSpPr>
        <p:spPr>
          <a:xfrm>
            <a:off x="2290823" y="2215706"/>
            <a:ext cx="0" cy="13441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81253A-0B4D-4A94-9E34-E26695DE2CD5}"/>
              </a:ext>
            </a:extLst>
          </p:cNvPr>
          <p:cNvCxnSpPr/>
          <p:nvPr/>
        </p:nvCxnSpPr>
        <p:spPr>
          <a:xfrm>
            <a:off x="2281679" y="3546158"/>
            <a:ext cx="2473452" cy="0"/>
          </a:xfrm>
          <a:prstGeom prst="line">
            <a:avLst/>
          </a:prstGeom>
          <a:ln w="38100">
            <a:solidFill>
              <a:srgbClr val="0F2C5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2E9A2F-43C3-4272-AE9A-5DF7475403D7}"/>
              </a:ext>
            </a:extLst>
          </p:cNvPr>
          <p:cNvCxnSpPr/>
          <p:nvPr/>
        </p:nvCxnSpPr>
        <p:spPr>
          <a:xfrm>
            <a:off x="2289654" y="2823782"/>
            <a:ext cx="2450592"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C6869F4-967B-45B6-B959-1457B7C5A479}"/>
              </a:ext>
            </a:extLst>
          </p:cNvPr>
          <p:cNvCxnSpPr/>
          <p:nvPr/>
        </p:nvCxnSpPr>
        <p:spPr>
          <a:xfrm>
            <a:off x="2301617" y="2842070"/>
            <a:ext cx="621792" cy="4800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AF2D0AA-8CD5-4485-9069-15C871FF4817}"/>
              </a:ext>
            </a:extLst>
          </p:cNvPr>
          <p:cNvCxnSpPr/>
          <p:nvPr/>
        </p:nvCxnSpPr>
        <p:spPr>
          <a:xfrm>
            <a:off x="2923994" y="3326117"/>
            <a:ext cx="17602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F2F347C-E779-4610-A4D8-FF373C482459}"/>
              </a:ext>
            </a:extLst>
          </p:cNvPr>
          <p:cNvCxnSpPr/>
          <p:nvPr/>
        </p:nvCxnSpPr>
        <p:spPr>
          <a:xfrm flipV="1">
            <a:off x="2295876" y="2270570"/>
            <a:ext cx="868680" cy="5486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2CA2FAE-C365-4B61-8C57-693955C2367F}"/>
              </a:ext>
            </a:extLst>
          </p:cNvPr>
          <p:cNvSpPr txBox="1"/>
          <p:nvPr/>
        </p:nvSpPr>
        <p:spPr>
          <a:xfrm>
            <a:off x="3386934" y="3669603"/>
            <a:ext cx="474810" cy="248209"/>
          </a:xfrm>
          <a:prstGeom prst="rect">
            <a:avLst/>
          </a:prstGeom>
          <a:noFill/>
        </p:spPr>
        <p:txBody>
          <a:bodyPr wrap="none" rtlCol="0">
            <a:spAutoFit/>
          </a:bodyPr>
          <a:lstStyle/>
          <a:p>
            <a:pPr defTabSz="514350" fontAlgn="auto">
              <a:spcBef>
                <a:spcPts val="0"/>
              </a:spcBef>
              <a:spcAft>
                <a:spcPts val="0"/>
              </a:spcAft>
              <a:defRPr/>
            </a:pPr>
            <a:r>
              <a:rPr lang="en-US" sz="1013" dirty="0">
                <a:solidFill>
                  <a:prstClr val="black"/>
                </a:solidFill>
                <a:latin typeface="Arial"/>
                <a:ea typeface="+mn-ea"/>
                <a:cs typeface="+mn-cs"/>
              </a:rPr>
              <a:t>Time</a:t>
            </a:r>
          </a:p>
        </p:txBody>
      </p:sp>
      <p:sp>
        <p:nvSpPr>
          <p:cNvPr id="20" name="TextBox 19">
            <a:extLst>
              <a:ext uri="{FF2B5EF4-FFF2-40B4-BE49-F238E27FC236}">
                <a16:creationId xmlns:a16="http://schemas.microsoft.com/office/drawing/2014/main" id="{3DC93F60-0882-481B-83A4-BF32D7CAA8C3}"/>
              </a:ext>
            </a:extLst>
          </p:cNvPr>
          <p:cNvSpPr txBox="1"/>
          <p:nvPr/>
        </p:nvSpPr>
        <p:spPr>
          <a:xfrm rot="16200000">
            <a:off x="1145496" y="2752773"/>
            <a:ext cx="1627369" cy="248209"/>
          </a:xfrm>
          <a:prstGeom prst="rect">
            <a:avLst/>
          </a:prstGeom>
          <a:noFill/>
        </p:spPr>
        <p:txBody>
          <a:bodyPr wrap="none" rtlCol="0">
            <a:spAutoFit/>
          </a:bodyPr>
          <a:lstStyle/>
          <a:p>
            <a:pPr defTabSz="514350" fontAlgn="auto">
              <a:spcBef>
                <a:spcPts val="0"/>
              </a:spcBef>
              <a:spcAft>
                <a:spcPts val="0"/>
              </a:spcAft>
              <a:defRPr/>
            </a:pPr>
            <a:r>
              <a:rPr lang="en-US" sz="1013" dirty="0">
                <a:solidFill>
                  <a:prstClr val="black"/>
                </a:solidFill>
                <a:latin typeface="Arial"/>
                <a:ea typeface="+mn-ea"/>
                <a:cs typeface="+mn-cs"/>
              </a:rPr>
              <a:t>Change in Size of Tumor</a:t>
            </a:r>
          </a:p>
        </p:txBody>
      </p:sp>
      <p:sp>
        <p:nvSpPr>
          <p:cNvPr id="21" name="Arrow: Down 20">
            <a:extLst>
              <a:ext uri="{FF2B5EF4-FFF2-40B4-BE49-F238E27FC236}">
                <a16:creationId xmlns:a16="http://schemas.microsoft.com/office/drawing/2014/main" id="{CF078777-0EDE-4741-9B37-B37F9BCDCAB8}"/>
              </a:ext>
            </a:extLst>
          </p:cNvPr>
          <p:cNvSpPr/>
          <p:nvPr/>
        </p:nvSpPr>
        <p:spPr>
          <a:xfrm>
            <a:off x="4049874" y="2860358"/>
            <a:ext cx="219456" cy="301752"/>
          </a:xfrm>
          <a:prstGeom prst="downArrow">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endParaRPr lang="en-US" sz="1013">
              <a:solidFill>
                <a:prstClr val="white"/>
              </a:solidFill>
              <a:latin typeface="Arial"/>
            </a:endParaRPr>
          </a:p>
        </p:txBody>
      </p:sp>
      <p:sp>
        <p:nvSpPr>
          <p:cNvPr id="22" name="Arrow: Down 21">
            <a:extLst>
              <a:ext uri="{FF2B5EF4-FFF2-40B4-BE49-F238E27FC236}">
                <a16:creationId xmlns:a16="http://schemas.microsoft.com/office/drawing/2014/main" id="{EB9BE5D3-120C-4377-A6AC-D10A0412551E}"/>
              </a:ext>
            </a:extLst>
          </p:cNvPr>
          <p:cNvSpPr/>
          <p:nvPr/>
        </p:nvSpPr>
        <p:spPr>
          <a:xfrm rot="10800000">
            <a:off x="3185766" y="2430590"/>
            <a:ext cx="219456" cy="3017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endParaRPr lang="en-US" sz="1013">
              <a:solidFill>
                <a:prstClr val="white"/>
              </a:solidFill>
              <a:latin typeface="Arial"/>
            </a:endParaRPr>
          </a:p>
        </p:txBody>
      </p:sp>
      <p:sp>
        <p:nvSpPr>
          <p:cNvPr id="23" name="TextBox 22">
            <a:extLst>
              <a:ext uri="{FF2B5EF4-FFF2-40B4-BE49-F238E27FC236}">
                <a16:creationId xmlns:a16="http://schemas.microsoft.com/office/drawing/2014/main" id="{4B7254DB-992E-4541-9722-DE11C5B58749}"/>
              </a:ext>
            </a:extLst>
          </p:cNvPr>
          <p:cNvSpPr txBox="1"/>
          <p:nvPr/>
        </p:nvSpPr>
        <p:spPr>
          <a:xfrm>
            <a:off x="4255615" y="2832927"/>
            <a:ext cx="604653" cy="248209"/>
          </a:xfrm>
          <a:prstGeom prst="rect">
            <a:avLst/>
          </a:prstGeom>
          <a:noFill/>
        </p:spPr>
        <p:txBody>
          <a:bodyPr wrap="none" rtlCol="0">
            <a:spAutoFit/>
          </a:bodyPr>
          <a:lstStyle/>
          <a:p>
            <a:pPr defTabSz="514350" fontAlgn="auto">
              <a:spcBef>
                <a:spcPts val="0"/>
              </a:spcBef>
              <a:spcAft>
                <a:spcPts val="0"/>
              </a:spcAft>
              <a:defRPr/>
            </a:pPr>
            <a:r>
              <a:rPr lang="en-US" sz="1013" dirty="0">
                <a:solidFill>
                  <a:srgbClr val="FF0000"/>
                </a:solidFill>
                <a:latin typeface="Arial"/>
                <a:ea typeface="+mn-ea"/>
                <a:cs typeface="+mn-cs"/>
              </a:rPr>
              <a:t>smaller</a:t>
            </a:r>
          </a:p>
        </p:txBody>
      </p:sp>
      <p:sp>
        <p:nvSpPr>
          <p:cNvPr id="24" name="TextBox 23">
            <a:extLst>
              <a:ext uri="{FF2B5EF4-FFF2-40B4-BE49-F238E27FC236}">
                <a16:creationId xmlns:a16="http://schemas.microsoft.com/office/drawing/2014/main" id="{BC8791DE-F503-4894-AD10-827F01663C67}"/>
              </a:ext>
            </a:extLst>
          </p:cNvPr>
          <p:cNvSpPr txBox="1"/>
          <p:nvPr/>
        </p:nvSpPr>
        <p:spPr>
          <a:xfrm>
            <a:off x="3400650" y="2512887"/>
            <a:ext cx="545342" cy="248209"/>
          </a:xfrm>
          <a:prstGeom prst="rect">
            <a:avLst/>
          </a:prstGeom>
          <a:noFill/>
        </p:spPr>
        <p:txBody>
          <a:bodyPr wrap="none" rtlCol="0">
            <a:spAutoFit/>
          </a:bodyPr>
          <a:lstStyle/>
          <a:p>
            <a:pPr defTabSz="514350" fontAlgn="auto">
              <a:spcBef>
                <a:spcPts val="0"/>
              </a:spcBef>
              <a:spcAft>
                <a:spcPts val="0"/>
              </a:spcAft>
              <a:defRPr/>
            </a:pPr>
            <a:r>
              <a:rPr lang="en-US" sz="1013" dirty="0">
                <a:solidFill>
                  <a:srgbClr val="44546A"/>
                </a:solidFill>
                <a:latin typeface="Arial"/>
                <a:ea typeface="+mn-ea"/>
                <a:cs typeface="+mn-cs"/>
              </a:rPr>
              <a:t>bigger</a:t>
            </a:r>
          </a:p>
        </p:txBody>
      </p:sp>
      <p:grpSp>
        <p:nvGrpSpPr>
          <p:cNvPr id="31" name="Group 30">
            <a:extLst>
              <a:ext uri="{FF2B5EF4-FFF2-40B4-BE49-F238E27FC236}">
                <a16:creationId xmlns:a16="http://schemas.microsoft.com/office/drawing/2014/main" id="{A3E069CA-D467-49ED-A611-E6385363B6A5}"/>
              </a:ext>
            </a:extLst>
          </p:cNvPr>
          <p:cNvGrpSpPr/>
          <p:nvPr/>
        </p:nvGrpSpPr>
        <p:grpSpPr>
          <a:xfrm>
            <a:off x="5830195" y="709971"/>
            <a:ext cx="2099330" cy="1778519"/>
            <a:chOff x="5514982" y="224162"/>
            <a:chExt cx="3719349" cy="3150974"/>
          </a:xfrm>
        </p:grpSpPr>
        <p:pic>
          <p:nvPicPr>
            <p:cNvPr id="25" name="Content Placeholder 4">
              <a:extLst>
                <a:ext uri="{FF2B5EF4-FFF2-40B4-BE49-F238E27FC236}">
                  <a16:creationId xmlns:a16="http://schemas.microsoft.com/office/drawing/2014/main" id="{D50AD4CD-3D9A-4457-A13F-B3B70CC176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14982" y="224163"/>
              <a:ext cx="3719349" cy="3150973"/>
            </a:xfrm>
            <a:prstGeom prst="rect">
              <a:avLst/>
            </a:prstGeom>
          </p:spPr>
        </p:pic>
        <p:cxnSp>
          <p:nvCxnSpPr>
            <p:cNvPr id="26" name="Straight Connector 25">
              <a:extLst>
                <a:ext uri="{FF2B5EF4-FFF2-40B4-BE49-F238E27FC236}">
                  <a16:creationId xmlns:a16="http://schemas.microsoft.com/office/drawing/2014/main" id="{0339E57C-A9B8-46D3-86C9-032393CADF13}"/>
                </a:ext>
              </a:extLst>
            </p:cNvPr>
            <p:cNvCxnSpPr/>
            <p:nvPr/>
          </p:nvCxnSpPr>
          <p:spPr>
            <a:xfrm flipV="1">
              <a:off x="7603253" y="1907772"/>
              <a:ext cx="327883" cy="112327"/>
            </a:xfrm>
            <a:prstGeom prst="line">
              <a:avLst/>
            </a:prstGeom>
            <a:noFill/>
            <a:ln w="31750" cap="flat" cmpd="sng" algn="ctr">
              <a:solidFill>
                <a:srgbClr val="FF0000"/>
              </a:solidFill>
              <a:prstDash val="solid"/>
              <a:miter lim="800000"/>
            </a:ln>
            <a:effectLst/>
          </p:spPr>
        </p:cxnSp>
        <p:cxnSp>
          <p:nvCxnSpPr>
            <p:cNvPr id="27" name="Straight Connector 26">
              <a:extLst>
                <a:ext uri="{FF2B5EF4-FFF2-40B4-BE49-F238E27FC236}">
                  <a16:creationId xmlns:a16="http://schemas.microsoft.com/office/drawing/2014/main" id="{554F4A7A-EDD1-4E2F-BD0C-FD74325ABDC3}"/>
                </a:ext>
              </a:extLst>
            </p:cNvPr>
            <p:cNvCxnSpPr>
              <a:cxnSpLocks/>
            </p:cNvCxnSpPr>
            <p:nvPr/>
          </p:nvCxnSpPr>
          <p:spPr>
            <a:xfrm>
              <a:off x="7730339" y="1799648"/>
              <a:ext cx="67079" cy="283986"/>
            </a:xfrm>
            <a:prstGeom prst="line">
              <a:avLst/>
            </a:prstGeom>
            <a:noFill/>
            <a:ln w="31750" cap="flat" cmpd="sng" algn="ctr">
              <a:solidFill>
                <a:srgbClr val="FF0000"/>
              </a:solidFill>
              <a:prstDash val="solid"/>
              <a:miter lim="800000"/>
            </a:ln>
            <a:effectLst/>
          </p:spPr>
        </p:cxnSp>
        <p:pic>
          <p:nvPicPr>
            <p:cNvPr id="28" name="Picture 27">
              <a:extLst>
                <a:ext uri="{FF2B5EF4-FFF2-40B4-BE49-F238E27FC236}">
                  <a16:creationId xmlns:a16="http://schemas.microsoft.com/office/drawing/2014/main" id="{C6C73703-AB52-4BF2-8990-BF1E9FF92BF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60024" y="224162"/>
              <a:ext cx="3483976" cy="3148172"/>
            </a:xfrm>
            <a:prstGeom prst="rect">
              <a:avLst/>
            </a:prstGeom>
          </p:spPr>
        </p:pic>
        <p:cxnSp>
          <p:nvCxnSpPr>
            <p:cNvPr id="29" name="Straight Connector 28">
              <a:extLst>
                <a:ext uri="{FF2B5EF4-FFF2-40B4-BE49-F238E27FC236}">
                  <a16:creationId xmlns:a16="http://schemas.microsoft.com/office/drawing/2014/main" id="{D8ED074A-A3AB-4022-BDB3-C8B97AADF11D}"/>
                </a:ext>
              </a:extLst>
            </p:cNvPr>
            <p:cNvCxnSpPr>
              <a:cxnSpLocks/>
            </p:cNvCxnSpPr>
            <p:nvPr/>
          </p:nvCxnSpPr>
          <p:spPr>
            <a:xfrm flipV="1">
              <a:off x="7461322" y="1718558"/>
              <a:ext cx="469814" cy="103674"/>
            </a:xfrm>
            <a:prstGeom prst="line">
              <a:avLst/>
            </a:prstGeom>
            <a:noFill/>
            <a:ln w="31750" cap="flat" cmpd="sng" algn="ctr">
              <a:solidFill>
                <a:srgbClr val="FF0000"/>
              </a:solidFill>
              <a:prstDash val="solid"/>
              <a:miter lim="800000"/>
            </a:ln>
            <a:effectLst/>
          </p:spPr>
        </p:cxnSp>
        <p:cxnSp>
          <p:nvCxnSpPr>
            <p:cNvPr id="30" name="Straight Connector 29">
              <a:extLst>
                <a:ext uri="{FF2B5EF4-FFF2-40B4-BE49-F238E27FC236}">
                  <a16:creationId xmlns:a16="http://schemas.microsoft.com/office/drawing/2014/main" id="{81307555-E64F-46E8-B0E3-C9B0F94B65C1}"/>
                </a:ext>
              </a:extLst>
            </p:cNvPr>
            <p:cNvCxnSpPr>
              <a:cxnSpLocks/>
            </p:cNvCxnSpPr>
            <p:nvPr/>
          </p:nvCxnSpPr>
          <p:spPr>
            <a:xfrm>
              <a:off x="7651822" y="1640041"/>
              <a:ext cx="78517" cy="280592"/>
            </a:xfrm>
            <a:prstGeom prst="line">
              <a:avLst/>
            </a:prstGeom>
            <a:noFill/>
            <a:ln w="31750" cap="flat" cmpd="sng" algn="ctr">
              <a:solidFill>
                <a:srgbClr val="FF0000"/>
              </a:solidFill>
              <a:prstDash val="solid"/>
              <a:miter lim="800000"/>
            </a:ln>
            <a:effectLst/>
          </p:spPr>
        </p:cxnSp>
      </p:grpSp>
      <p:grpSp>
        <p:nvGrpSpPr>
          <p:cNvPr id="35" name="Group 34">
            <a:extLst>
              <a:ext uri="{FF2B5EF4-FFF2-40B4-BE49-F238E27FC236}">
                <a16:creationId xmlns:a16="http://schemas.microsoft.com/office/drawing/2014/main" id="{F4AD838A-A586-4035-A491-94D980DC0FC5}"/>
              </a:ext>
            </a:extLst>
          </p:cNvPr>
          <p:cNvGrpSpPr/>
          <p:nvPr/>
        </p:nvGrpSpPr>
        <p:grpSpPr>
          <a:xfrm>
            <a:off x="5824736" y="2566272"/>
            <a:ext cx="2092003" cy="1879545"/>
            <a:chOff x="5524500" y="1053258"/>
            <a:chExt cx="3507149" cy="3150973"/>
          </a:xfrm>
        </p:grpSpPr>
        <p:cxnSp>
          <p:nvCxnSpPr>
            <p:cNvPr id="32" name="Straight Connector 31">
              <a:extLst>
                <a:ext uri="{FF2B5EF4-FFF2-40B4-BE49-F238E27FC236}">
                  <a16:creationId xmlns:a16="http://schemas.microsoft.com/office/drawing/2014/main" id="{EABA8C2C-CB1A-4EBD-9EB7-524B90340E6F}"/>
                </a:ext>
              </a:extLst>
            </p:cNvPr>
            <p:cNvCxnSpPr>
              <a:cxnSpLocks/>
            </p:cNvCxnSpPr>
            <p:nvPr/>
          </p:nvCxnSpPr>
          <p:spPr>
            <a:xfrm>
              <a:off x="7278075" y="2726200"/>
              <a:ext cx="14695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7B45CC8-84BF-4414-9BC5-ED4CB2684A33}"/>
                </a:ext>
              </a:extLst>
            </p:cNvPr>
            <p:cNvCxnSpPr>
              <a:cxnSpLocks/>
            </p:cNvCxnSpPr>
            <p:nvPr/>
          </p:nvCxnSpPr>
          <p:spPr>
            <a:xfrm>
              <a:off x="7351553" y="2672139"/>
              <a:ext cx="0" cy="10812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34" name="Content Placeholder 5">
              <a:extLst>
                <a:ext uri="{FF2B5EF4-FFF2-40B4-BE49-F238E27FC236}">
                  <a16:creationId xmlns:a16="http://schemas.microsoft.com/office/drawing/2014/main" id="{FDD4E5C9-F72E-4E90-9E56-1DFE3842CF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24500" y="1053258"/>
              <a:ext cx="3507149" cy="3150973"/>
            </a:xfrm>
            <a:prstGeom prst="rect">
              <a:avLst/>
            </a:prstGeom>
          </p:spPr>
        </p:pic>
      </p:grpSp>
    </p:spTree>
    <p:extLst>
      <p:ext uri="{BB962C8B-B14F-4D97-AF65-F5344CB8AC3E}">
        <p14:creationId xmlns:p14="http://schemas.microsoft.com/office/powerpoint/2010/main" val="2262742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2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par>
                                <p:cTn id="30" presetID="22" presetClass="entr" presetSubtype="8"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animBg="1"/>
      <p:bldP spid="22" grpId="0" animBg="1"/>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238325" y="642939"/>
            <a:ext cx="1762676" cy="1282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eaLnBrk="0" hangingPunct="0"/>
            <a:endParaRPr lang="en-GB" dirty="0">
              <a:solidFill>
                <a:prstClr val="white"/>
              </a:solidFill>
              <a:latin typeface="Arial"/>
            </a:endParaRPr>
          </a:p>
        </p:txBody>
      </p:sp>
      <p:pic>
        <p:nvPicPr>
          <p:cNvPr id="5" name="Picture 4"/>
          <p:cNvPicPr preferRelativeResize="0">
            <a:picLocks/>
          </p:cNvPicPr>
          <p:nvPr/>
        </p:nvPicPr>
        <p:blipFill>
          <a:blip r:embed="rId2" cstate="email">
            <a:extLst>
              <a:ext uri="{28A0092B-C50C-407E-A947-70E740481C1C}">
                <a14:useLocalDpi xmlns:a14="http://schemas.microsoft.com/office/drawing/2010/main"/>
              </a:ext>
            </a:extLst>
          </a:blip>
          <a:stretch>
            <a:fillRect/>
          </a:stretch>
        </p:blipFill>
        <p:spPr>
          <a:xfrm>
            <a:off x="6126301" y="2099169"/>
            <a:ext cx="1451660" cy="771525"/>
          </a:xfrm>
          <a:prstGeom prst="rect">
            <a:avLst/>
          </a:prstGeom>
        </p:spPr>
      </p:pic>
      <p:sp>
        <p:nvSpPr>
          <p:cNvPr id="6" name="TextBox 5"/>
          <p:cNvSpPr txBox="1"/>
          <p:nvPr/>
        </p:nvSpPr>
        <p:spPr>
          <a:xfrm>
            <a:off x="6251486" y="2877710"/>
            <a:ext cx="1543050" cy="276999"/>
          </a:xfrm>
          <a:prstGeom prst="rect">
            <a:avLst/>
          </a:prstGeom>
          <a:noFill/>
        </p:spPr>
        <p:txBody>
          <a:bodyPr wrap="square" rtlCol="0">
            <a:spAutoFit/>
          </a:bodyPr>
          <a:lstStyle/>
          <a:p>
            <a:pPr defTabSz="385753" fontAlgn="auto">
              <a:spcBef>
                <a:spcPts val="0"/>
              </a:spcBef>
              <a:spcAft>
                <a:spcPts val="0"/>
              </a:spcAft>
            </a:pPr>
            <a:r>
              <a:rPr lang="en-GB" sz="600" b="1" dirty="0" err="1">
                <a:solidFill>
                  <a:srgbClr val="595959"/>
                </a:solidFill>
                <a:latin typeface="Arial" panose="020B0604020202020204" pitchFamily="34" charset="0"/>
                <a:ea typeface="ＭＳ Ｐゴシック" pitchFamily="34" charset="-128"/>
                <a:cs typeface="+mn-cs"/>
              </a:rPr>
              <a:t>Urothelial</a:t>
            </a:r>
            <a:r>
              <a:rPr lang="en-GB" sz="600" b="1" dirty="0">
                <a:solidFill>
                  <a:srgbClr val="595959"/>
                </a:solidFill>
                <a:latin typeface="Arial" panose="020B0604020202020204" pitchFamily="34" charset="0"/>
                <a:ea typeface="ＭＳ Ｐゴシック" pitchFamily="34" charset="-128"/>
                <a:cs typeface="+mn-cs"/>
              </a:rPr>
              <a:t>: </a:t>
            </a:r>
            <a:r>
              <a:rPr lang="en-GB" sz="600" b="1" dirty="0" err="1">
                <a:solidFill>
                  <a:srgbClr val="595959"/>
                </a:solidFill>
                <a:latin typeface="Arial" panose="020B0604020202020204" pitchFamily="34" charset="0"/>
                <a:ea typeface="ＭＳ Ｐゴシック" pitchFamily="34" charset="-128"/>
                <a:cs typeface="+mn-cs"/>
              </a:rPr>
              <a:t>avelumab</a:t>
            </a:r>
            <a:r>
              <a:rPr lang="en-GB" sz="600" dirty="0">
                <a:solidFill>
                  <a:srgbClr val="595959"/>
                </a:solidFill>
                <a:latin typeface="Arial" panose="020B0604020202020204" pitchFamily="34" charset="0"/>
                <a:ea typeface="ＭＳ Ｐゴシック" pitchFamily="34" charset="-128"/>
                <a:cs typeface="+mn-cs"/>
              </a:rPr>
              <a:t> </a:t>
            </a:r>
          </a:p>
          <a:p>
            <a:pPr defTabSz="385753" fontAlgn="auto">
              <a:spcBef>
                <a:spcPts val="0"/>
              </a:spcBef>
              <a:spcAft>
                <a:spcPts val="0"/>
              </a:spcAft>
            </a:pPr>
            <a:r>
              <a:rPr lang="en-GB" sz="600" dirty="0" err="1">
                <a:solidFill>
                  <a:prstClr val="white">
                    <a:lumMod val="50000"/>
                  </a:prstClr>
                </a:solidFill>
                <a:latin typeface="Arial" panose="020B0604020202020204" pitchFamily="34" charset="0"/>
                <a:ea typeface="ＭＳ Ｐゴシック" pitchFamily="34" charset="-128"/>
                <a:cs typeface="+mn-cs"/>
              </a:rPr>
              <a:t>Apolo</a:t>
            </a:r>
            <a:r>
              <a:rPr lang="en-GB" sz="600" dirty="0">
                <a:solidFill>
                  <a:prstClr val="white">
                    <a:lumMod val="50000"/>
                  </a:prstClr>
                </a:solidFill>
                <a:latin typeface="Arial" panose="020B0604020202020204" pitchFamily="34" charset="0"/>
                <a:ea typeface="ＭＳ Ｐゴシック" pitchFamily="34" charset="-128"/>
                <a:cs typeface="+mn-cs"/>
              </a:rPr>
              <a:t> AB et al. J </a:t>
            </a:r>
            <a:r>
              <a:rPr lang="en-GB" sz="600" dirty="0" err="1">
                <a:solidFill>
                  <a:prstClr val="white">
                    <a:lumMod val="50000"/>
                  </a:prstClr>
                </a:solidFill>
                <a:latin typeface="Arial" panose="020B0604020202020204" pitchFamily="34" charset="0"/>
                <a:ea typeface="ＭＳ Ｐゴシック" pitchFamily="34" charset="-128"/>
                <a:cs typeface="+mn-cs"/>
              </a:rPr>
              <a:t>Clin</a:t>
            </a:r>
            <a:r>
              <a:rPr lang="en-GB" sz="600" dirty="0">
                <a:solidFill>
                  <a:prstClr val="white">
                    <a:lumMod val="50000"/>
                  </a:prstClr>
                </a:solidFill>
                <a:latin typeface="Arial" panose="020B0604020202020204" pitchFamily="34" charset="0"/>
                <a:ea typeface="ＭＳ Ｐゴシック" pitchFamily="34" charset="-128"/>
                <a:cs typeface="+mn-cs"/>
              </a:rPr>
              <a:t> </a:t>
            </a:r>
            <a:r>
              <a:rPr lang="en-GB" sz="600" dirty="0" err="1">
                <a:solidFill>
                  <a:prstClr val="white">
                    <a:lumMod val="50000"/>
                  </a:prstClr>
                </a:solidFill>
                <a:latin typeface="Arial" panose="020B0604020202020204" pitchFamily="34" charset="0"/>
                <a:ea typeface="ＭＳ Ｐゴシック" pitchFamily="34" charset="-128"/>
                <a:cs typeface="+mn-cs"/>
              </a:rPr>
              <a:t>Oncol</a:t>
            </a:r>
            <a:r>
              <a:rPr lang="en-GB" sz="600" dirty="0">
                <a:solidFill>
                  <a:prstClr val="white">
                    <a:lumMod val="50000"/>
                  </a:prstClr>
                </a:solidFill>
                <a:latin typeface="Arial" panose="020B0604020202020204" pitchFamily="34" charset="0"/>
                <a:ea typeface="ＭＳ Ｐゴシック" pitchFamily="34" charset="-128"/>
                <a:cs typeface="+mn-cs"/>
              </a:rPr>
              <a:t> 2017</a:t>
            </a:r>
          </a:p>
        </p:txBody>
      </p:sp>
      <p:pic>
        <p:nvPicPr>
          <p:cNvPr id="9" name="Picture 8"/>
          <p:cNvPicPr preferRelativeResize="0">
            <a:picLocks/>
          </p:cNvPicPr>
          <p:nvPr/>
        </p:nvPicPr>
        <p:blipFill>
          <a:blip r:embed="rId3" cstate="email">
            <a:extLst>
              <a:ext uri="{28A0092B-C50C-407E-A947-70E740481C1C}">
                <a14:useLocalDpi xmlns:a14="http://schemas.microsoft.com/office/drawing/2010/main"/>
              </a:ext>
            </a:extLst>
          </a:blip>
          <a:stretch>
            <a:fillRect/>
          </a:stretch>
        </p:blipFill>
        <p:spPr>
          <a:xfrm>
            <a:off x="6165977" y="3267169"/>
            <a:ext cx="1432073" cy="814073"/>
          </a:xfrm>
          <a:prstGeom prst="rect">
            <a:avLst/>
          </a:prstGeom>
        </p:spPr>
      </p:pic>
      <p:sp>
        <p:nvSpPr>
          <p:cNvPr id="10" name="TextBox 9"/>
          <p:cNvSpPr txBox="1"/>
          <p:nvPr/>
        </p:nvSpPr>
        <p:spPr>
          <a:xfrm>
            <a:off x="6251487" y="4080550"/>
            <a:ext cx="1557729" cy="276999"/>
          </a:xfrm>
          <a:prstGeom prst="rect">
            <a:avLst/>
          </a:prstGeom>
          <a:noFill/>
        </p:spPr>
        <p:txBody>
          <a:bodyPr wrap="square" rtlCol="0">
            <a:spAutoFit/>
          </a:bodyPr>
          <a:lstStyle/>
          <a:p>
            <a:pPr defTabSz="385753" fontAlgn="auto">
              <a:spcBef>
                <a:spcPts val="0"/>
              </a:spcBef>
              <a:spcAft>
                <a:spcPts val="0"/>
              </a:spcAft>
            </a:pPr>
            <a:r>
              <a:rPr lang="en-GB" sz="600" b="1" dirty="0" err="1">
                <a:solidFill>
                  <a:srgbClr val="595959"/>
                </a:solidFill>
                <a:latin typeface="Arial" panose="020B0604020202020204" pitchFamily="34" charset="0"/>
                <a:ea typeface="ＭＳ Ｐゴシック" pitchFamily="34" charset="-128"/>
                <a:cs typeface="+mn-cs"/>
              </a:rPr>
              <a:t>Urothelial</a:t>
            </a:r>
            <a:r>
              <a:rPr lang="en-GB" sz="600" b="1" dirty="0">
                <a:solidFill>
                  <a:srgbClr val="595959"/>
                </a:solidFill>
                <a:latin typeface="Arial" panose="020B0604020202020204" pitchFamily="34" charset="0"/>
                <a:ea typeface="ＭＳ Ｐゴシック" pitchFamily="34" charset="-128"/>
                <a:cs typeface="+mn-cs"/>
              </a:rPr>
              <a:t>: </a:t>
            </a:r>
            <a:r>
              <a:rPr lang="en-GB" sz="600" b="1" dirty="0" err="1">
                <a:solidFill>
                  <a:srgbClr val="595959"/>
                </a:solidFill>
                <a:latin typeface="Arial" panose="020B0604020202020204" pitchFamily="34" charset="0"/>
                <a:ea typeface="ＭＳ Ｐゴシック" pitchFamily="34" charset="-128"/>
                <a:cs typeface="+mn-cs"/>
              </a:rPr>
              <a:t>pembrolizumab</a:t>
            </a:r>
            <a:r>
              <a:rPr lang="en-GB" sz="600" dirty="0">
                <a:solidFill>
                  <a:srgbClr val="595959"/>
                </a:solidFill>
                <a:latin typeface="Arial" panose="020B0604020202020204" pitchFamily="34" charset="0"/>
                <a:ea typeface="ＭＳ Ｐゴシック" pitchFamily="34" charset="-128"/>
                <a:cs typeface="+mn-cs"/>
              </a:rPr>
              <a:t> </a:t>
            </a:r>
          </a:p>
          <a:p>
            <a:pPr defTabSz="385753" fontAlgn="auto">
              <a:spcBef>
                <a:spcPts val="0"/>
              </a:spcBef>
              <a:spcAft>
                <a:spcPts val="0"/>
              </a:spcAft>
            </a:pPr>
            <a:r>
              <a:rPr lang="en-GB" sz="600" dirty="0" err="1">
                <a:solidFill>
                  <a:prstClr val="white">
                    <a:lumMod val="50000"/>
                  </a:prstClr>
                </a:solidFill>
                <a:latin typeface="Arial" panose="020B0604020202020204" pitchFamily="34" charset="0"/>
                <a:ea typeface="ＭＳ Ｐゴシック" pitchFamily="34" charset="-128"/>
                <a:cs typeface="+mn-cs"/>
              </a:rPr>
              <a:t>Plimack</a:t>
            </a:r>
            <a:r>
              <a:rPr lang="en-GB" sz="600" dirty="0">
                <a:solidFill>
                  <a:prstClr val="white">
                    <a:lumMod val="50000"/>
                  </a:prstClr>
                </a:solidFill>
                <a:latin typeface="Arial" panose="020B0604020202020204" pitchFamily="34" charset="0"/>
                <a:ea typeface="ＭＳ Ｐゴシック" pitchFamily="34" charset="-128"/>
                <a:cs typeface="+mn-cs"/>
              </a:rPr>
              <a:t> ER P et al. Lancet </a:t>
            </a:r>
            <a:r>
              <a:rPr lang="en-GB" sz="600" dirty="0" err="1">
                <a:solidFill>
                  <a:prstClr val="white">
                    <a:lumMod val="50000"/>
                  </a:prstClr>
                </a:solidFill>
                <a:latin typeface="Arial" panose="020B0604020202020204" pitchFamily="34" charset="0"/>
                <a:ea typeface="ＭＳ Ｐゴシック" pitchFamily="34" charset="-128"/>
                <a:cs typeface="+mn-cs"/>
              </a:rPr>
              <a:t>Oncol</a:t>
            </a:r>
            <a:r>
              <a:rPr lang="en-GB" sz="600" dirty="0">
                <a:solidFill>
                  <a:prstClr val="white">
                    <a:lumMod val="50000"/>
                  </a:prstClr>
                </a:solidFill>
                <a:latin typeface="Arial" panose="020B0604020202020204" pitchFamily="34" charset="0"/>
                <a:ea typeface="ＭＳ Ｐゴシック" pitchFamily="34" charset="-128"/>
                <a:cs typeface="+mn-cs"/>
              </a:rPr>
              <a:t> 2017</a:t>
            </a:r>
          </a:p>
        </p:txBody>
      </p:sp>
      <p:sp>
        <p:nvSpPr>
          <p:cNvPr id="13" name="TextBox 12"/>
          <p:cNvSpPr txBox="1"/>
          <p:nvPr/>
        </p:nvSpPr>
        <p:spPr>
          <a:xfrm>
            <a:off x="4209323" y="4080550"/>
            <a:ext cx="1498547" cy="276999"/>
          </a:xfrm>
          <a:prstGeom prst="rect">
            <a:avLst/>
          </a:prstGeom>
          <a:noFill/>
        </p:spPr>
        <p:txBody>
          <a:bodyPr wrap="square" rtlCol="0">
            <a:spAutoFit/>
          </a:bodyPr>
          <a:lstStyle/>
          <a:p>
            <a:pPr defTabSz="385753" fontAlgn="auto">
              <a:spcBef>
                <a:spcPts val="0"/>
              </a:spcBef>
              <a:spcAft>
                <a:spcPts val="0"/>
              </a:spcAft>
            </a:pPr>
            <a:r>
              <a:rPr lang="en-GB" sz="600" b="1" dirty="0" err="1">
                <a:solidFill>
                  <a:srgbClr val="595959"/>
                </a:solidFill>
                <a:latin typeface="Arial" panose="020B0604020202020204" pitchFamily="34" charset="0"/>
                <a:ea typeface="ＭＳ Ｐゴシック" pitchFamily="34" charset="-128"/>
                <a:cs typeface="+mn-cs"/>
              </a:rPr>
              <a:t>HNSCC</a:t>
            </a:r>
            <a:r>
              <a:rPr lang="en-GB" sz="600" b="1" dirty="0">
                <a:solidFill>
                  <a:srgbClr val="595959"/>
                </a:solidFill>
                <a:latin typeface="Arial" panose="020B0604020202020204" pitchFamily="34" charset="0"/>
                <a:ea typeface="ＭＳ Ｐゴシック" pitchFamily="34" charset="-128"/>
                <a:cs typeface="+mn-cs"/>
              </a:rPr>
              <a:t>: </a:t>
            </a:r>
            <a:r>
              <a:rPr lang="en-GB" sz="600" b="1" dirty="0" err="1">
                <a:solidFill>
                  <a:srgbClr val="595959"/>
                </a:solidFill>
                <a:latin typeface="Arial" panose="020B0604020202020204" pitchFamily="34" charset="0"/>
                <a:ea typeface="ＭＳ Ｐゴシック" pitchFamily="34" charset="-128"/>
                <a:cs typeface="+mn-cs"/>
              </a:rPr>
              <a:t>pembrolizumab</a:t>
            </a:r>
            <a:endParaRPr lang="en-GB" sz="600" dirty="0">
              <a:solidFill>
                <a:srgbClr val="595959"/>
              </a:solidFill>
              <a:latin typeface="Arial" panose="020B0604020202020204" pitchFamily="34" charset="0"/>
              <a:ea typeface="ＭＳ Ｐゴシック" pitchFamily="34" charset="-128"/>
              <a:cs typeface="+mn-cs"/>
            </a:endParaRPr>
          </a:p>
          <a:p>
            <a:pPr defTabSz="385753" fontAlgn="auto">
              <a:spcBef>
                <a:spcPts val="0"/>
              </a:spcBef>
              <a:spcAft>
                <a:spcPts val="0"/>
              </a:spcAft>
            </a:pPr>
            <a:r>
              <a:rPr lang="en-GB" sz="600" dirty="0" err="1">
                <a:solidFill>
                  <a:prstClr val="white">
                    <a:lumMod val="50000"/>
                  </a:prstClr>
                </a:solidFill>
                <a:latin typeface="Arial" panose="020B0604020202020204" pitchFamily="34" charset="0"/>
                <a:ea typeface="ＭＳ Ｐゴシック" pitchFamily="34" charset="-128"/>
                <a:cs typeface="+mn-cs"/>
              </a:rPr>
              <a:t>Seiwert</a:t>
            </a:r>
            <a:r>
              <a:rPr lang="en-GB" sz="600" dirty="0">
                <a:solidFill>
                  <a:prstClr val="white">
                    <a:lumMod val="50000"/>
                  </a:prstClr>
                </a:solidFill>
                <a:latin typeface="Arial" panose="020B0604020202020204" pitchFamily="34" charset="0"/>
                <a:ea typeface="ＭＳ Ｐゴシック" pitchFamily="34" charset="-128"/>
                <a:cs typeface="+mn-cs"/>
              </a:rPr>
              <a:t> TY et al. Lancet </a:t>
            </a:r>
            <a:r>
              <a:rPr lang="en-GB" sz="600" dirty="0" err="1">
                <a:solidFill>
                  <a:prstClr val="white">
                    <a:lumMod val="50000"/>
                  </a:prstClr>
                </a:solidFill>
                <a:latin typeface="Arial" panose="020B0604020202020204" pitchFamily="34" charset="0"/>
                <a:ea typeface="ＭＳ Ｐゴシック" pitchFamily="34" charset="-128"/>
                <a:cs typeface="+mn-cs"/>
              </a:rPr>
              <a:t>Oncol</a:t>
            </a:r>
            <a:r>
              <a:rPr lang="en-GB" sz="600" dirty="0">
                <a:solidFill>
                  <a:prstClr val="white">
                    <a:lumMod val="50000"/>
                  </a:prstClr>
                </a:solidFill>
                <a:latin typeface="Arial" panose="020B0604020202020204" pitchFamily="34" charset="0"/>
                <a:ea typeface="ＭＳ Ｐゴシック" pitchFamily="34" charset="-128"/>
                <a:cs typeface="+mn-cs"/>
              </a:rPr>
              <a:t> 2016</a:t>
            </a: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13909" y="3293637"/>
            <a:ext cx="1452696" cy="771525"/>
          </a:xfrm>
          <a:prstGeom prst="rect">
            <a:avLst/>
          </a:prstGeom>
        </p:spPr>
      </p:pic>
      <p:grpSp>
        <p:nvGrpSpPr>
          <p:cNvPr id="16" name="Group 15"/>
          <p:cNvGrpSpPr/>
          <p:nvPr/>
        </p:nvGrpSpPr>
        <p:grpSpPr>
          <a:xfrm>
            <a:off x="4087428" y="2021567"/>
            <a:ext cx="1432618" cy="865681"/>
            <a:chOff x="1305230" y="2071187"/>
            <a:chExt cx="4800600" cy="2947916"/>
          </a:xfrm>
        </p:grpSpPr>
        <p:pic>
          <p:nvPicPr>
            <p:cNvPr id="17" name="Picture 1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05230" y="2071187"/>
              <a:ext cx="4800600" cy="2470574"/>
            </a:xfrm>
            <a:prstGeom prst="rect">
              <a:avLst/>
            </a:prstGeom>
          </p:spPr>
        </p:pic>
        <p:pic>
          <p:nvPicPr>
            <p:cNvPr id="18" name="Picture 1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305230" y="4541761"/>
              <a:ext cx="4800600" cy="477342"/>
            </a:xfrm>
            <a:prstGeom prst="rect">
              <a:avLst/>
            </a:prstGeom>
          </p:spPr>
        </p:pic>
      </p:grpSp>
      <p:sp>
        <p:nvSpPr>
          <p:cNvPr id="19" name="TextBox 18"/>
          <p:cNvSpPr txBox="1"/>
          <p:nvPr/>
        </p:nvSpPr>
        <p:spPr>
          <a:xfrm>
            <a:off x="4209320" y="2877710"/>
            <a:ext cx="1543050" cy="276999"/>
          </a:xfrm>
          <a:prstGeom prst="rect">
            <a:avLst/>
          </a:prstGeom>
          <a:noFill/>
        </p:spPr>
        <p:txBody>
          <a:bodyPr wrap="square" rtlCol="0">
            <a:spAutoFit/>
          </a:bodyPr>
          <a:lstStyle/>
          <a:p>
            <a:pPr defTabSz="385753" fontAlgn="auto">
              <a:spcBef>
                <a:spcPts val="0"/>
              </a:spcBef>
              <a:spcAft>
                <a:spcPts val="0"/>
              </a:spcAft>
            </a:pPr>
            <a:r>
              <a:rPr lang="en-GB" sz="600" b="1" dirty="0">
                <a:solidFill>
                  <a:srgbClr val="595959"/>
                </a:solidFill>
                <a:latin typeface="Arial" panose="020B0604020202020204" pitchFamily="34" charset="0"/>
                <a:ea typeface="ＭＳ Ｐゴシック" pitchFamily="34" charset="-128"/>
                <a:cs typeface="+mn-cs"/>
              </a:rPr>
              <a:t>NSCLC (squamous only): </a:t>
            </a:r>
            <a:r>
              <a:rPr lang="en-GB" sz="600" b="1" dirty="0" err="1">
                <a:solidFill>
                  <a:srgbClr val="595959"/>
                </a:solidFill>
                <a:latin typeface="Arial" panose="020B0604020202020204" pitchFamily="34" charset="0"/>
                <a:ea typeface="ＭＳ Ｐゴシック" pitchFamily="34" charset="-128"/>
                <a:cs typeface="+mn-cs"/>
              </a:rPr>
              <a:t>nivolumab</a:t>
            </a:r>
            <a:r>
              <a:rPr lang="en-GB" sz="600" b="1" dirty="0">
                <a:solidFill>
                  <a:srgbClr val="595959"/>
                </a:solidFill>
                <a:latin typeface="Arial" panose="020B0604020202020204" pitchFamily="34" charset="0"/>
                <a:ea typeface="ＭＳ Ｐゴシック" pitchFamily="34" charset="-128"/>
                <a:cs typeface="+mn-cs"/>
              </a:rPr>
              <a:t> </a:t>
            </a:r>
          </a:p>
          <a:p>
            <a:pPr defTabSz="385753" fontAlgn="auto">
              <a:spcBef>
                <a:spcPts val="0"/>
              </a:spcBef>
              <a:spcAft>
                <a:spcPts val="0"/>
              </a:spcAft>
            </a:pPr>
            <a:r>
              <a:rPr lang="en-GB" sz="600" dirty="0">
                <a:solidFill>
                  <a:prstClr val="white">
                    <a:lumMod val="50000"/>
                  </a:prstClr>
                </a:solidFill>
                <a:latin typeface="Arial" panose="020B0604020202020204" pitchFamily="34" charset="0"/>
                <a:ea typeface="ＭＳ Ｐゴシック" pitchFamily="34" charset="-128"/>
                <a:cs typeface="+mn-cs"/>
              </a:rPr>
              <a:t>Rizvi NA et al. Lancet </a:t>
            </a:r>
            <a:r>
              <a:rPr lang="en-GB" sz="600" dirty="0" err="1">
                <a:solidFill>
                  <a:prstClr val="white">
                    <a:lumMod val="50000"/>
                  </a:prstClr>
                </a:solidFill>
                <a:latin typeface="Arial" panose="020B0604020202020204" pitchFamily="34" charset="0"/>
                <a:ea typeface="ＭＳ Ｐゴシック" pitchFamily="34" charset="-128"/>
                <a:cs typeface="+mn-cs"/>
              </a:rPr>
              <a:t>Oncol</a:t>
            </a:r>
            <a:r>
              <a:rPr lang="en-GB" sz="600" dirty="0">
                <a:solidFill>
                  <a:prstClr val="white">
                    <a:lumMod val="50000"/>
                  </a:prstClr>
                </a:solidFill>
                <a:latin typeface="Arial" panose="020B0604020202020204" pitchFamily="34" charset="0"/>
                <a:ea typeface="ＭＳ Ｐゴシック" pitchFamily="34" charset="-128"/>
                <a:cs typeface="+mn-cs"/>
              </a:rPr>
              <a:t> 2015</a:t>
            </a:r>
          </a:p>
        </p:txBody>
      </p:sp>
      <p:grpSp>
        <p:nvGrpSpPr>
          <p:cNvPr id="25" name="Group 24"/>
          <p:cNvGrpSpPr/>
          <p:nvPr/>
        </p:nvGrpSpPr>
        <p:grpSpPr>
          <a:xfrm>
            <a:off x="2011354" y="3265763"/>
            <a:ext cx="1518437" cy="870809"/>
            <a:chOff x="698822" y="2276645"/>
            <a:chExt cx="3623087" cy="1828800"/>
          </a:xfrm>
        </p:grpSpPr>
        <p:grpSp>
          <p:nvGrpSpPr>
            <p:cNvPr id="27" name="Group 26"/>
            <p:cNvGrpSpPr/>
            <p:nvPr/>
          </p:nvGrpSpPr>
          <p:grpSpPr>
            <a:xfrm>
              <a:off x="698822" y="2276645"/>
              <a:ext cx="3623087" cy="1828800"/>
              <a:chOff x="1039674" y="2166109"/>
              <a:chExt cx="4010025" cy="2486025"/>
            </a:xfrm>
          </p:grpSpPr>
          <p:pic>
            <p:nvPicPr>
              <p:cNvPr id="33" name="Picture 3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9674" y="2166109"/>
                <a:ext cx="4010025" cy="2486025"/>
              </a:xfrm>
              <a:prstGeom prst="rect">
                <a:avLst/>
              </a:prstGeom>
            </p:spPr>
          </p:pic>
          <p:pic>
            <p:nvPicPr>
              <p:cNvPr id="34" name="Picture 33"/>
              <p:cNvPicPr>
                <a:picLocks noChangeAspect="1"/>
              </p:cNvPicPr>
              <p:nvPr/>
            </p:nvPicPr>
            <p:blipFill>
              <a:blip r:embed="rId8" cstate="email">
                <a:extLst>
                  <a:ext uri="{BEBA8EAE-BF5A-486C-A8C5-ECC9F3942E4B}">
                    <a14:imgProps xmlns:a14="http://schemas.microsoft.com/office/drawing/2010/main">
                      <a14:imgLayer r:embed="rId9">
                        <a14:imgEffect>
                          <a14:backgroundRemoval t="2400" b="90000" l="9852" r="89901"/>
                        </a14:imgEffect>
                      </a14:imgLayer>
                    </a14:imgProps>
                  </a:ext>
                  <a:ext uri="{28A0092B-C50C-407E-A947-70E740481C1C}">
                    <a14:useLocalDpi xmlns:a14="http://schemas.microsoft.com/office/drawing/2010/main"/>
                  </a:ext>
                </a:extLst>
              </a:blip>
              <a:stretch>
                <a:fillRect/>
              </a:stretch>
            </p:blipFill>
            <p:spPr>
              <a:xfrm>
                <a:off x="1134633" y="2251150"/>
                <a:ext cx="3527738" cy="2381250"/>
              </a:xfrm>
              <a:prstGeom prst="rect">
                <a:avLst/>
              </a:prstGeom>
            </p:spPr>
          </p:pic>
        </p:grpSp>
        <p:grpSp>
          <p:nvGrpSpPr>
            <p:cNvPr id="28" name="Group 27"/>
            <p:cNvGrpSpPr/>
            <p:nvPr/>
          </p:nvGrpSpPr>
          <p:grpSpPr>
            <a:xfrm>
              <a:off x="3314471" y="2315589"/>
              <a:ext cx="980540" cy="444625"/>
              <a:chOff x="9067200" y="5335200"/>
              <a:chExt cx="980540" cy="444625"/>
            </a:xfrm>
          </p:grpSpPr>
          <p:pic>
            <p:nvPicPr>
              <p:cNvPr id="29" name="Picture 28"/>
              <p:cNvPicPr>
                <a:picLocks noChangeAspect="1"/>
              </p:cNvPicPr>
              <p:nvPr/>
            </p:nvPicPr>
            <p:blipFill rotWithShape="1">
              <a:blip r:embed="rId10" cstate="email">
                <a:extLst>
                  <a:ext uri="{28A0092B-C50C-407E-A947-70E740481C1C}">
                    <a14:useLocalDpi xmlns:a14="http://schemas.microsoft.com/office/drawing/2010/main"/>
                  </a:ext>
                </a:extLst>
              </a:blip>
              <a:srcRect t="-7959"/>
              <a:stretch/>
            </p:blipFill>
            <p:spPr>
              <a:xfrm>
                <a:off x="9067200" y="5521437"/>
                <a:ext cx="893275" cy="258388"/>
              </a:xfrm>
              <a:prstGeom prst="rect">
                <a:avLst/>
              </a:prstGeom>
            </p:spPr>
          </p:pic>
          <p:pic>
            <p:nvPicPr>
              <p:cNvPr id="30" name="Picture 29"/>
              <p:cNvPicPr>
                <a:picLocks noChangeAspect="1"/>
              </p:cNvPicPr>
              <p:nvPr/>
            </p:nvPicPr>
            <p:blipFill rotWithShape="1">
              <a:blip r:embed="rId11" cstate="email">
                <a:extLst>
                  <a:ext uri="{28A0092B-C50C-407E-A947-70E740481C1C}">
                    <a14:useLocalDpi xmlns:a14="http://schemas.microsoft.com/office/drawing/2010/main"/>
                  </a:ext>
                </a:extLst>
              </a:blip>
              <a:srcRect t="-7913"/>
              <a:stretch/>
            </p:blipFill>
            <p:spPr>
              <a:xfrm>
                <a:off x="9086168" y="5335200"/>
                <a:ext cx="961572" cy="308362"/>
              </a:xfrm>
              <a:prstGeom prst="rect">
                <a:avLst/>
              </a:prstGeom>
            </p:spPr>
          </p:pic>
          <p:pic>
            <p:nvPicPr>
              <p:cNvPr id="31" name="Picture 30"/>
              <p:cNvPicPr>
                <a:picLocks noChangeAspect="1"/>
              </p:cNvPicPr>
              <p:nvPr/>
            </p:nvPicPr>
            <p:blipFill rotWithShape="1">
              <a:blip r:embed="rId12" cstate="email">
                <a:extLst>
                  <a:ext uri="{28A0092B-C50C-407E-A947-70E740481C1C}">
                    <a14:useLocalDpi xmlns:a14="http://schemas.microsoft.com/office/drawing/2010/main"/>
                  </a:ext>
                </a:extLst>
              </a:blip>
              <a:srcRect b="-8288"/>
              <a:stretch/>
            </p:blipFill>
            <p:spPr>
              <a:xfrm>
                <a:off x="9101202" y="5672517"/>
                <a:ext cx="73168" cy="49509"/>
              </a:xfrm>
              <a:prstGeom prst="rect">
                <a:avLst/>
              </a:prstGeom>
            </p:spPr>
          </p:pic>
          <p:pic>
            <p:nvPicPr>
              <p:cNvPr id="32" name="Picture 31"/>
              <p:cNvPicPr>
                <a:picLocks noChangeAspect="1"/>
              </p:cNvPicPr>
              <p:nvPr/>
            </p:nvPicPr>
            <p:blipFill rotWithShape="1">
              <a:blip r:embed="rId13" cstate="email">
                <a:extLst>
                  <a:ext uri="{28A0092B-C50C-407E-A947-70E740481C1C}">
                    <a14:useLocalDpi xmlns:a14="http://schemas.microsoft.com/office/drawing/2010/main"/>
                  </a:ext>
                </a:extLst>
              </a:blip>
              <a:srcRect b="-3301"/>
              <a:stretch/>
            </p:blipFill>
            <p:spPr>
              <a:xfrm>
                <a:off x="9096233" y="5484971"/>
                <a:ext cx="73168" cy="55526"/>
              </a:xfrm>
              <a:prstGeom prst="rect">
                <a:avLst/>
              </a:prstGeom>
            </p:spPr>
          </p:pic>
        </p:grpSp>
      </p:grpSp>
      <p:sp>
        <p:nvSpPr>
          <p:cNvPr id="26" name="TextBox 25"/>
          <p:cNvSpPr txBox="1"/>
          <p:nvPr/>
        </p:nvSpPr>
        <p:spPr>
          <a:xfrm>
            <a:off x="2142424" y="4080550"/>
            <a:ext cx="1487062" cy="276999"/>
          </a:xfrm>
          <a:prstGeom prst="rect">
            <a:avLst/>
          </a:prstGeom>
          <a:noFill/>
        </p:spPr>
        <p:txBody>
          <a:bodyPr wrap="square" rtlCol="0">
            <a:spAutoFit/>
          </a:bodyPr>
          <a:lstStyle/>
          <a:p>
            <a:pPr defTabSz="385753" fontAlgn="auto">
              <a:spcBef>
                <a:spcPts val="0"/>
              </a:spcBef>
              <a:spcAft>
                <a:spcPts val="0"/>
              </a:spcAft>
            </a:pPr>
            <a:r>
              <a:rPr lang="en-GB" sz="600" b="1" dirty="0">
                <a:solidFill>
                  <a:srgbClr val="595959"/>
                </a:solidFill>
                <a:latin typeface="Arial" panose="020B0604020202020204" pitchFamily="34" charset="0"/>
                <a:ea typeface="ＭＳ Ｐゴシック" pitchFamily="34" charset="-128"/>
                <a:cs typeface="+mn-cs"/>
              </a:rPr>
              <a:t>Urothelial: </a:t>
            </a:r>
            <a:r>
              <a:rPr lang="en-GB" sz="600" b="1" dirty="0" err="1">
                <a:solidFill>
                  <a:srgbClr val="595959"/>
                </a:solidFill>
                <a:latin typeface="Arial" panose="020B0604020202020204" pitchFamily="34" charset="0"/>
                <a:ea typeface="ＭＳ Ｐゴシック" pitchFamily="34" charset="-128"/>
                <a:cs typeface="+mn-cs"/>
              </a:rPr>
              <a:t>durvalumab</a:t>
            </a:r>
            <a:r>
              <a:rPr lang="en-GB" sz="600" dirty="0">
                <a:solidFill>
                  <a:srgbClr val="595959"/>
                </a:solidFill>
                <a:latin typeface="Arial" panose="020B0604020202020204" pitchFamily="34" charset="0"/>
                <a:ea typeface="ＭＳ Ｐゴシック" pitchFamily="34" charset="-128"/>
                <a:cs typeface="+mn-cs"/>
              </a:rPr>
              <a:t> </a:t>
            </a:r>
          </a:p>
          <a:p>
            <a:pPr defTabSz="385753" fontAlgn="auto">
              <a:spcBef>
                <a:spcPts val="0"/>
              </a:spcBef>
              <a:spcAft>
                <a:spcPts val="0"/>
              </a:spcAft>
            </a:pPr>
            <a:r>
              <a:rPr lang="en-GB" sz="600" dirty="0" err="1">
                <a:solidFill>
                  <a:prstClr val="white">
                    <a:lumMod val="50000"/>
                  </a:prstClr>
                </a:solidFill>
                <a:latin typeface="Arial" panose="020B0604020202020204" pitchFamily="34" charset="0"/>
                <a:ea typeface="ＭＳ Ｐゴシック" pitchFamily="34" charset="-128"/>
                <a:cs typeface="+mn-cs"/>
              </a:rPr>
              <a:t>Massard</a:t>
            </a:r>
            <a:r>
              <a:rPr lang="en-GB" sz="600" dirty="0">
                <a:solidFill>
                  <a:prstClr val="white">
                    <a:lumMod val="50000"/>
                  </a:prstClr>
                </a:solidFill>
                <a:latin typeface="Arial" panose="020B0604020202020204" pitchFamily="34" charset="0"/>
                <a:ea typeface="ＭＳ Ｐゴシック" pitchFamily="34" charset="-128"/>
                <a:cs typeface="+mn-cs"/>
              </a:rPr>
              <a:t> C et al. </a:t>
            </a:r>
            <a:r>
              <a:rPr lang="en-GB" sz="600" dirty="0" err="1">
                <a:solidFill>
                  <a:prstClr val="white">
                    <a:lumMod val="50000"/>
                  </a:prstClr>
                </a:solidFill>
                <a:latin typeface="Arial" panose="020B0604020202020204" pitchFamily="34" charset="0"/>
                <a:ea typeface="ＭＳ Ｐゴシック" pitchFamily="34" charset="-128"/>
                <a:cs typeface="+mn-cs"/>
              </a:rPr>
              <a:t>JCO</a:t>
            </a:r>
            <a:r>
              <a:rPr lang="en-GB" sz="600" dirty="0">
                <a:solidFill>
                  <a:prstClr val="white">
                    <a:lumMod val="50000"/>
                  </a:prstClr>
                </a:solidFill>
                <a:latin typeface="Arial" panose="020B0604020202020204" pitchFamily="34" charset="0"/>
                <a:ea typeface="ＭＳ Ｐゴシック" pitchFamily="34" charset="-128"/>
                <a:cs typeface="+mn-cs"/>
              </a:rPr>
              <a:t> 2016</a:t>
            </a:r>
          </a:p>
        </p:txBody>
      </p:sp>
      <p:sp>
        <p:nvSpPr>
          <p:cNvPr id="36" name="TextBox 35"/>
          <p:cNvSpPr txBox="1"/>
          <p:nvPr/>
        </p:nvSpPr>
        <p:spPr>
          <a:xfrm>
            <a:off x="2142424" y="2877710"/>
            <a:ext cx="1443346" cy="276999"/>
          </a:xfrm>
          <a:prstGeom prst="rect">
            <a:avLst/>
          </a:prstGeom>
          <a:noFill/>
        </p:spPr>
        <p:txBody>
          <a:bodyPr wrap="square" rtlCol="0">
            <a:spAutoFit/>
          </a:bodyPr>
          <a:lstStyle/>
          <a:p>
            <a:pPr defTabSz="385753" fontAlgn="auto">
              <a:spcBef>
                <a:spcPts val="0"/>
              </a:spcBef>
              <a:spcAft>
                <a:spcPts val="0"/>
              </a:spcAft>
            </a:pPr>
            <a:r>
              <a:rPr lang="en-GB" sz="600" b="1" dirty="0">
                <a:solidFill>
                  <a:srgbClr val="595959"/>
                </a:solidFill>
                <a:latin typeface="Arial" panose="020B0604020202020204" pitchFamily="34" charset="0"/>
                <a:ea typeface="ＭＳ Ｐゴシック" pitchFamily="34" charset="-128"/>
                <a:cs typeface="+mn-cs"/>
              </a:rPr>
              <a:t>Urothelial: </a:t>
            </a:r>
            <a:r>
              <a:rPr lang="en-GB" sz="600" b="1" dirty="0" err="1">
                <a:solidFill>
                  <a:srgbClr val="595959"/>
                </a:solidFill>
                <a:latin typeface="Arial" panose="020B0604020202020204" pitchFamily="34" charset="0"/>
                <a:ea typeface="ＭＳ Ｐゴシック" pitchFamily="34" charset="-128"/>
                <a:cs typeface="+mn-cs"/>
              </a:rPr>
              <a:t>atezolizumab</a:t>
            </a:r>
            <a:r>
              <a:rPr lang="en-GB" sz="600" b="1" dirty="0">
                <a:solidFill>
                  <a:srgbClr val="595959"/>
                </a:solidFill>
                <a:latin typeface="Arial" panose="020B0604020202020204" pitchFamily="34" charset="0"/>
                <a:ea typeface="ＭＳ Ｐゴシック" pitchFamily="34" charset="-128"/>
                <a:cs typeface="+mn-cs"/>
              </a:rPr>
              <a:t> </a:t>
            </a:r>
          </a:p>
          <a:p>
            <a:pPr defTabSz="385753" fontAlgn="auto">
              <a:spcBef>
                <a:spcPts val="0"/>
              </a:spcBef>
              <a:spcAft>
                <a:spcPts val="0"/>
              </a:spcAft>
            </a:pPr>
            <a:r>
              <a:rPr lang="en-GB" sz="600" dirty="0">
                <a:solidFill>
                  <a:prstClr val="white">
                    <a:lumMod val="50000"/>
                  </a:prstClr>
                </a:solidFill>
                <a:latin typeface="Arial" panose="020B0604020202020204" pitchFamily="34" charset="0"/>
                <a:ea typeface="ＭＳ Ｐゴシック" pitchFamily="34" charset="-128"/>
                <a:cs typeface="+mn-cs"/>
              </a:rPr>
              <a:t>Powles T et al. Nature 2014</a:t>
            </a:r>
          </a:p>
        </p:txBody>
      </p:sp>
      <p:pic>
        <p:nvPicPr>
          <p:cNvPr id="37" name="Picture 36"/>
          <p:cNvPicPr preferRelativeResize="0">
            <a:picLocks/>
          </p:cNvPicPr>
          <p:nvPr/>
        </p:nvPicPr>
        <p:blipFill>
          <a:blip r:embed="rId14" cstate="email">
            <a:extLst>
              <a:ext uri="{28A0092B-C50C-407E-A947-70E740481C1C}">
                <a14:useLocalDpi xmlns:a14="http://schemas.microsoft.com/office/drawing/2010/main"/>
              </a:ext>
            </a:extLst>
          </a:blip>
          <a:stretch>
            <a:fillRect/>
          </a:stretch>
        </p:blipFill>
        <p:spPr>
          <a:xfrm>
            <a:off x="2032801" y="2084381"/>
            <a:ext cx="1486874" cy="758483"/>
          </a:xfrm>
          <a:prstGeom prst="rect">
            <a:avLst/>
          </a:prstGeom>
        </p:spPr>
      </p:pic>
      <p:sp>
        <p:nvSpPr>
          <p:cNvPr id="40" name="TextBox 39"/>
          <p:cNvSpPr txBox="1"/>
          <p:nvPr/>
        </p:nvSpPr>
        <p:spPr>
          <a:xfrm>
            <a:off x="6251488" y="1767652"/>
            <a:ext cx="1711706" cy="276999"/>
          </a:xfrm>
          <a:prstGeom prst="rect">
            <a:avLst/>
          </a:prstGeom>
          <a:noFill/>
        </p:spPr>
        <p:txBody>
          <a:bodyPr wrap="square" rtlCol="0">
            <a:spAutoFit/>
          </a:bodyPr>
          <a:lstStyle/>
          <a:p>
            <a:pPr defTabSz="685784" eaLnBrk="0" hangingPunct="0"/>
            <a:r>
              <a:rPr lang="en-GB" sz="600" b="1" dirty="0" err="1">
                <a:solidFill>
                  <a:srgbClr val="595959"/>
                </a:solidFill>
                <a:latin typeface="Arial" panose="020B0604020202020204" pitchFamily="34" charset="0"/>
                <a:ea typeface="ＭＳ Ｐゴシック" pitchFamily="34" charset="-128"/>
                <a:cs typeface="+mn-cs"/>
              </a:rPr>
              <a:t>MSI</a:t>
            </a:r>
            <a:r>
              <a:rPr lang="en-GB" sz="600" b="1" dirty="0">
                <a:solidFill>
                  <a:srgbClr val="595959"/>
                </a:solidFill>
                <a:latin typeface="Arial" panose="020B0604020202020204" pitchFamily="34" charset="0"/>
                <a:ea typeface="ＭＳ Ｐゴシック" pitchFamily="34" charset="-128"/>
                <a:cs typeface="+mn-cs"/>
              </a:rPr>
              <a:t> hi CRC: </a:t>
            </a:r>
            <a:r>
              <a:rPr lang="en-GB" sz="600" b="1" dirty="0" err="1">
                <a:solidFill>
                  <a:srgbClr val="595959"/>
                </a:solidFill>
                <a:latin typeface="Arial" panose="020B0604020202020204" pitchFamily="34" charset="0"/>
                <a:ea typeface="ＭＳ Ｐゴシック" pitchFamily="34" charset="-128"/>
                <a:cs typeface="+mn-cs"/>
              </a:rPr>
              <a:t>nivolumab</a:t>
            </a:r>
            <a:r>
              <a:rPr lang="en-GB" sz="600" b="1" dirty="0">
                <a:solidFill>
                  <a:srgbClr val="595959"/>
                </a:solidFill>
                <a:latin typeface="Arial" panose="020B0604020202020204" pitchFamily="34" charset="0"/>
                <a:ea typeface="ＭＳ Ｐゴシック" pitchFamily="34" charset="-128"/>
                <a:cs typeface="+mn-cs"/>
              </a:rPr>
              <a:t> </a:t>
            </a:r>
            <a:endParaRPr lang="en-GB" sz="600" dirty="0">
              <a:solidFill>
                <a:srgbClr val="595959"/>
              </a:solidFill>
              <a:latin typeface="Arial" panose="020B0604020202020204" pitchFamily="34" charset="0"/>
              <a:ea typeface="ＭＳ Ｐゴシック" pitchFamily="34" charset="-128"/>
              <a:cs typeface="+mn-cs"/>
            </a:endParaRPr>
          </a:p>
          <a:p>
            <a:pPr defTabSz="685784" eaLnBrk="0" hangingPunct="0"/>
            <a:r>
              <a:rPr lang="en-GB" sz="600" dirty="0">
                <a:solidFill>
                  <a:prstClr val="white">
                    <a:lumMod val="50000"/>
                  </a:prstClr>
                </a:solidFill>
                <a:latin typeface="Arial" panose="020B0604020202020204" pitchFamily="34" charset="0"/>
                <a:ea typeface="ＭＳ Ｐゴシック" pitchFamily="34" charset="-128"/>
                <a:cs typeface="+mn-cs"/>
              </a:rPr>
              <a:t>Overman MJ et al. Lancet </a:t>
            </a:r>
            <a:r>
              <a:rPr lang="en-GB" sz="600" dirty="0" err="1">
                <a:solidFill>
                  <a:prstClr val="white">
                    <a:lumMod val="50000"/>
                  </a:prstClr>
                </a:solidFill>
                <a:latin typeface="Arial" panose="020B0604020202020204" pitchFamily="34" charset="0"/>
                <a:ea typeface="ＭＳ Ｐゴシック" pitchFamily="34" charset="-128"/>
                <a:cs typeface="+mn-cs"/>
              </a:rPr>
              <a:t>Oncol</a:t>
            </a:r>
            <a:r>
              <a:rPr lang="en-GB" sz="600" dirty="0">
                <a:solidFill>
                  <a:prstClr val="white">
                    <a:lumMod val="50000"/>
                  </a:prstClr>
                </a:solidFill>
                <a:latin typeface="Arial" panose="020B0604020202020204" pitchFamily="34" charset="0"/>
                <a:ea typeface="ＭＳ Ｐゴシック" pitchFamily="34" charset="-128"/>
                <a:cs typeface="+mn-cs"/>
              </a:rPr>
              <a:t> 2017</a:t>
            </a:r>
          </a:p>
        </p:txBody>
      </p:sp>
      <p:grpSp>
        <p:nvGrpSpPr>
          <p:cNvPr id="41" name="Group 40"/>
          <p:cNvGrpSpPr/>
          <p:nvPr/>
        </p:nvGrpSpPr>
        <p:grpSpPr>
          <a:xfrm>
            <a:off x="6171643" y="861952"/>
            <a:ext cx="1452530" cy="895526"/>
            <a:chOff x="357869" y="4629192"/>
            <a:chExt cx="3103788" cy="1834804"/>
          </a:xfrm>
        </p:grpSpPr>
        <p:pic>
          <p:nvPicPr>
            <p:cNvPr id="42" name="Picture 41"/>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57869" y="4629192"/>
              <a:ext cx="3103788" cy="1734173"/>
            </a:xfrm>
            <a:prstGeom prst="rect">
              <a:avLst/>
            </a:prstGeom>
          </p:spPr>
        </p:pic>
        <p:pic>
          <p:nvPicPr>
            <p:cNvPr id="43" name="Picture 42"/>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40312" y="6363370"/>
              <a:ext cx="1097280" cy="100626"/>
            </a:xfrm>
            <a:prstGeom prst="rect">
              <a:avLst/>
            </a:prstGeom>
          </p:spPr>
        </p:pic>
      </p:grpSp>
      <p:pic>
        <p:nvPicPr>
          <p:cNvPr id="44" name="Picture 43"/>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121356" y="867628"/>
            <a:ext cx="1498547" cy="886621"/>
          </a:xfrm>
          <a:prstGeom prst="rect">
            <a:avLst/>
          </a:prstGeom>
        </p:spPr>
      </p:pic>
      <p:sp>
        <p:nvSpPr>
          <p:cNvPr id="45" name="TextBox 44"/>
          <p:cNvSpPr txBox="1"/>
          <p:nvPr/>
        </p:nvSpPr>
        <p:spPr>
          <a:xfrm>
            <a:off x="4209321" y="1767652"/>
            <a:ext cx="1748578" cy="276999"/>
          </a:xfrm>
          <a:prstGeom prst="rect">
            <a:avLst/>
          </a:prstGeom>
          <a:noFill/>
        </p:spPr>
        <p:txBody>
          <a:bodyPr wrap="square" rtlCol="0">
            <a:spAutoFit/>
          </a:bodyPr>
          <a:lstStyle/>
          <a:p>
            <a:pPr defTabSz="685784" eaLnBrk="0" hangingPunct="0"/>
            <a:r>
              <a:rPr lang="en-GB" sz="600" b="1" dirty="0">
                <a:solidFill>
                  <a:srgbClr val="595959"/>
                </a:solidFill>
                <a:latin typeface="Arial" panose="020B0604020202020204" pitchFamily="34" charset="0"/>
                <a:ea typeface="ＭＳ Ｐゴシック" pitchFamily="34" charset="-128"/>
                <a:cs typeface="+mn-cs"/>
              </a:rPr>
              <a:t>NSCLC: </a:t>
            </a:r>
            <a:r>
              <a:rPr lang="en-GB" sz="600" b="1" dirty="0" err="1">
                <a:solidFill>
                  <a:srgbClr val="595959"/>
                </a:solidFill>
                <a:latin typeface="Arial" panose="020B0604020202020204" pitchFamily="34" charset="0"/>
                <a:ea typeface="ＭＳ Ｐゴシック" pitchFamily="34" charset="-128"/>
                <a:cs typeface="+mn-cs"/>
              </a:rPr>
              <a:t>avelumab</a:t>
            </a:r>
            <a:r>
              <a:rPr lang="en-GB" sz="600" dirty="0">
                <a:solidFill>
                  <a:srgbClr val="595959"/>
                </a:solidFill>
                <a:latin typeface="Arial" panose="020B0604020202020204" pitchFamily="34" charset="0"/>
                <a:ea typeface="ＭＳ Ｐゴシック" pitchFamily="34" charset="-128"/>
                <a:cs typeface="+mn-cs"/>
              </a:rPr>
              <a:t> </a:t>
            </a:r>
          </a:p>
          <a:p>
            <a:pPr defTabSz="685784" eaLnBrk="0" hangingPunct="0"/>
            <a:r>
              <a:rPr lang="en-GB" sz="600" dirty="0">
                <a:solidFill>
                  <a:prstClr val="white">
                    <a:lumMod val="50000"/>
                  </a:prstClr>
                </a:solidFill>
                <a:latin typeface="Arial" panose="020B0604020202020204" pitchFamily="34" charset="0"/>
                <a:ea typeface="ＭＳ Ｐゴシック" pitchFamily="34" charset="-128"/>
                <a:cs typeface="+mn-cs"/>
              </a:rPr>
              <a:t>Gulley </a:t>
            </a:r>
            <a:r>
              <a:rPr lang="en-GB" sz="600" dirty="0" err="1">
                <a:solidFill>
                  <a:prstClr val="white">
                    <a:lumMod val="50000"/>
                  </a:prstClr>
                </a:solidFill>
                <a:latin typeface="Arial" panose="020B0604020202020204" pitchFamily="34" charset="0"/>
                <a:ea typeface="ＭＳ Ｐゴシック" pitchFamily="34" charset="-128"/>
                <a:cs typeface="+mn-cs"/>
              </a:rPr>
              <a:t>JL</a:t>
            </a:r>
            <a:r>
              <a:rPr lang="en-GB" sz="600" dirty="0">
                <a:solidFill>
                  <a:prstClr val="white">
                    <a:lumMod val="50000"/>
                  </a:prstClr>
                </a:solidFill>
                <a:latin typeface="Arial" panose="020B0604020202020204" pitchFamily="34" charset="0"/>
                <a:ea typeface="ＭＳ Ｐゴシック" pitchFamily="34" charset="-128"/>
                <a:cs typeface="+mn-cs"/>
              </a:rPr>
              <a:t> et al. Lancet </a:t>
            </a:r>
            <a:r>
              <a:rPr lang="en-GB" sz="600" dirty="0" err="1">
                <a:solidFill>
                  <a:prstClr val="white">
                    <a:lumMod val="50000"/>
                  </a:prstClr>
                </a:solidFill>
                <a:latin typeface="Arial" panose="020B0604020202020204" pitchFamily="34" charset="0"/>
                <a:ea typeface="ＭＳ Ｐゴシック" pitchFamily="34" charset="-128"/>
                <a:cs typeface="+mn-cs"/>
              </a:rPr>
              <a:t>Oncol</a:t>
            </a:r>
            <a:r>
              <a:rPr lang="en-GB" sz="600" dirty="0">
                <a:solidFill>
                  <a:prstClr val="white">
                    <a:lumMod val="50000"/>
                  </a:prstClr>
                </a:solidFill>
                <a:latin typeface="Arial" panose="020B0604020202020204" pitchFamily="34" charset="0"/>
                <a:ea typeface="ＭＳ Ｐゴシック" pitchFamily="34" charset="-128"/>
                <a:cs typeface="+mn-cs"/>
              </a:rPr>
              <a:t> 2017</a:t>
            </a:r>
          </a:p>
        </p:txBody>
      </p:sp>
      <p:sp>
        <p:nvSpPr>
          <p:cNvPr id="2" name="TextBox 1"/>
          <p:cNvSpPr txBox="1"/>
          <p:nvPr/>
        </p:nvSpPr>
        <p:spPr>
          <a:xfrm>
            <a:off x="1642097" y="1118819"/>
            <a:ext cx="2100255" cy="577081"/>
          </a:xfrm>
          <a:prstGeom prst="rect">
            <a:avLst/>
          </a:prstGeom>
          <a:noFill/>
        </p:spPr>
        <p:txBody>
          <a:bodyPr wrap="none" rtlCol="0">
            <a:spAutoFit/>
          </a:bodyPr>
          <a:lstStyle/>
          <a:p>
            <a:pPr defTabSz="685784" eaLnBrk="0" hangingPunct="0"/>
            <a:r>
              <a:rPr lang="en-GB" sz="1050" dirty="0">
                <a:solidFill>
                  <a:srgbClr val="595959"/>
                </a:solidFill>
                <a:latin typeface="Arial" panose="020B0604020202020204" pitchFamily="34" charset="0"/>
                <a:ea typeface="ＭＳ Ｐゴシック" pitchFamily="34" charset="-128"/>
                <a:cs typeface="+mn-cs"/>
              </a:rPr>
              <a:t>Rapid, deep, </a:t>
            </a:r>
            <a:r>
              <a:rPr lang="en-GB" sz="1050" u="sng" dirty="0">
                <a:solidFill>
                  <a:srgbClr val="595959"/>
                </a:solidFill>
                <a:latin typeface="Arial" panose="020B0604020202020204" pitchFamily="34" charset="0"/>
                <a:ea typeface="ＭＳ Ｐゴシック" pitchFamily="34" charset="-128"/>
                <a:cs typeface="+mn-cs"/>
              </a:rPr>
              <a:t>durable</a:t>
            </a:r>
            <a:r>
              <a:rPr lang="en-GB" sz="1050" dirty="0">
                <a:solidFill>
                  <a:srgbClr val="595959"/>
                </a:solidFill>
                <a:latin typeface="Arial" panose="020B0604020202020204" pitchFamily="34" charset="0"/>
                <a:ea typeface="ＭＳ Ｐゴシック" pitchFamily="34" charset="-128"/>
                <a:cs typeface="+mn-cs"/>
              </a:rPr>
              <a:t> responses</a:t>
            </a:r>
          </a:p>
          <a:p>
            <a:pPr defTabSz="685784" eaLnBrk="0" hangingPunct="0"/>
            <a:r>
              <a:rPr lang="en-GB" sz="1050" dirty="0">
                <a:solidFill>
                  <a:srgbClr val="595959"/>
                </a:solidFill>
                <a:latin typeface="Arial" panose="020B0604020202020204" pitchFamily="34" charset="0"/>
                <a:ea typeface="ＭＳ Ｐゴシック" pitchFamily="34" charset="-128"/>
                <a:cs typeface="+mn-cs"/>
              </a:rPr>
              <a:t>Across a wide range of tumours</a:t>
            </a:r>
          </a:p>
          <a:p>
            <a:pPr defTabSz="685784" eaLnBrk="0" hangingPunct="0"/>
            <a:r>
              <a:rPr lang="en-GB" sz="1050" dirty="0">
                <a:solidFill>
                  <a:srgbClr val="595959"/>
                </a:solidFill>
                <a:latin typeface="Arial" panose="020B0604020202020204" pitchFamily="34" charset="0"/>
                <a:ea typeface="ＭＳ Ｐゴシック" pitchFamily="34" charset="-128"/>
                <a:cs typeface="+mn-cs"/>
              </a:rPr>
              <a:t>Seen in a subset of patients</a:t>
            </a:r>
          </a:p>
        </p:txBody>
      </p:sp>
      <p:sp>
        <p:nvSpPr>
          <p:cNvPr id="3" name="Title 2"/>
          <p:cNvSpPr>
            <a:spLocks noGrp="1"/>
          </p:cNvSpPr>
          <p:nvPr>
            <p:ph type="title"/>
          </p:nvPr>
        </p:nvSpPr>
        <p:spPr>
          <a:xfrm>
            <a:off x="1251809" y="797747"/>
            <a:ext cx="5915025" cy="745629"/>
          </a:xfrm>
        </p:spPr>
        <p:txBody>
          <a:bodyPr>
            <a:normAutofit fontScale="90000"/>
          </a:bodyPr>
          <a:lstStyle/>
          <a:p>
            <a:r>
              <a:rPr lang="en-GB" dirty="0"/>
              <a:t>PD-1/PD-L1 inhibition </a:t>
            </a:r>
            <a:br>
              <a:rPr lang="en-GB" dirty="0"/>
            </a:br>
            <a:endParaRPr lang="en-GB" dirty="0"/>
          </a:p>
        </p:txBody>
      </p:sp>
      <p:pic>
        <p:nvPicPr>
          <p:cNvPr id="35" name="Picture 12" descr="NCI-Logo-Gray-Knock-NEW.png">
            <a:extLst>
              <a:ext uri="{FF2B5EF4-FFF2-40B4-BE49-F238E27FC236}">
                <a16:creationId xmlns:a16="http://schemas.microsoft.com/office/drawing/2014/main" id="{8E5CEACA-CF39-4EE7-9BCE-DC9E6AA85A0C}"/>
              </a:ext>
            </a:extLst>
          </p:cNvPr>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271588" y="4343401"/>
            <a:ext cx="1077814" cy="10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185455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CA365-FD23-F69C-245C-3A0256E5167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FAD8EE9-FDA9-E233-DD52-6D6DEDB82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1" y="757239"/>
            <a:ext cx="3341275" cy="3717831"/>
          </a:xfrm>
          <a:prstGeom prst="rect">
            <a:avLst/>
          </a:prstGeom>
        </p:spPr>
      </p:pic>
      <p:pic>
        <p:nvPicPr>
          <p:cNvPr id="6" name="Picture 5">
            <a:extLst>
              <a:ext uri="{FF2B5EF4-FFF2-40B4-BE49-F238E27FC236}">
                <a16:creationId xmlns:a16="http://schemas.microsoft.com/office/drawing/2014/main" id="{241D86FE-6DE2-3F7A-7F3C-0EAFFE58BB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6361" y="795979"/>
            <a:ext cx="3215641" cy="1550222"/>
          </a:xfrm>
          <a:prstGeom prst="rect">
            <a:avLst/>
          </a:prstGeom>
        </p:spPr>
      </p:pic>
      <p:sp>
        <p:nvSpPr>
          <p:cNvPr id="7" name="TextBox 6">
            <a:extLst>
              <a:ext uri="{FF2B5EF4-FFF2-40B4-BE49-F238E27FC236}">
                <a16:creationId xmlns:a16="http://schemas.microsoft.com/office/drawing/2014/main" id="{8FF27834-1791-B60B-0F8B-2629A25AAAED}"/>
              </a:ext>
            </a:extLst>
          </p:cNvPr>
          <p:cNvSpPr txBox="1"/>
          <p:nvPr/>
        </p:nvSpPr>
        <p:spPr>
          <a:xfrm>
            <a:off x="1440181" y="2616154"/>
            <a:ext cx="3920753" cy="1200329"/>
          </a:xfrm>
          <a:prstGeom prst="rect">
            <a:avLst/>
          </a:prstGeom>
          <a:noFill/>
        </p:spPr>
        <p:txBody>
          <a:bodyPr wrap="none" rtlCol="0">
            <a:spAutoFit/>
          </a:bodyPr>
          <a:lstStyle/>
          <a:p>
            <a:r>
              <a:rPr lang="en-US" dirty="0"/>
              <a:t>dMMR stage 2-3 rectal CA (n=12)</a:t>
            </a:r>
          </a:p>
          <a:p>
            <a:r>
              <a:rPr lang="en-US" dirty="0"/>
              <a:t>Tx: </a:t>
            </a:r>
            <a:r>
              <a:rPr lang="en-US" dirty="0" err="1"/>
              <a:t>dostarlimab</a:t>
            </a:r>
            <a:r>
              <a:rPr lang="en-US" dirty="0"/>
              <a:t> (anti PD-1 Ab) 6 months</a:t>
            </a:r>
          </a:p>
          <a:p>
            <a:r>
              <a:rPr lang="en-US" dirty="0"/>
              <a:t>100% CR (follow-up 6-25 months)</a:t>
            </a:r>
          </a:p>
          <a:p>
            <a:r>
              <a:rPr lang="en-US" dirty="0"/>
              <a:t>Avoid surgery / chemo / RT</a:t>
            </a:r>
          </a:p>
        </p:txBody>
      </p:sp>
      <p:sp>
        <p:nvSpPr>
          <p:cNvPr id="3" name="Rectangle 2">
            <a:extLst>
              <a:ext uri="{FF2B5EF4-FFF2-40B4-BE49-F238E27FC236}">
                <a16:creationId xmlns:a16="http://schemas.microsoft.com/office/drawing/2014/main" id="{00096058-3115-256F-3EA6-307F942642EC}"/>
              </a:ext>
            </a:extLst>
          </p:cNvPr>
          <p:cNvSpPr/>
          <p:nvPr/>
        </p:nvSpPr>
        <p:spPr>
          <a:xfrm>
            <a:off x="4572001" y="2474251"/>
            <a:ext cx="3341275" cy="2000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7970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B337E-8FD9-4897-A32D-8F77F4CFA6F8}"/>
              </a:ext>
            </a:extLst>
          </p:cNvPr>
          <p:cNvSpPr>
            <a:spLocks noGrp="1"/>
          </p:cNvSpPr>
          <p:nvPr>
            <p:ph type="title"/>
          </p:nvPr>
        </p:nvSpPr>
        <p:spPr/>
        <p:txBody>
          <a:bodyPr/>
          <a:lstStyle/>
          <a:p>
            <a:r>
              <a:rPr lang="en-US" dirty="0"/>
              <a:t>MSI hi Prostate Cancer</a:t>
            </a:r>
          </a:p>
        </p:txBody>
      </p:sp>
      <p:sp>
        <p:nvSpPr>
          <p:cNvPr id="3" name="Content Placeholder 2">
            <a:extLst>
              <a:ext uri="{FF2B5EF4-FFF2-40B4-BE49-F238E27FC236}">
                <a16:creationId xmlns:a16="http://schemas.microsoft.com/office/drawing/2014/main" id="{BC7371A1-8CE7-4BD4-9644-536E23D5646B}"/>
              </a:ext>
            </a:extLst>
          </p:cNvPr>
          <p:cNvSpPr>
            <a:spLocks noGrp="1"/>
          </p:cNvSpPr>
          <p:nvPr>
            <p:ph idx="1"/>
          </p:nvPr>
        </p:nvSpPr>
        <p:spPr>
          <a:xfrm>
            <a:off x="1100498" y="3262619"/>
            <a:ext cx="5915025" cy="2447628"/>
          </a:xfrm>
        </p:spPr>
        <p:txBody>
          <a:bodyPr/>
          <a:lstStyle/>
          <a:p>
            <a:pPr marL="342892" lvl="1" indent="0" defTabSz="685784">
              <a:lnSpc>
                <a:spcPct val="100000"/>
              </a:lnSpc>
              <a:spcBef>
                <a:spcPct val="0"/>
              </a:spcBef>
              <a:buNone/>
            </a:pPr>
            <a:r>
              <a:rPr lang="en-US" dirty="0">
                <a:solidFill>
                  <a:sysClr val="windowText" lastClr="000000"/>
                </a:solidFill>
                <a:ea typeface="ＭＳ Ｐゴシック" charset="0"/>
              </a:rPr>
              <a:t>Non-CRPC 2.4%</a:t>
            </a:r>
          </a:p>
          <a:p>
            <a:pPr marL="342892" lvl="1" indent="0" defTabSz="685784">
              <a:lnSpc>
                <a:spcPct val="100000"/>
              </a:lnSpc>
              <a:spcBef>
                <a:spcPct val="0"/>
              </a:spcBef>
              <a:buNone/>
            </a:pPr>
            <a:r>
              <a:rPr lang="en-US" dirty="0">
                <a:solidFill>
                  <a:sysClr val="windowText" lastClr="000000"/>
                </a:solidFill>
                <a:ea typeface="ＭＳ Ｐゴシック" charset="0"/>
              </a:rPr>
              <a:t>CRPC 4.5%</a:t>
            </a:r>
          </a:p>
          <a:p>
            <a:pPr marL="685784" lvl="2" indent="0" defTabSz="685784">
              <a:lnSpc>
                <a:spcPct val="100000"/>
              </a:lnSpc>
              <a:spcBef>
                <a:spcPct val="0"/>
              </a:spcBef>
              <a:buNone/>
            </a:pPr>
            <a:r>
              <a:rPr lang="en-US" sz="1350" dirty="0">
                <a:solidFill>
                  <a:sysClr val="windowText" lastClr="000000"/>
                </a:solidFill>
                <a:ea typeface="ＭＳ Ｐゴシック" charset="0"/>
              </a:rPr>
              <a:t>Post </a:t>
            </a:r>
            <a:r>
              <a:rPr lang="en-US" sz="1350" dirty="0" err="1">
                <a:solidFill>
                  <a:sysClr val="windowText" lastClr="000000"/>
                </a:solidFill>
                <a:ea typeface="ＭＳ Ｐゴシック" charset="0"/>
              </a:rPr>
              <a:t>abi</a:t>
            </a:r>
            <a:r>
              <a:rPr lang="en-US" sz="1350" dirty="0">
                <a:solidFill>
                  <a:sysClr val="windowText" lastClr="000000"/>
                </a:solidFill>
                <a:ea typeface="ＭＳ Ｐゴシック" charset="0"/>
              </a:rPr>
              <a:t>/</a:t>
            </a:r>
            <a:r>
              <a:rPr lang="en-US" sz="1350" dirty="0" err="1">
                <a:solidFill>
                  <a:sysClr val="windowText" lastClr="000000"/>
                </a:solidFill>
                <a:ea typeface="ＭＳ Ｐゴシック" charset="0"/>
              </a:rPr>
              <a:t>enza</a:t>
            </a:r>
            <a:r>
              <a:rPr lang="en-US" sz="1350" dirty="0">
                <a:solidFill>
                  <a:sysClr val="windowText" lastClr="000000"/>
                </a:solidFill>
                <a:ea typeface="ＭＳ Ｐゴシック" charset="0"/>
              </a:rPr>
              <a:t> </a:t>
            </a:r>
            <a:r>
              <a:rPr lang="en-US" sz="1350" b="1" dirty="0">
                <a:solidFill>
                  <a:srgbClr val="FF0000"/>
                </a:solidFill>
                <a:ea typeface="ＭＳ Ｐゴシック" charset="0"/>
              </a:rPr>
              <a:t>5.4%</a:t>
            </a:r>
          </a:p>
          <a:p>
            <a:endParaRPr lang="en-US" dirty="0"/>
          </a:p>
        </p:txBody>
      </p:sp>
      <p:pic>
        <p:nvPicPr>
          <p:cNvPr id="4" name="Picture 3">
            <a:extLst>
              <a:ext uri="{FF2B5EF4-FFF2-40B4-BE49-F238E27FC236}">
                <a16:creationId xmlns:a16="http://schemas.microsoft.com/office/drawing/2014/main" id="{149FEBED-76D6-4DD6-8C41-0E09E5A34D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9906" y="1669853"/>
            <a:ext cx="4264819" cy="2695787"/>
          </a:xfrm>
          <a:prstGeom prst="rect">
            <a:avLst/>
          </a:prstGeom>
        </p:spPr>
      </p:pic>
      <p:sp>
        <p:nvSpPr>
          <p:cNvPr id="5" name="TextBox 4">
            <a:extLst>
              <a:ext uri="{FF2B5EF4-FFF2-40B4-BE49-F238E27FC236}">
                <a16:creationId xmlns:a16="http://schemas.microsoft.com/office/drawing/2014/main" id="{687308C6-C1C6-4C88-B473-9A4C01A755EB}"/>
              </a:ext>
            </a:extLst>
          </p:cNvPr>
          <p:cNvSpPr txBox="1"/>
          <p:nvPr/>
        </p:nvSpPr>
        <p:spPr>
          <a:xfrm>
            <a:off x="1413711" y="4117481"/>
            <a:ext cx="2768258" cy="369332"/>
          </a:xfrm>
          <a:prstGeom prst="rect">
            <a:avLst/>
          </a:prstGeom>
          <a:noFill/>
        </p:spPr>
        <p:txBody>
          <a:bodyPr wrap="none" rtlCol="0">
            <a:spAutoFit/>
          </a:bodyPr>
          <a:lstStyle/>
          <a:p>
            <a:pPr defTabSz="342892" fontAlgn="auto">
              <a:spcBef>
                <a:spcPts val="0"/>
              </a:spcBef>
              <a:spcAft>
                <a:spcPts val="0"/>
              </a:spcAft>
              <a:defRPr/>
            </a:pPr>
            <a:r>
              <a:rPr lang="en-US" dirty="0" err="1">
                <a:solidFill>
                  <a:prstClr val="black"/>
                </a:solidFill>
                <a:latin typeface="Calibri" panose="020F0502020204030204"/>
                <a:ea typeface="+mn-ea"/>
                <a:cs typeface="+mn-cs"/>
              </a:rPr>
              <a:t>Abida</a:t>
            </a:r>
            <a:r>
              <a:rPr lang="en-US" dirty="0">
                <a:solidFill>
                  <a:prstClr val="black"/>
                </a:solidFill>
                <a:latin typeface="Calibri" panose="020F0502020204030204"/>
                <a:ea typeface="+mn-ea"/>
                <a:cs typeface="+mn-cs"/>
              </a:rPr>
              <a:t> et al, </a:t>
            </a:r>
            <a:r>
              <a:rPr lang="en-US" i="1" dirty="0">
                <a:solidFill>
                  <a:prstClr val="black"/>
                </a:solidFill>
                <a:latin typeface="Calibri" panose="020F0502020204030204"/>
                <a:ea typeface="+mn-ea"/>
                <a:cs typeface="+mn-cs"/>
              </a:rPr>
              <a:t>JAMA </a:t>
            </a:r>
            <a:r>
              <a:rPr lang="en-US" i="1" dirty="0" err="1">
                <a:solidFill>
                  <a:prstClr val="black"/>
                </a:solidFill>
                <a:latin typeface="Calibri" panose="020F0502020204030204"/>
                <a:ea typeface="+mn-ea"/>
                <a:cs typeface="+mn-cs"/>
              </a:rPr>
              <a:t>Onc</a:t>
            </a:r>
            <a:r>
              <a:rPr lang="en-US" i="1" dirty="0">
                <a:solidFill>
                  <a:prstClr val="black"/>
                </a:solidFill>
                <a:latin typeface="Calibri" panose="020F0502020204030204"/>
                <a:ea typeface="+mn-ea"/>
                <a:cs typeface="+mn-cs"/>
              </a:rPr>
              <a:t> </a:t>
            </a:r>
            <a:r>
              <a:rPr lang="en-US" dirty="0">
                <a:solidFill>
                  <a:prstClr val="black"/>
                </a:solidFill>
                <a:latin typeface="Calibri" panose="020F0502020204030204"/>
                <a:ea typeface="+mn-ea"/>
                <a:cs typeface="+mn-cs"/>
              </a:rPr>
              <a:t>2019</a:t>
            </a:r>
          </a:p>
        </p:txBody>
      </p:sp>
      <p:graphicFrame>
        <p:nvGraphicFramePr>
          <p:cNvPr id="6" name="Diagram 5">
            <a:extLst>
              <a:ext uri="{FF2B5EF4-FFF2-40B4-BE49-F238E27FC236}">
                <a16:creationId xmlns:a16="http://schemas.microsoft.com/office/drawing/2014/main" id="{DAD61BF0-A587-4C71-8C3B-1907474948D9}"/>
              </a:ext>
            </a:extLst>
          </p:cNvPr>
          <p:cNvGraphicFramePr/>
          <p:nvPr/>
        </p:nvGraphicFramePr>
        <p:xfrm>
          <a:off x="1413711" y="1593951"/>
          <a:ext cx="1735716" cy="16686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Oval 6">
            <a:extLst>
              <a:ext uri="{FF2B5EF4-FFF2-40B4-BE49-F238E27FC236}">
                <a16:creationId xmlns:a16="http://schemas.microsoft.com/office/drawing/2014/main" id="{B9025DCE-8236-4820-A65D-07C9E0CD0D9C}"/>
              </a:ext>
            </a:extLst>
          </p:cNvPr>
          <p:cNvSpPr/>
          <p:nvPr/>
        </p:nvSpPr>
        <p:spPr>
          <a:xfrm>
            <a:off x="6942339" y="1821450"/>
            <a:ext cx="173115" cy="1464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auto">
              <a:spcBef>
                <a:spcPts val="0"/>
              </a:spcBef>
              <a:spcAft>
                <a:spcPts val="0"/>
              </a:spcAft>
              <a:defRPr/>
            </a:pPr>
            <a:endParaRPr lang="en-US">
              <a:solidFill>
                <a:prstClr val="white"/>
              </a:solidFill>
              <a:latin typeface="Calibri" panose="020F0502020204030204"/>
            </a:endParaRPr>
          </a:p>
        </p:txBody>
      </p:sp>
      <p:sp>
        <p:nvSpPr>
          <p:cNvPr id="8" name="Oval 7">
            <a:extLst>
              <a:ext uri="{FF2B5EF4-FFF2-40B4-BE49-F238E27FC236}">
                <a16:creationId xmlns:a16="http://schemas.microsoft.com/office/drawing/2014/main" id="{747FEF20-7660-470D-B59B-DB04E28BA238}"/>
              </a:ext>
            </a:extLst>
          </p:cNvPr>
          <p:cNvSpPr/>
          <p:nvPr/>
        </p:nvSpPr>
        <p:spPr>
          <a:xfrm>
            <a:off x="6696186" y="2008991"/>
            <a:ext cx="173115" cy="1464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auto">
              <a:spcBef>
                <a:spcPts val="0"/>
              </a:spcBef>
              <a:spcAft>
                <a:spcPts val="0"/>
              </a:spcAft>
              <a:defRPr/>
            </a:pPr>
            <a:endParaRPr lang="en-US">
              <a:solidFill>
                <a:prstClr val="white"/>
              </a:solidFill>
              <a:latin typeface="Calibri" panose="020F0502020204030204"/>
            </a:endParaRPr>
          </a:p>
        </p:txBody>
      </p:sp>
      <p:sp>
        <p:nvSpPr>
          <p:cNvPr id="9" name="Oval 8">
            <a:extLst>
              <a:ext uri="{FF2B5EF4-FFF2-40B4-BE49-F238E27FC236}">
                <a16:creationId xmlns:a16="http://schemas.microsoft.com/office/drawing/2014/main" id="{50B8FF43-5E71-4294-874F-267279AD5556}"/>
              </a:ext>
            </a:extLst>
          </p:cNvPr>
          <p:cNvSpPr/>
          <p:nvPr/>
        </p:nvSpPr>
        <p:spPr>
          <a:xfrm>
            <a:off x="5079798" y="2229202"/>
            <a:ext cx="173115" cy="1464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auto">
              <a:spcBef>
                <a:spcPts val="0"/>
              </a:spcBef>
              <a:spcAft>
                <a:spcPts val="0"/>
              </a:spcAft>
              <a:defRPr/>
            </a:pPr>
            <a:endParaRPr lang="en-US">
              <a:solidFill>
                <a:prstClr val="white"/>
              </a:solidFill>
              <a:latin typeface="Calibri" panose="020F0502020204030204"/>
            </a:endParaRPr>
          </a:p>
        </p:txBody>
      </p:sp>
      <p:sp>
        <p:nvSpPr>
          <p:cNvPr id="10" name="Oval 9">
            <a:extLst>
              <a:ext uri="{FF2B5EF4-FFF2-40B4-BE49-F238E27FC236}">
                <a16:creationId xmlns:a16="http://schemas.microsoft.com/office/drawing/2014/main" id="{1C700623-31B0-4DB1-A762-3BF958D220CA}"/>
              </a:ext>
            </a:extLst>
          </p:cNvPr>
          <p:cNvSpPr/>
          <p:nvPr/>
        </p:nvSpPr>
        <p:spPr>
          <a:xfrm>
            <a:off x="4432179" y="3277046"/>
            <a:ext cx="173115" cy="1464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auto">
              <a:spcBef>
                <a:spcPts val="0"/>
              </a:spcBef>
              <a:spcAft>
                <a:spcPts val="0"/>
              </a:spcAft>
              <a:defRPr/>
            </a:pPr>
            <a:endParaRPr lang="en-US">
              <a:solidFill>
                <a:prstClr val="white"/>
              </a:solidFill>
              <a:latin typeface="Calibri" panose="020F0502020204030204"/>
            </a:endParaRPr>
          </a:p>
        </p:txBody>
      </p:sp>
      <p:sp>
        <p:nvSpPr>
          <p:cNvPr id="11" name="Oval 10">
            <a:extLst>
              <a:ext uri="{FF2B5EF4-FFF2-40B4-BE49-F238E27FC236}">
                <a16:creationId xmlns:a16="http://schemas.microsoft.com/office/drawing/2014/main" id="{9E0498E0-484A-42B9-A494-0338AE995E4B}"/>
              </a:ext>
            </a:extLst>
          </p:cNvPr>
          <p:cNvSpPr/>
          <p:nvPr/>
        </p:nvSpPr>
        <p:spPr>
          <a:xfrm>
            <a:off x="7328555" y="1821450"/>
            <a:ext cx="233000" cy="1464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auto">
              <a:spcBef>
                <a:spcPts val="0"/>
              </a:spcBef>
              <a:spcAft>
                <a:spcPts val="0"/>
              </a:spcAft>
              <a:defRPr/>
            </a:pPr>
            <a:endParaRPr lang="en-US">
              <a:solidFill>
                <a:prstClr val="white"/>
              </a:solidFill>
              <a:latin typeface="Calibri" panose="020F0502020204030204"/>
            </a:endParaRPr>
          </a:p>
        </p:txBody>
      </p:sp>
      <p:sp>
        <p:nvSpPr>
          <p:cNvPr id="12" name="Oval 11">
            <a:extLst>
              <a:ext uri="{FF2B5EF4-FFF2-40B4-BE49-F238E27FC236}">
                <a16:creationId xmlns:a16="http://schemas.microsoft.com/office/drawing/2014/main" id="{79107652-81D7-469B-8695-3E9FFB022D17}"/>
              </a:ext>
            </a:extLst>
          </p:cNvPr>
          <p:cNvSpPr/>
          <p:nvPr/>
        </p:nvSpPr>
        <p:spPr>
          <a:xfrm>
            <a:off x="7317637" y="2022308"/>
            <a:ext cx="233000" cy="1464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auto">
              <a:spcBef>
                <a:spcPts val="0"/>
              </a:spcBef>
              <a:spcAft>
                <a:spcPts val="0"/>
              </a:spcAft>
              <a:defRPr/>
            </a:pPr>
            <a:endParaRPr lang="en-US">
              <a:solidFill>
                <a:prstClr val="white"/>
              </a:solidFill>
              <a:latin typeface="Calibri" panose="020F0502020204030204"/>
            </a:endParaRPr>
          </a:p>
        </p:txBody>
      </p:sp>
      <p:sp>
        <p:nvSpPr>
          <p:cNvPr id="13" name="Oval 12">
            <a:extLst>
              <a:ext uri="{FF2B5EF4-FFF2-40B4-BE49-F238E27FC236}">
                <a16:creationId xmlns:a16="http://schemas.microsoft.com/office/drawing/2014/main" id="{7AC1C648-D0CB-4057-9F13-9C0BABD97198}"/>
              </a:ext>
            </a:extLst>
          </p:cNvPr>
          <p:cNvSpPr/>
          <p:nvPr/>
        </p:nvSpPr>
        <p:spPr>
          <a:xfrm>
            <a:off x="7328555" y="2235860"/>
            <a:ext cx="233000" cy="1464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auto">
              <a:spcBef>
                <a:spcPts val="0"/>
              </a:spcBef>
              <a:spcAft>
                <a:spcPts val="0"/>
              </a:spcAft>
              <a:defRPr/>
            </a:pPr>
            <a:endParaRPr lang="en-US">
              <a:solidFill>
                <a:prstClr val="white"/>
              </a:solidFill>
              <a:latin typeface="Calibri" panose="020F0502020204030204"/>
            </a:endParaRPr>
          </a:p>
        </p:txBody>
      </p:sp>
      <p:sp>
        <p:nvSpPr>
          <p:cNvPr id="14" name="Oval 13">
            <a:extLst>
              <a:ext uri="{FF2B5EF4-FFF2-40B4-BE49-F238E27FC236}">
                <a16:creationId xmlns:a16="http://schemas.microsoft.com/office/drawing/2014/main" id="{4B8F9FB3-0975-48B4-BA9F-AF8156515D6F}"/>
              </a:ext>
            </a:extLst>
          </p:cNvPr>
          <p:cNvSpPr/>
          <p:nvPr/>
        </p:nvSpPr>
        <p:spPr>
          <a:xfrm>
            <a:off x="7336121" y="3073880"/>
            <a:ext cx="233000" cy="1464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auto">
              <a:spcBef>
                <a:spcPts val="0"/>
              </a:spcBef>
              <a:spcAft>
                <a:spcPts val="0"/>
              </a:spcAft>
              <a:defRPr/>
            </a:pPr>
            <a:endParaRPr lang="en-US">
              <a:solidFill>
                <a:prstClr val="white"/>
              </a:solidFill>
              <a:latin typeface="Calibri" panose="020F0502020204030204"/>
            </a:endParaRPr>
          </a:p>
        </p:txBody>
      </p:sp>
      <p:sp>
        <p:nvSpPr>
          <p:cNvPr id="15" name="Oval 14">
            <a:extLst>
              <a:ext uri="{FF2B5EF4-FFF2-40B4-BE49-F238E27FC236}">
                <a16:creationId xmlns:a16="http://schemas.microsoft.com/office/drawing/2014/main" id="{C08A27A9-5AAF-428C-A082-15415D8A6344}"/>
              </a:ext>
            </a:extLst>
          </p:cNvPr>
          <p:cNvSpPr/>
          <p:nvPr/>
        </p:nvSpPr>
        <p:spPr>
          <a:xfrm>
            <a:off x="7328555" y="3261421"/>
            <a:ext cx="233000" cy="1464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auto">
              <a:spcBef>
                <a:spcPts val="0"/>
              </a:spcBef>
              <a:spcAft>
                <a:spcPts val="0"/>
              </a:spcAft>
              <a:defRPr/>
            </a:pPr>
            <a:endParaRPr lang="en-US">
              <a:solidFill>
                <a:prstClr val="white"/>
              </a:solidFill>
              <a:latin typeface="Calibri" panose="020F0502020204030204"/>
            </a:endParaRPr>
          </a:p>
        </p:txBody>
      </p:sp>
      <p:sp>
        <p:nvSpPr>
          <p:cNvPr id="16" name="Oval 15">
            <a:extLst>
              <a:ext uri="{FF2B5EF4-FFF2-40B4-BE49-F238E27FC236}">
                <a16:creationId xmlns:a16="http://schemas.microsoft.com/office/drawing/2014/main" id="{93F4B753-1F1C-4FF7-8EED-59067B6BF23B}"/>
              </a:ext>
            </a:extLst>
          </p:cNvPr>
          <p:cNvSpPr/>
          <p:nvPr/>
        </p:nvSpPr>
        <p:spPr>
          <a:xfrm>
            <a:off x="7312835" y="3699810"/>
            <a:ext cx="233000" cy="1464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auto">
              <a:spcBef>
                <a:spcPts val="0"/>
              </a:spcBef>
              <a:spcAft>
                <a:spcPts val="0"/>
              </a:spcAft>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6797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E8C37-9ED8-8117-9E5E-88CA74C7B61D}"/>
              </a:ext>
            </a:extLst>
          </p:cNvPr>
          <p:cNvSpPr>
            <a:spLocks noGrp="1"/>
          </p:cNvSpPr>
          <p:nvPr>
            <p:ph type="title"/>
          </p:nvPr>
        </p:nvSpPr>
        <p:spPr/>
        <p:txBody>
          <a:bodyPr/>
          <a:lstStyle/>
          <a:p>
            <a:r>
              <a:rPr lang="en-US" dirty="0"/>
              <a:t>Current Standard of Cancer</a:t>
            </a:r>
          </a:p>
        </p:txBody>
      </p:sp>
      <p:sp>
        <p:nvSpPr>
          <p:cNvPr id="3" name="Content Placeholder 2">
            <a:extLst>
              <a:ext uri="{FF2B5EF4-FFF2-40B4-BE49-F238E27FC236}">
                <a16:creationId xmlns:a16="http://schemas.microsoft.com/office/drawing/2014/main" id="{FC535D54-D22F-9BE2-0405-9C62D73DE80D}"/>
              </a:ext>
            </a:extLst>
          </p:cNvPr>
          <p:cNvSpPr>
            <a:spLocks noGrp="1"/>
          </p:cNvSpPr>
          <p:nvPr>
            <p:ph idx="1"/>
          </p:nvPr>
        </p:nvSpPr>
        <p:spPr/>
        <p:txBody>
          <a:bodyPr/>
          <a:lstStyle/>
          <a:p>
            <a:r>
              <a:rPr lang="en-US" dirty="0"/>
              <a:t>Asymptomatic mCRPC: sipuleucel-T (Provenge)</a:t>
            </a:r>
          </a:p>
          <a:p>
            <a:r>
              <a:rPr lang="en-US" dirty="0"/>
              <a:t>MSI-hi / TMB hi mCRPC: Pembrolizumab or </a:t>
            </a:r>
            <a:r>
              <a:rPr lang="en-US" dirty="0" err="1"/>
              <a:t>Dostarlimab</a:t>
            </a:r>
            <a:endParaRPr lang="en-US" dirty="0"/>
          </a:p>
          <a:p>
            <a:endParaRPr lang="en-US" dirty="0"/>
          </a:p>
        </p:txBody>
      </p:sp>
      <p:sp>
        <p:nvSpPr>
          <p:cNvPr id="4" name="TextBox 3">
            <a:extLst>
              <a:ext uri="{FF2B5EF4-FFF2-40B4-BE49-F238E27FC236}">
                <a16:creationId xmlns:a16="http://schemas.microsoft.com/office/drawing/2014/main" id="{C66D6842-DCA0-416B-C6AA-FA964AAEB16A}"/>
              </a:ext>
            </a:extLst>
          </p:cNvPr>
          <p:cNvSpPr txBox="1"/>
          <p:nvPr/>
        </p:nvSpPr>
        <p:spPr>
          <a:xfrm>
            <a:off x="1614488" y="4191307"/>
            <a:ext cx="5904180" cy="248209"/>
          </a:xfrm>
          <a:prstGeom prst="rect">
            <a:avLst/>
          </a:prstGeom>
          <a:noFill/>
        </p:spPr>
        <p:txBody>
          <a:bodyPr wrap="none" rtlCol="0">
            <a:spAutoFit/>
          </a:bodyPr>
          <a:lstStyle/>
          <a:p>
            <a:pPr defTabSz="514350" fontAlgn="auto">
              <a:spcBef>
                <a:spcPts val="0"/>
              </a:spcBef>
              <a:spcAft>
                <a:spcPts val="0"/>
              </a:spcAft>
            </a:pPr>
            <a:r>
              <a:rPr lang="en-US" sz="1013" dirty="0">
                <a:solidFill>
                  <a:prstClr val="black"/>
                </a:solidFill>
                <a:latin typeface="Calibri" panose="020F0502020204030204"/>
                <a:ea typeface="+mn-ea"/>
                <a:cs typeface="+mn-cs"/>
              </a:rPr>
              <a:t>Gulley, </a:t>
            </a:r>
            <a:r>
              <a:rPr lang="en-US" sz="1013" dirty="0">
                <a:solidFill>
                  <a:prstClr val="black"/>
                </a:solidFill>
                <a:latin typeface="Calibri" panose="020F0502020204030204"/>
                <a:ea typeface="+mn-ea"/>
                <a:cs typeface="+mn-cs"/>
                <a:hlinkClick r:id="rId2"/>
              </a:rPr>
              <a:t>https://www.uptodate.com/contents/immunotherapy-for-castration-resistant-prostate-cancer</a:t>
            </a:r>
            <a:r>
              <a:rPr lang="en-US" sz="1013" dirty="0">
                <a:solidFill>
                  <a:prstClr val="black"/>
                </a:solidFill>
                <a:latin typeface="Calibri" panose="020F0502020204030204"/>
                <a:ea typeface="+mn-ea"/>
                <a:cs typeface="+mn-cs"/>
              </a:rPr>
              <a:t> 2024</a:t>
            </a:r>
          </a:p>
        </p:txBody>
      </p:sp>
      <p:sp>
        <p:nvSpPr>
          <p:cNvPr id="5" name="TextBox 4">
            <a:extLst>
              <a:ext uri="{FF2B5EF4-FFF2-40B4-BE49-F238E27FC236}">
                <a16:creationId xmlns:a16="http://schemas.microsoft.com/office/drawing/2014/main" id="{BB40BF5E-AE01-C524-A445-FCF05920873C}"/>
              </a:ext>
            </a:extLst>
          </p:cNvPr>
          <p:cNvSpPr txBox="1"/>
          <p:nvPr/>
        </p:nvSpPr>
        <p:spPr>
          <a:xfrm>
            <a:off x="1614489" y="4013606"/>
            <a:ext cx="3198311" cy="248209"/>
          </a:xfrm>
          <a:prstGeom prst="rect">
            <a:avLst/>
          </a:prstGeom>
          <a:noFill/>
        </p:spPr>
        <p:txBody>
          <a:bodyPr wrap="none" rtlCol="0">
            <a:spAutoFit/>
          </a:bodyPr>
          <a:lstStyle/>
          <a:p>
            <a:pPr defTabSz="514350" fontAlgn="auto">
              <a:spcBef>
                <a:spcPts val="0"/>
              </a:spcBef>
              <a:spcAft>
                <a:spcPts val="0"/>
              </a:spcAft>
            </a:pPr>
            <a:r>
              <a:rPr lang="en-US" sz="1013" dirty="0">
                <a:solidFill>
                  <a:prstClr val="black"/>
                </a:solidFill>
                <a:latin typeface="Calibri" panose="020F0502020204030204"/>
                <a:ea typeface="+mn-ea"/>
                <a:cs typeface="+mn-cs"/>
              </a:rPr>
              <a:t>McNeel et al., SITC Clinical Practice Guidelines, </a:t>
            </a:r>
            <a:r>
              <a:rPr lang="en-US" sz="1013" i="1" dirty="0">
                <a:solidFill>
                  <a:prstClr val="black"/>
                </a:solidFill>
                <a:latin typeface="Calibri" panose="020F0502020204030204"/>
                <a:ea typeface="+mn-ea"/>
                <a:cs typeface="+mn-cs"/>
              </a:rPr>
              <a:t>JITC</a:t>
            </a:r>
            <a:r>
              <a:rPr lang="en-US" sz="1013" dirty="0">
                <a:solidFill>
                  <a:prstClr val="black"/>
                </a:solidFill>
                <a:latin typeface="Calibri" panose="020F0502020204030204"/>
                <a:ea typeface="+mn-ea"/>
                <a:cs typeface="+mn-cs"/>
              </a:rPr>
              <a:t>, 2016</a:t>
            </a:r>
          </a:p>
        </p:txBody>
      </p:sp>
    </p:spTree>
    <p:extLst>
      <p:ext uri="{BB962C8B-B14F-4D97-AF65-F5344CB8AC3E}">
        <p14:creationId xmlns:p14="http://schemas.microsoft.com/office/powerpoint/2010/main" val="2960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26118-0C3F-41DE-9536-0B337D575317}"/>
              </a:ext>
            </a:extLst>
          </p:cNvPr>
          <p:cNvSpPr>
            <a:spLocks noGrp="1"/>
          </p:cNvSpPr>
          <p:nvPr>
            <p:ph type="title"/>
          </p:nvPr>
        </p:nvSpPr>
        <p:spPr>
          <a:xfrm>
            <a:off x="1398816" y="848918"/>
            <a:ext cx="6166757" cy="745331"/>
          </a:xfrm>
        </p:spPr>
        <p:txBody>
          <a:bodyPr>
            <a:normAutofit fontScale="90000"/>
          </a:bodyPr>
          <a:lstStyle/>
          <a:p>
            <a:r>
              <a:rPr lang="en-US" dirty="0"/>
              <a:t>Experimental algorithm for immunotherapy for mCRPC </a:t>
            </a:r>
          </a:p>
        </p:txBody>
      </p:sp>
      <p:pic>
        <p:nvPicPr>
          <p:cNvPr id="1026" name="Picture 2" descr="Fig. 1">
            <a:extLst>
              <a:ext uri="{FF2B5EF4-FFF2-40B4-BE49-F238E27FC236}">
                <a16:creationId xmlns:a16="http://schemas.microsoft.com/office/drawing/2014/main" id="{C5BE0FD8-0A59-4C8C-8CD1-25BD95C6806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12045" y="1241652"/>
            <a:ext cx="3238385" cy="29614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992659-8B98-4C81-93D4-231A755AF665}"/>
              </a:ext>
            </a:extLst>
          </p:cNvPr>
          <p:cNvSpPr txBox="1"/>
          <p:nvPr/>
        </p:nvSpPr>
        <p:spPr>
          <a:xfrm>
            <a:off x="5256020" y="4275502"/>
            <a:ext cx="2823209" cy="248209"/>
          </a:xfrm>
          <a:prstGeom prst="rect">
            <a:avLst/>
          </a:prstGeom>
          <a:noFill/>
        </p:spPr>
        <p:txBody>
          <a:bodyPr wrap="none" rtlCol="0">
            <a:spAutoFit/>
          </a:bodyPr>
          <a:lstStyle/>
          <a:p>
            <a:pPr defTabSz="514337" fontAlgn="auto">
              <a:spcBef>
                <a:spcPts val="0"/>
              </a:spcBef>
              <a:spcAft>
                <a:spcPts val="0"/>
              </a:spcAft>
              <a:defRPr/>
            </a:pPr>
            <a:r>
              <a:rPr lang="en-US" sz="1013" dirty="0">
                <a:solidFill>
                  <a:prstClr val="black">
                    <a:lumMod val="50000"/>
                    <a:lumOff val="50000"/>
                  </a:prstClr>
                </a:solidFill>
                <a:latin typeface="Arial"/>
                <a:ea typeface="+mn-ea"/>
                <a:cs typeface="+mn-cs"/>
              </a:rPr>
              <a:t>Madan and Gulley </a:t>
            </a:r>
            <a:r>
              <a:rPr lang="en-US" sz="1013" i="1" dirty="0">
                <a:solidFill>
                  <a:prstClr val="black">
                    <a:lumMod val="50000"/>
                    <a:lumOff val="50000"/>
                  </a:prstClr>
                </a:solidFill>
                <a:latin typeface="Arial"/>
                <a:ea typeface="+mn-ea"/>
                <a:cs typeface="+mn-cs"/>
              </a:rPr>
              <a:t>Nature Rev. Urology</a:t>
            </a:r>
            <a:r>
              <a:rPr lang="en-US" sz="1013" dirty="0">
                <a:solidFill>
                  <a:prstClr val="black">
                    <a:lumMod val="50000"/>
                    <a:lumOff val="50000"/>
                  </a:prstClr>
                </a:solidFill>
                <a:latin typeface="Arial"/>
                <a:ea typeface="+mn-ea"/>
                <a:cs typeface="+mn-cs"/>
              </a:rPr>
              <a:t>, 2018</a:t>
            </a:r>
          </a:p>
        </p:txBody>
      </p:sp>
      <p:sp>
        <p:nvSpPr>
          <p:cNvPr id="4" name="TextBox 3">
            <a:extLst>
              <a:ext uri="{FF2B5EF4-FFF2-40B4-BE49-F238E27FC236}">
                <a16:creationId xmlns:a16="http://schemas.microsoft.com/office/drawing/2014/main" id="{15A6A00A-5C5B-4D33-BE01-A2AFF975CA40}"/>
              </a:ext>
            </a:extLst>
          </p:cNvPr>
          <p:cNvSpPr txBox="1"/>
          <p:nvPr/>
        </p:nvSpPr>
        <p:spPr>
          <a:xfrm>
            <a:off x="3447607" y="1594249"/>
            <a:ext cx="447558" cy="248209"/>
          </a:xfrm>
          <a:prstGeom prst="rect">
            <a:avLst/>
          </a:prstGeom>
          <a:noFill/>
        </p:spPr>
        <p:txBody>
          <a:bodyPr wrap="none" rtlCol="0">
            <a:spAutoFit/>
          </a:bodyPr>
          <a:lstStyle/>
          <a:p>
            <a:pPr defTabSz="514337" fontAlgn="auto">
              <a:spcBef>
                <a:spcPts val="0"/>
              </a:spcBef>
              <a:spcAft>
                <a:spcPts val="0"/>
              </a:spcAft>
              <a:defRPr/>
            </a:pPr>
            <a:r>
              <a:rPr lang="en-US" sz="1013" dirty="0">
                <a:solidFill>
                  <a:prstClr val="black"/>
                </a:solidFill>
                <a:latin typeface="Arial"/>
                <a:ea typeface="+mn-ea"/>
                <a:cs typeface="+mn-cs"/>
              </a:rPr>
              <a:t>~5%</a:t>
            </a:r>
          </a:p>
        </p:txBody>
      </p:sp>
      <p:sp>
        <p:nvSpPr>
          <p:cNvPr id="6" name="TextBox 5">
            <a:extLst>
              <a:ext uri="{FF2B5EF4-FFF2-40B4-BE49-F238E27FC236}">
                <a16:creationId xmlns:a16="http://schemas.microsoft.com/office/drawing/2014/main" id="{D21D112C-81C7-4554-ABE6-92455EBB4BD2}"/>
              </a:ext>
            </a:extLst>
          </p:cNvPr>
          <p:cNvSpPr txBox="1"/>
          <p:nvPr/>
        </p:nvSpPr>
        <p:spPr>
          <a:xfrm>
            <a:off x="4762950" y="1523699"/>
            <a:ext cx="519694" cy="248209"/>
          </a:xfrm>
          <a:prstGeom prst="rect">
            <a:avLst/>
          </a:prstGeom>
          <a:noFill/>
        </p:spPr>
        <p:txBody>
          <a:bodyPr wrap="none" rtlCol="0">
            <a:spAutoFit/>
          </a:bodyPr>
          <a:lstStyle/>
          <a:p>
            <a:pPr defTabSz="514337" fontAlgn="auto">
              <a:spcBef>
                <a:spcPts val="0"/>
              </a:spcBef>
              <a:spcAft>
                <a:spcPts val="0"/>
              </a:spcAft>
              <a:defRPr/>
            </a:pPr>
            <a:r>
              <a:rPr lang="en-US" sz="1013" dirty="0">
                <a:solidFill>
                  <a:prstClr val="black"/>
                </a:solidFill>
                <a:latin typeface="Arial"/>
                <a:ea typeface="+mn-ea"/>
                <a:cs typeface="+mn-cs"/>
              </a:rPr>
              <a:t>~95%</a:t>
            </a:r>
          </a:p>
        </p:txBody>
      </p:sp>
      <p:sp>
        <p:nvSpPr>
          <p:cNvPr id="5" name="Rectangle 4">
            <a:extLst>
              <a:ext uri="{FF2B5EF4-FFF2-40B4-BE49-F238E27FC236}">
                <a16:creationId xmlns:a16="http://schemas.microsoft.com/office/drawing/2014/main" id="{35070791-1B24-47B6-AE34-CE7707C28431}"/>
              </a:ext>
            </a:extLst>
          </p:cNvPr>
          <p:cNvSpPr/>
          <p:nvPr/>
        </p:nvSpPr>
        <p:spPr>
          <a:xfrm>
            <a:off x="5018568" y="2213900"/>
            <a:ext cx="1220087" cy="1196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7" fontAlgn="auto">
              <a:spcBef>
                <a:spcPts val="0"/>
              </a:spcBef>
              <a:spcAft>
                <a:spcPts val="0"/>
              </a:spcAft>
              <a:defRPr/>
            </a:pPr>
            <a:endParaRPr lang="en-US" sz="1013">
              <a:solidFill>
                <a:prstClr val="white"/>
              </a:solidFill>
              <a:latin typeface="Arial"/>
            </a:endParaRPr>
          </a:p>
        </p:txBody>
      </p:sp>
      <p:pic>
        <p:nvPicPr>
          <p:cNvPr id="7" name="Picture 6">
            <a:extLst>
              <a:ext uri="{FF2B5EF4-FFF2-40B4-BE49-F238E27FC236}">
                <a16:creationId xmlns:a16="http://schemas.microsoft.com/office/drawing/2014/main" id="{506A00A3-392C-417D-81E5-5E744FA536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09129" y="3668545"/>
            <a:ext cx="932115" cy="618067"/>
          </a:xfrm>
          <a:prstGeom prst="rect">
            <a:avLst/>
          </a:prstGeom>
        </p:spPr>
      </p:pic>
      <p:pic>
        <p:nvPicPr>
          <p:cNvPr id="9" name="Picture 2" descr="FDA Approves 41 New Medicines in 2014, the Most Since 1996 ...">
            <a:extLst>
              <a:ext uri="{FF2B5EF4-FFF2-40B4-BE49-F238E27FC236}">
                <a16:creationId xmlns:a16="http://schemas.microsoft.com/office/drawing/2014/main" id="{897F902C-410D-466A-8B7E-3F2FB3863B0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38235" y="3449224"/>
            <a:ext cx="664624" cy="4265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8A6ACD3-FBD2-4007-8DB8-E07AED4A4EEC}"/>
              </a:ext>
            </a:extLst>
          </p:cNvPr>
          <p:cNvSpPr txBox="1"/>
          <p:nvPr/>
        </p:nvSpPr>
        <p:spPr>
          <a:xfrm>
            <a:off x="1870414" y="3875735"/>
            <a:ext cx="1125629" cy="404085"/>
          </a:xfrm>
          <a:prstGeom prst="rect">
            <a:avLst/>
          </a:prstGeom>
          <a:noFill/>
        </p:spPr>
        <p:txBody>
          <a:bodyPr wrap="none" rtlCol="0">
            <a:spAutoFit/>
          </a:bodyPr>
          <a:lstStyle/>
          <a:p>
            <a:pPr defTabSz="514350" fontAlgn="auto">
              <a:spcBef>
                <a:spcPts val="0"/>
              </a:spcBef>
              <a:spcAft>
                <a:spcPts val="0"/>
              </a:spcAft>
              <a:defRPr/>
            </a:pPr>
            <a:r>
              <a:rPr lang="en-US" sz="1013" dirty="0">
                <a:solidFill>
                  <a:prstClr val="black"/>
                </a:solidFill>
                <a:latin typeface="Arial"/>
                <a:ea typeface="+mn-ea"/>
                <a:cs typeface="+mn-cs"/>
              </a:rPr>
              <a:t>Pembrolizumab </a:t>
            </a:r>
          </a:p>
          <a:p>
            <a:pPr defTabSz="514350" fontAlgn="auto">
              <a:spcBef>
                <a:spcPts val="0"/>
              </a:spcBef>
              <a:spcAft>
                <a:spcPts val="0"/>
              </a:spcAft>
              <a:defRPr/>
            </a:pPr>
            <a:r>
              <a:rPr lang="en-US" sz="1013" dirty="0">
                <a:solidFill>
                  <a:prstClr val="black"/>
                </a:solidFill>
                <a:latin typeface="Arial"/>
                <a:ea typeface="+mn-ea"/>
                <a:cs typeface="+mn-cs"/>
              </a:rPr>
              <a:t>~50% response</a:t>
            </a:r>
          </a:p>
        </p:txBody>
      </p:sp>
      <p:sp>
        <p:nvSpPr>
          <p:cNvPr id="10" name="TextBox 9">
            <a:extLst>
              <a:ext uri="{FF2B5EF4-FFF2-40B4-BE49-F238E27FC236}">
                <a16:creationId xmlns:a16="http://schemas.microsoft.com/office/drawing/2014/main" id="{23991272-59B0-44A4-B4B0-878BD8E7A126}"/>
              </a:ext>
            </a:extLst>
          </p:cNvPr>
          <p:cNvSpPr txBox="1"/>
          <p:nvPr/>
        </p:nvSpPr>
        <p:spPr>
          <a:xfrm>
            <a:off x="3631193" y="1196539"/>
            <a:ext cx="1688283" cy="248209"/>
          </a:xfrm>
          <a:prstGeom prst="rect">
            <a:avLst/>
          </a:prstGeom>
          <a:solidFill>
            <a:schemeClr val="bg1"/>
          </a:solidFill>
        </p:spPr>
        <p:txBody>
          <a:bodyPr wrap="none" rtlCol="0">
            <a:spAutoFit/>
          </a:bodyPr>
          <a:lstStyle/>
          <a:p>
            <a:pPr defTabSz="514350" fontAlgn="auto">
              <a:spcBef>
                <a:spcPts val="0"/>
              </a:spcBef>
              <a:spcAft>
                <a:spcPts val="0"/>
              </a:spcAft>
              <a:defRPr/>
            </a:pPr>
            <a:r>
              <a:rPr lang="en-US" sz="1013" b="1" dirty="0">
                <a:solidFill>
                  <a:prstClr val="black"/>
                </a:solidFill>
                <a:latin typeface="Arial"/>
                <a:ea typeface="+mn-ea"/>
                <a:cs typeface="+mn-cs"/>
              </a:rPr>
              <a:t>Biomarker (MSI-H; TMB)</a:t>
            </a:r>
          </a:p>
        </p:txBody>
      </p:sp>
      <p:sp>
        <p:nvSpPr>
          <p:cNvPr id="11" name="Arrow: Right 10">
            <a:extLst>
              <a:ext uri="{FF2B5EF4-FFF2-40B4-BE49-F238E27FC236}">
                <a16:creationId xmlns:a16="http://schemas.microsoft.com/office/drawing/2014/main" id="{45B3CADB-31B8-4828-BE0E-FB106195EEA2}"/>
              </a:ext>
            </a:extLst>
          </p:cNvPr>
          <p:cNvSpPr/>
          <p:nvPr/>
        </p:nvSpPr>
        <p:spPr>
          <a:xfrm rot="3504089">
            <a:off x="4282276" y="1522750"/>
            <a:ext cx="728090" cy="3999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endParaRPr lang="en-US" sz="1013">
              <a:solidFill>
                <a:prstClr val="white"/>
              </a:solidFill>
              <a:latin typeface="Arial"/>
            </a:endParaRPr>
          </a:p>
        </p:txBody>
      </p:sp>
    </p:spTree>
    <p:extLst>
      <p:ext uri="{BB962C8B-B14F-4D97-AF65-F5344CB8AC3E}">
        <p14:creationId xmlns:p14="http://schemas.microsoft.com/office/powerpoint/2010/main" val="3477087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A99E4-9F52-7076-45CF-014D17D551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01269D-403D-A98E-5C4B-58E5FAF5C789}"/>
              </a:ext>
            </a:extLst>
          </p:cNvPr>
          <p:cNvSpPr>
            <a:spLocks noGrp="1"/>
          </p:cNvSpPr>
          <p:nvPr>
            <p:ph sz="quarter" idx="11"/>
          </p:nvPr>
        </p:nvSpPr>
        <p:spPr/>
        <p:txBody>
          <a:bodyPr/>
          <a:lstStyle/>
          <a:p>
            <a:endParaRPr lang="en-US"/>
          </a:p>
        </p:txBody>
      </p:sp>
      <p:pic>
        <p:nvPicPr>
          <p:cNvPr id="5" name="Picture 4">
            <a:extLst>
              <a:ext uri="{FF2B5EF4-FFF2-40B4-BE49-F238E27FC236}">
                <a16:creationId xmlns:a16="http://schemas.microsoft.com/office/drawing/2014/main" id="{34F74793-5AAD-34A1-FABD-7A33A3597A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667537"/>
            <a:ext cx="6858000" cy="3808429"/>
          </a:xfrm>
          <a:prstGeom prst="rect">
            <a:avLst/>
          </a:prstGeom>
        </p:spPr>
      </p:pic>
    </p:spTree>
    <p:extLst>
      <p:ext uri="{BB962C8B-B14F-4D97-AF65-F5344CB8AC3E}">
        <p14:creationId xmlns:p14="http://schemas.microsoft.com/office/powerpoint/2010/main" val="1706133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0CFD-EA2D-E67E-1443-A8537EBF78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112B5D-CA9B-71AB-D5DE-04F40961C94D}"/>
              </a:ext>
            </a:extLst>
          </p:cNvPr>
          <p:cNvSpPr>
            <a:spLocks noGrp="1"/>
          </p:cNvSpPr>
          <p:nvPr>
            <p:ph sz="quarter" idx="11"/>
          </p:nvPr>
        </p:nvSpPr>
        <p:spPr/>
        <p:txBody>
          <a:bodyPr/>
          <a:lstStyle/>
          <a:p>
            <a:endParaRPr lang="en-US"/>
          </a:p>
        </p:txBody>
      </p:sp>
      <p:pic>
        <p:nvPicPr>
          <p:cNvPr id="5" name="Picture 4">
            <a:extLst>
              <a:ext uri="{FF2B5EF4-FFF2-40B4-BE49-F238E27FC236}">
                <a16:creationId xmlns:a16="http://schemas.microsoft.com/office/drawing/2014/main" id="{136578B0-E7AA-6E62-08B4-C1A52A0ECA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700523"/>
            <a:ext cx="6858000" cy="3742454"/>
          </a:xfrm>
          <a:prstGeom prst="rect">
            <a:avLst/>
          </a:prstGeom>
        </p:spPr>
      </p:pic>
    </p:spTree>
    <p:extLst>
      <p:ext uri="{BB962C8B-B14F-4D97-AF65-F5344CB8AC3E}">
        <p14:creationId xmlns:p14="http://schemas.microsoft.com/office/powerpoint/2010/main" val="4130422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91C3C-99B6-E0B1-1CF1-E1D2ADA58C25}"/>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3BF32B3-CC8E-DD4F-EF09-AC408F37C8B9}"/>
              </a:ext>
            </a:extLst>
          </p:cNvPr>
          <p:cNvSpPr>
            <a:spLocks noGrp="1"/>
          </p:cNvSpPr>
          <p:nvPr>
            <p:ph sz="quarter" idx="11"/>
          </p:nvPr>
        </p:nvSpPr>
        <p:spPr/>
        <p:txBody>
          <a:bodyPr/>
          <a:lstStyle/>
          <a:p>
            <a:r>
              <a:rPr lang="en-US" dirty="0"/>
              <a:t>Vaccines</a:t>
            </a:r>
          </a:p>
          <a:p>
            <a:r>
              <a:rPr lang="en-US" dirty="0"/>
              <a:t>Immune Checkpoint inhibitors</a:t>
            </a:r>
          </a:p>
          <a:p>
            <a:r>
              <a:rPr lang="en-US" dirty="0"/>
              <a:t>Bispecific Ab</a:t>
            </a:r>
          </a:p>
          <a:p>
            <a:r>
              <a:rPr lang="en-US" dirty="0"/>
              <a:t>Cell Therapy (CAR-T)</a:t>
            </a:r>
          </a:p>
          <a:p>
            <a:r>
              <a:rPr lang="en-US" dirty="0"/>
              <a:t>Conclusions</a:t>
            </a:r>
          </a:p>
        </p:txBody>
      </p:sp>
    </p:spTree>
    <p:extLst>
      <p:ext uri="{BB962C8B-B14F-4D97-AF65-F5344CB8AC3E}">
        <p14:creationId xmlns:p14="http://schemas.microsoft.com/office/powerpoint/2010/main" val="3463659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273B7-8CA2-6DCD-FEBD-DAE61F02A5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BE8AD0-748D-8698-D9CA-7CABA6BB93CD}"/>
              </a:ext>
            </a:extLst>
          </p:cNvPr>
          <p:cNvSpPr>
            <a:spLocks noGrp="1"/>
          </p:cNvSpPr>
          <p:nvPr>
            <p:ph sz="quarter" idx="11"/>
          </p:nvPr>
        </p:nvSpPr>
        <p:spPr/>
        <p:txBody>
          <a:bodyPr/>
          <a:lstStyle/>
          <a:p>
            <a:endParaRPr lang="en-US"/>
          </a:p>
        </p:txBody>
      </p:sp>
      <p:pic>
        <p:nvPicPr>
          <p:cNvPr id="5" name="Picture 4">
            <a:extLst>
              <a:ext uri="{FF2B5EF4-FFF2-40B4-BE49-F238E27FC236}">
                <a16:creationId xmlns:a16="http://schemas.microsoft.com/office/drawing/2014/main" id="{39446473-4744-ED0C-4761-6F793E013C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674858"/>
            <a:ext cx="6858000" cy="3793787"/>
          </a:xfrm>
          <a:prstGeom prst="rect">
            <a:avLst/>
          </a:prstGeom>
        </p:spPr>
      </p:pic>
    </p:spTree>
    <p:extLst>
      <p:ext uri="{BB962C8B-B14F-4D97-AF65-F5344CB8AC3E}">
        <p14:creationId xmlns:p14="http://schemas.microsoft.com/office/powerpoint/2010/main" val="4091481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4AB71D-4F39-46E9-B6A6-B0440B74734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546315" y="781808"/>
            <a:ext cx="4051372" cy="3579884"/>
          </a:xfrm>
          <a:prstGeom prst="rect">
            <a:avLst/>
          </a:prstGeom>
        </p:spPr>
      </p:pic>
      <p:grpSp>
        <p:nvGrpSpPr>
          <p:cNvPr id="20" name="Group 19">
            <a:extLst>
              <a:ext uri="{FF2B5EF4-FFF2-40B4-BE49-F238E27FC236}">
                <a16:creationId xmlns:a16="http://schemas.microsoft.com/office/drawing/2014/main" id="{2C6A05D2-229D-4459-A8EC-6A1ED22E863B}"/>
              </a:ext>
            </a:extLst>
          </p:cNvPr>
          <p:cNvGrpSpPr/>
          <p:nvPr/>
        </p:nvGrpSpPr>
        <p:grpSpPr>
          <a:xfrm>
            <a:off x="3043357" y="1793621"/>
            <a:ext cx="597860" cy="196208"/>
            <a:chOff x="3118747" y="1780162"/>
            <a:chExt cx="1062860" cy="348815"/>
          </a:xfrm>
        </p:grpSpPr>
        <p:sp>
          <p:nvSpPr>
            <p:cNvPr id="4" name="TextBox 3">
              <a:extLst>
                <a:ext uri="{FF2B5EF4-FFF2-40B4-BE49-F238E27FC236}">
                  <a16:creationId xmlns:a16="http://schemas.microsoft.com/office/drawing/2014/main" id="{2398B44E-1765-4884-B17D-814EA58BCF1D}"/>
                </a:ext>
              </a:extLst>
            </p:cNvPr>
            <p:cNvSpPr txBox="1"/>
            <p:nvPr/>
          </p:nvSpPr>
          <p:spPr>
            <a:xfrm>
              <a:off x="3297605" y="1780162"/>
              <a:ext cx="884002" cy="348815"/>
            </a:xfrm>
            <a:prstGeom prst="rect">
              <a:avLst/>
            </a:prstGeom>
            <a:noFill/>
          </p:spPr>
          <p:txBody>
            <a:bodyPr wrap="none" rtlCol="0">
              <a:spAutoFit/>
            </a:bodyPr>
            <a:lstStyle/>
            <a:p>
              <a:pPr defTabSz="514350" fontAlgn="auto">
                <a:spcBef>
                  <a:spcPts val="0"/>
                </a:spcBef>
                <a:spcAft>
                  <a:spcPts val="0"/>
                </a:spcAft>
                <a:defRPr/>
              </a:pPr>
              <a:r>
                <a:rPr lang="en-US" sz="675" b="1" dirty="0">
                  <a:solidFill>
                    <a:srgbClr val="FF0000"/>
                  </a:solidFill>
                  <a:latin typeface="Arial" panose="020B0604020202020204" pitchFamily="34" charset="0"/>
                  <a:ea typeface="+mn-ea"/>
                  <a:cs typeface="Arial" panose="020B0604020202020204" pitchFamily="34" charset="0"/>
                </a:rPr>
                <a:t>Expand</a:t>
              </a:r>
            </a:p>
          </p:txBody>
        </p:sp>
        <p:sp>
          <p:nvSpPr>
            <p:cNvPr id="11" name="Oval 10">
              <a:extLst>
                <a:ext uri="{FF2B5EF4-FFF2-40B4-BE49-F238E27FC236}">
                  <a16:creationId xmlns:a16="http://schemas.microsoft.com/office/drawing/2014/main" id="{6D9B7A7F-D804-4322-AA8B-C5B56401FF6A}"/>
                </a:ext>
              </a:extLst>
            </p:cNvPr>
            <p:cNvSpPr/>
            <p:nvPr/>
          </p:nvSpPr>
          <p:spPr>
            <a:xfrm>
              <a:off x="3118747" y="1804178"/>
              <a:ext cx="241483" cy="241483"/>
            </a:xfrm>
            <a:prstGeom prst="ellipse">
              <a:avLst/>
            </a:prstGeom>
            <a:solidFill>
              <a:srgbClr val="D1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r>
                <a:rPr lang="en-US" sz="900" b="1" dirty="0">
                  <a:solidFill>
                    <a:prstClr val="white"/>
                  </a:solidFill>
                  <a:latin typeface="Arial" panose="020B0604020202020204" pitchFamily="34" charset="0"/>
                  <a:cs typeface="Arial" panose="020B0604020202020204" pitchFamily="34" charset="0"/>
                </a:rPr>
                <a:t>3</a:t>
              </a:r>
            </a:p>
          </p:txBody>
        </p:sp>
      </p:grpSp>
      <p:grpSp>
        <p:nvGrpSpPr>
          <p:cNvPr id="19" name="Group 18">
            <a:extLst>
              <a:ext uri="{FF2B5EF4-FFF2-40B4-BE49-F238E27FC236}">
                <a16:creationId xmlns:a16="http://schemas.microsoft.com/office/drawing/2014/main" id="{4ECC5BFF-1D4A-4ECA-9268-36705D95D2A5}"/>
              </a:ext>
            </a:extLst>
          </p:cNvPr>
          <p:cNvGrpSpPr/>
          <p:nvPr/>
        </p:nvGrpSpPr>
        <p:grpSpPr>
          <a:xfrm>
            <a:off x="2847038" y="2936541"/>
            <a:ext cx="604917" cy="196208"/>
            <a:chOff x="2577666" y="4027956"/>
            <a:chExt cx="1075407" cy="348815"/>
          </a:xfrm>
        </p:grpSpPr>
        <p:sp>
          <p:nvSpPr>
            <p:cNvPr id="5" name="TextBox 4">
              <a:extLst>
                <a:ext uri="{FF2B5EF4-FFF2-40B4-BE49-F238E27FC236}">
                  <a16:creationId xmlns:a16="http://schemas.microsoft.com/office/drawing/2014/main" id="{9A7B7520-0D21-491B-B2BD-146823761856}"/>
                </a:ext>
              </a:extLst>
            </p:cNvPr>
            <p:cNvSpPr txBox="1"/>
            <p:nvPr/>
          </p:nvSpPr>
          <p:spPr>
            <a:xfrm>
              <a:off x="2769070" y="4027956"/>
              <a:ext cx="884003" cy="348815"/>
            </a:xfrm>
            <a:prstGeom prst="rect">
              <a:avLst/>
            </a:prstGeom>
            <a:noFill/>
          </p:spPr>
          <p:txBody>
            <a:bodyPr wrap="none" rtlCol="0">
              <a:spAutoFit/>
            </a:bodyPr>
            <a:lstStyle/>
            <a:p>
              <a:pPr defTabSz="514350" fontAlgn="auto">
                <a:spcBef>
                  <a:spcPts val="0"/>
                </a:spcBef>
                <a:spcAft>
                  <a:spcPts val="0"/>
                </a:spcAft>
                <a:defRPr/>
              </a:pPr>
              <a:r>
                <a:rPr lang="en-US" sz="675" b="1" dirty="0">
                  <a:solidFill>
                    <a:srgbClr val="FF0000"/>
                  </a:solidFill>
                  <a:latin typeface="Arial" panose="020B0604020202020204" pitchFamily="34" charset="0"/>
                  <a:ea typeface="+mn-ea"/>
                  <a:cs typeface="Arial" panose="020B0604020202020204" pitchFamily="34" charset="0"/>
                </a:rPr>
                <a:t>Engage</a:t>
              </a:r>
            </a:p>
          </p:txBody>
        </p:sp>
        <p:sp>
          <p:nvSpPr>
            <p:cNvPr id="12" name="Oval 11">
              <a:extLst>
                <a:ext uri="{FF2B5EF4-FFF2-40B4-BE49-F238E27FC236}">
                  <a16:creationId xmlns:a16="http://schemas.microsoft.com/office/drawing/2014/main" id="{58072E19-6947-4231-AC5C-BADF4FB415F3}"/>
                </a:ext>
              </a:extLst>
            </p:cNvPr>
            <p:cNvSpPr/>
            <p:nvPr/>
          </p:nvSpPr>
          <p:spPr>
            <a:xfrm>
              <a:off x="2577666" y="4047006"/>
              <a:ext cx="241483" cy="241483"/>
            </a:xfrm>
            <a:prstGeom prst="ellipse">
              <a:avLst/>
            </a:prstGeom>
            <a:solidFill>
              <a:srgbClr val="D1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r>
                <a:rPr lang="en-US" sz="900" b="1" dirty="0">
                  <a:solidFill>
                    <a:prstClr val="white"/>
                  </a:solidFill>
                  <a:latin typeface="Arial" panose="020B0604020202020204" pitchFamily="34" charset="0"/>
                  <a:cs typeface="Arial" panose="020B0604020202020204" pitchFamily="34" charset="0"/>
                </a:rPr>
                <a:t>2</a:t>
              </a:r>
            </a:p>
          </p:txBody>
        </p:sp>
      </p:grpSp>
      <p:grpSp>
        <p:nvGrpSpPr>
          <p:cNvPr id="21" name="Group 20">
            <a:extLst>
              <a:ext uri="{FF2B5EF4-FFF2-40B4-BE49-F238E27FC236}">
                <a16:creationId xmlns:a16="http://schemas.microsoft.com/office/drawing/2014/main" id="{0D9B05A9-E41E-4192-A057-69FAD7F8DE81}"/>
              </a:ext>
            </a:extLst>
          </p:cNvPr>
          <p:cNvGrpSpPr/>
          <p:nvPr/>
        </p:nvGrpSpPr>
        <p:grpSpPr>
          <a:xfrm>
            <a:off x="4468122" y="1239013"/>
            <a:ext cx="696066" cy="196208"/>
            <a:chOff x="5807713" y="743780"/>
            <a:chExt cx="1237451" cy="348815"/>
          </a:xfrm>
        </p:grpSpPr>
        <p:sp>
          <p:nvSpPr>
            <p:cNvPr id="6" name="TextBox 5">
              <a:extLst>
                <a:ext uri="{FF2B5EF4-FFF2-40B4-BE49-F238E27FC236}">
                  <a16:creationId xmlns:a16="http://schemas.microsoft.com/office/drawing/2014/main" id="{7BAFD0FF-BB52-48F7-9247-6158B31B6480}"/>
                </a:ext>
              </a:extLst>
            </p:cNvPr>
            <p:cNvSpPr txBox="1"/>
            <p:nvPr/>
          </p:nvSpPr>
          <p:spPr>
            <a:xfrm>
              <a:off x="5998723" y="743780"/>
              <a:ext cx="1046441" cy="348815"/>
            </a:xfrm>
            <a:prstGeom prst="rect">
              <a:avLst/>
            </a:prstGeom>
            <a:noFill/>
          </p:spPr>
          <p:txBody>
            <a:bodyPr wrap="none" rtlCol="0">
              <a:spAutoFit/>
            </a:bodyPr>
            <a:lstStyle/>
            <a:p>
              <a:pPr defTabSz="514350" fontAlgn="auto">
                <a:spcBef>
                  <a:spcPts val="0"/>
                </a:spcBef>
                <a:spcAft>
                  <a:spcPts val="0"/>
                </a:spcAft>
                <a:defRPr/>
              </a:pPr>
              <a:r>
                <a:rPr lang="en-US" sz="675" dirty="0">
                  <a:solidFill>
                    <a:prstClr val="black"/>
                  </a:solidFill>
                  <a:latin typeface="Arial" panose="020B0604020202020204" pitchFamily="34" charset="0"/>
                  <a:ea typeface="+mn-ea"/>
                  <a:cs typeface="Arial" panose="020B0604020202020204" pitchFamily="34" charset="0"/>
                </a:rPr>
                <a:t>Expedition</a:t>
              </a:r>
            </a:p>
          </p:txBody>
        </p:sp>
        <p:sp>
          <p:nvSpPr>
            <p:cNvPr id="13" name="Oval 12">
              <a:extLst>
                <a:ext uri="{FF2B5EF4-FFF2-40B4-BE49-F238E27FC236}">
                  <a16:creationId xmlns:a16="http://schemas.microsoft.com/office/drawing/2014/main" id="{02D63BCE-7461-4DEA-BC38-A8ADABFB02D6}"/>
                </a:ext>
              </a:extLst>
            </p:cNvPr>
            <p:cNvSpPr/>
            <p:nvPr/>
          </p:nvSpPr>
          <p:spPr>
            <a:xfrm>
              <a:off x="5807713" y="751612"/>
              <a:ext cx="241483" cy="241483"/>
            </a:xfrm>
            <a:prstGeom prst="ellipse">
              <a:avLst/>
            </a:prstGeom>
            <a:solidFill>
              <a:srgbClr val="902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r>
                <a:rPr lang="en-US" sz="900" b="1" dirty="0">
                  <a:solidFill>
                    <a:prstClr val="white"/>
                  </a:solidFill>
                  <a:latin typeface="Arial" panose="020B0604020202020204" pitchFamily="34" charset="0"/>
                  <a:cs typeface="Arial" panose="020B0604020202020204" pitchFamily="34" charset="0"/>
                </a:rPr>
                <a:t>4</a:t>
              </a:r>
            </a:p>
          </p:txBody>
        </p:sp>
      </p:grpSp>
      <p:grpSp>
        <p:nvGrpSpPr>
          <p:cNvPr id="22" name="Group 21">
            <a:extLst>
              <a:ext uri="{FF2B5EF4-FFF2-40B4-BE49-F238E27FC236}">
                <a16:creationId xmlns:a16="http://schemas.microsoft.com/office/drawing/2014/main" id="{C5B8A83C-27D4-4194-83B5-0AC44AF8A736}"/>
              </a:ext>
            </a:extLst>
          </p:cNvPr>
          <p:cNvGrpSpPr/>
          <p:nvPr/>
        </p:nvGrpSpPr>
        <p:grpSpPr>
          <a:xfrm>
            <a:off x="5501013" y="1800091"/>
            <a:ext cx="667580" cy="196208"/>
            <a:chOff x="7948874" y="1750978"/>
            <a:chExt cx="1186807" cy="348814"/>
          </a:xfrm>
        </p:grpSpPr>
        <p:sp>
          <p:nvSpPr>
            <p:cNvPr id="7" name="TextBox 6">
              <a:extLst>
                <a:ext uri="{FF2B5EF4-FFF2-40B4-BE49-F238E27FC236}">
                  <a16:creationId xmlns:a16="http://schemas.microsoft.com/office/drawing/2014/main" id="{D7EF1198-68FE-48CF-8553-49E34940062C}"/>
                </a:ext>
              </a:extLst>
            </p:cNvPr>
            <p:cNvSpPr txBox="1"/>
            <p:nvPr/>
          </p:nvSpPr>
          <p:spPr>
            <a:xfrm>
              <a:off x="8131988" y="1750978"/>
              <a:ext cx="1003693" cy="348814"/>
            </a:xfrm>
            <a:prstGeom prst="rect">
              <a:avLst/>
            </a:prstGeom>
            <a:noFill/>
          </p:spPr>
          <p:txBody>
            <a:bodyPr wrap="none" rtlCol="0">
              <a:spAutoFit/>
            </a:bodyPr>
            <a:lstStyle/>
            <a:p>
              <a:pPr defTabSz="514350" fontAlgn="auto">
                <a:spcBef>
                  <a:spcPts val="0"/>
                </a:spcBef>
                <a:spcAft>
                  <a:spcPts val="0"/>
                </a:spcAft>
                <a:defRPr/>
              </a:pPr>
              <a:r>
                <a:rPr lang="en-US" sz="675" dirty="0">
                  <a:solidFill>
                    <a:prstClr val="black"/>
                  </a:solidFill>
                  <a:latin typeface="Arial" panose="020B0604020202020204" pitchFamily="34" charset="0"/>
                  <a:ea typeface="+mn-ea"/>
                  <a:cs typeface="Arial" panose="020B0604020202020204" pitchFamily="34" charset="0"/>
                </a:rPr>
                <a:t>Excursion</a:t>
              </a:r>
            </a:p>
          </p:txBody>
        </p:sp>
        <p:sp>
          <p:nvSpPr>
            <p:cNvPr id="14" name="Oval 13">
              <a:extLst>
                <a:ext uri="{FF2B5EF4-FFF2-40B4-BE49-F238E27FC236}">
                  <a16:creationId xmlns:a16="http://schemas.microsoft.com/office/drawing/2014/main" id="{AC987DFE-D074-4F54-AEFF-469DCE0D0C6D}"/>
                </a:ext>
              </a:extLst>
            </p:cNvPr>
            <p:cNvSpPr/>
            <p:nvPr/>
          </p:nvSpPr>
          <p:spPr>
            <a:xfrm>
              <a:off x="7948874" y="1786494"/>
              <a:ext cx="241483" cy="241483"/>
            </a:xfrm>
            <a:prstGeom prst="ellipse">
              <a:avLst/>
            </a:prstGeom>
            <a:solidFill>
              <a:srgbClr val="902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r>
                <a:rPr lang="en-US" sz="900" b="1" dirty="0">
                  <a:solidFill>
                    <a:prstClr val="white"/>
                  </a:solidFill>
                  <a:latin typeface="Arial" panose="020B0604020202020204" pitchFamily="34" charset="0"/>
                  <a:cs typeface="Arial" panose="020B0604020202020204" pitchFamily="34" charset="0"/>
                </a:rPr>
                <a:t>5</a:t>
              </a:r>
            </a:p>
          </p:txBody>
        </p:sp>
      </p:grpSp>
      <p:grpSp>
        <p:nvGrpSpPr>
          <p:cNvPr id="23" name="Group 22">
            <a:extLst>
              <a:ext uri="{FF2B5EF4-FFF2-40B4-BE49-F238E27FC236}">
                <a16:creationId xmlns:a16="http://schemas.microsoft.com/office/drawing/2014/main" id="{CD25C465-7BED-4E7F-A105-694CC5D7F46E}"/>
              </a:ext>
            </a:extLst>
          </p:cNvPr>
          <p:cNvGrpSpPr/>
          <p:nvPr/>
        </p:nvGrpSpPr>
        <p:grpSpPr>
          <a:xfrm>
            <a:off x="5717248" y="2927278"/>
            <a:ext cx="754028" cy="196208"/>
            <a:chOff x="8463045" y="4077530"/>
            <a:chExt cx="1340494" cy="348815"/>
          </a:xfrm>
        </p:grpSpPr>
        <p:sp>
          <p:nvSpPr>
            <p:cNvPr id="8" name="TextBox 7">
              <a:extLst>
                <a:ext uri="{FF2B5EF4-FFF2-40B4-BE49-F238E27FC236}">
                  <a16:creationId xmlns:a16="http://schemas.microsoft.com/office/drawing/2014/main" id="{86AE37B1-9C71-4AFA-B8CF-6FAB1C4136EA}"/>
                </a:ext>
              </a:extLst>
            </p:cNvPr>
            <p:cNvSpPr txBox="1"/>
            <p:nvPr/>
          </p:nvSpPr>
          <p:spPr>
            <a:xfrm>
              <a:off x="8654506" y="4077530"/>
              <a:ext cx="1149033" cy="348815"/>
            </a:xfrm>
            <a:prstGeom prst="rect">
              <a:avLst/>
            </a:prstGeom>
            <a:noFill/>
          </p:spPr>
          <p:txBody>
            <a:bodyPr wrap="none" rtlCol="0">
              <a:spAutoFit/>
            </a:bodyPr>
            <a:lstStyle/>
            <a:p>
              <a:pPr defTabSz="514350" fontAlgn="auto">
                <a:spcBef>
                  <a:spcPts val="0"/>
                </a:spcBef>
                <a:spcAft>
                  <a:spcPts val="0"/>
                </a:spcAft>
                <a:defRPr/>
              </a:pPr>
              <a:r>
                <a:rPr lang="en-US" sz="675" dirty="0">
                  <a:solidFill>
                    <a:prstClr val="black"/>
                  </a:solidFill>
                  <a:latin typeface="Arial" panose="020B0604020202020204" pitchFamily="34" charset="0"/>
                  <a:ea typeface="+mn-ea"/>
                  <a:cs typeface="Arial" panose="020B0604020202020204" pitchFamily="34" charset="0"/>
                </a:rPr>
                <a:t>Establish ID</a:t>
              </a:r>
            </a:p>
          </p:txBody>
        </p:sp>
        <p:sp>
          <p:nvSpPr>
            <p:cNvPr id="15" name="Oval 14">
              <a:extLst>
                <a:ext uri="{FF2B5EF4-FFF2-40B4-BE49-F238E27FC236}">
                  <a16:creationId xmlns:a16="http://schemas.microsoft.com/office/drawing/2014/main" id="{794846D1-1117-4684-8EB6-9DCF207CB1FD}"/>
                </a:ext>
              </a:extLst>
            </p:cNvPr>
            <p:cNvSpPr/>
            <p:nvPr/>
          </p:nvSpPr>
          <p:spPr>
            <a:xfrm>
              <a:off x="8463045" y="4090764"/>
              <a:ext cx="241483" cy="241483"/>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r>
                <a:rPr lang="en-US" sz="900" b="1" dirty="0">
                  <a:solidFill>
                    <a:prstClr val="white"/>
                  </a:solidFill>
                  <a:latin typeface="Arial" panose="020B0604020202020204" pitchFamily="34" charset="0"/>
                  <a:cs typeface="Arial" panose="020B0604020202020204" pitchFamily="34" charset="0"/>
                </a:rPr>
                <a:t>6</a:t>
              </a:r>
            </a:p>
          </p:txBody>
        </p:sp>
      </p:grpSp>
      <p:grpSp>
        <p:nvGrpSpPr>
          <p:cNvPr id="24" name="Group 23">
            <a:extLst>
              <a:ext uri="{FF2B5EF4-FFF2-40B4-BE49-F238E27FC236}">
                <a16:creationId xmlns:a16="http://schemas.microsoft.com/office/drawing/2014/main" id="{D66A9975-56E1-4893-9C5B-B1589233C1BE}"/>
              </a:ext>
            </a:extLst>
          </p:cNvPr>
          <p:cNvGrpSpPr/>
          <p:nvPr/>
        </p:nvGrpSpPr>
        <p:grpSpPr>
          <a:xfrm>
            <a:off x="5023310" y="3789074"/>
            <a:ext cx="574426" cy="196208"/>
            <a:chOff x="6984164" y="5922543"/>
            <a:chExt cx="1021200" cy="348815"/>
          </a:xfrm>
        </p:grpSpPr>
        <p:sp>
          <p:nvSpPr>
            <p:cNvPr id="9" name="TextBox 8">
              <a:extLst>
                <a:ext uri="{FF2B5EF4-FFF2-40B4-BE49-F238E27FC236}">
                  <a16:creationId xmlns:a16="http://schemas.microsoft.com/office/drawing/2014/main" id="{CEE5C470-5722-4D33-98D4-D2D50104C448}"/>
                </a:ext>
              </a:extLst>
            </p:cNvPr>
            <p:cNvSpPr txBox="1"/>
            <p:nvPr/>
          </p:nvSpPr>
          <p:spPr>
            <a:xfrm>
              <a:off x="7172658" y="5922543"/>
              <a:ext cx="832706" cy="348815"/>
            </a:xfrm>
            <a:prstGeom prst="rect">
              <a:avLst/>
            </a:prstGeom>
            <a:noFill/>
          </p:spPr>
          <p:txBody>
            <a:bodyPr wrap="none" rtlCol="0">
              <a:spAutoFit/>
            </a:bodyPr>
            <a:lstStyle/>
            <a:p>
              <a:pPr defTabSz="514350" fontAlgn="auto">
                <a:spcBef>
                  <a:spcPts val="0"/>
                </a:spcBef>
                <a:spcAft>
                  <a:spcPts val="0"/>
                </a:spcAft>
                <a:defRPr/>
              </a:pPr>
              <a:r>
                <a:rPr lang="en-US" sz="675" b="1" dirty="0">
                  <a:solidFill>
                    <a:srgbClr val="FF0000"/>
                  </a:solidFill>
                  <a:latin typeface="Arial" panose="020B0604020202020204" pitchFamily="34" charset="0"/>
                  <a:ea typeface="+mn-ea"/>
                  <a:cs typeface="Arial" panose="020B0604020202020204" pitchFamily="34" charset="0"/>
                </a:rPr>
                <a:t>Enable</a:t>
              </a:r>
            </a:p>
          </p:txBody>
        </p:sp>
        <p:sp>
          <p:nvSpPr>
            <p:cNvPr id="16" name="Oval 15">
              <a:extLst>
                <a:ext uri="{FF2B5EF4-FFF2-40B4-BE49-F238E27FC236}">
                  <a16:creationId xmlns:a16="http://schemas.microsoft.com/office/drawing/2014/main" id="{476BB93D-4552-44EA-8E72-6FB43966D3BB}"/>
                </a:ext>
              </a:extLst>
            </p:cNvPr>
            <p:cNvSpPr/>
            <p:nvPr/>
          </p:nvSpPr>
          <p:spPr>
            <a:xfrm>
              <a:off x="6984164" y="5941593"/>
              <a:ext cx="241483" cy="241483"/>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r>
                <a:rPr lang="en-US" sz="900" b="1" dirty="0">
                  <a:solidFill>
                    <a:prstClr val="white"/>
                  </a:solidFill>
                  <a:latin typeface="Arial" panose="020B0604020202020204" pitchFamily="34" charset="0"/>
                  <a:cs typeface="Arial" panose="020B0604020202020204" pitchFamily="34" charset="0"/>
                </a:rPr>
                <a:t>7</a:t>
              </a:r>
            </a:p>
          </p:txBody>
        </p:sp>
      </p:grpSp>
      <p:grpSp>
        <p:nvGrpSpPr>
          <p:cNvPr id="18" name="Group 17">
            <a:extLst>
              <a:ext uri="{FF2B5EF4-FFF2-40B4-BE49-F238E27FC236}">
                <a16:creationId xmlns:a16="http://schemas.microsoft.com/office/drawing/2014/main" id="{21C2B108-4BD3-4C3D-A420-9FAE77467479}"/>
              </a:ext>
            </a:extLst>
          </p:cNvPr>
          <p:cNvGrpSpPr/>
          <p:nvPr/>
        </p:nvGrpSpPr>
        <p:grpSpPr>
          <a:xfrm>
            <a:off x="3725022" y="3791413"/>
            <a:ext cx="766811" cy="196208"/>
            <a:chOff x="4547786" y="6098351"/>
            <a:chExt cx="1363219" cy="348815"/>
          </a:xfrm>
        </p:grpSpPr>
        <p:sp>
          <p:nvSpPr>
            <p:cNvPr id="10" name="TextBox 9">
              <a:extLst>
                <a:ext uri="{FF2B5EF4-FFF2-40B4-BE49-F238E27FC236}">
                  <a16:creationId xmlns:a16="http://schemas.microsoft.com/office/drawing/2014/main" id="{AD80D9ED-A587-41DD-81A1-D2620B3FF5D1}"/>
                </a:ext>
              </a:extLst>
            </p:cNvPr>
            <p:cNvSpPr txBox="1"/>
            <p:nvPr/>
          </p:nvSpPr>
          <p:spPr>
            <a:xfrm>
              <a:off x="4727775" y="6098351"/>
              <a:ext cx="1183230" cy="348815"/>
            </a:xfrm>
            <a:prstGeom prst="rect">
              <a:avLst/>
            </a:prstGeom>
            <a:noFill/>
          </p:spPr>
          <p:txBody>
            <a:bodyPr wrap="none" rtlCol="0">
              <a:spAutoFit/>
            </a:bodyPr>
            <a:lstStyle/>
            <a:p>
              <a:pPr defTabSz="514350" fontAlgn="auto">
                <a:spcBef>
                  <a:spcPts val="0"/>
                </a:spcBef>
                <a:spcAft>
                  <a:spcPts val="0"/>
                </a:spcAft>
                <a:defRPr/>
              </a:pPr>
              <a:r>
                <a:rPr lang="en-US" sz="675" dirty="0">
                  <a:solidFill>
                    <a:prstClr val="black"/>
                  </a:solidFill>
                  <a:latin typeface="Arial" panose="020B0604020202020204" pitchFamily="34" charset="0"/>
                  <a:ea typeface="+mn-ea"/>
                  <a:cs typeface="Arial" panose="020B0604020202020204" pitchFamily="34" charset="0"/>
                </a:rPr>
                <a:t>Emit antigen</a:t>
              </a:r>
            </a:p>
          </p:txBody>
        </p:sp>
        <p:sp>
          <p:nvSpPr>
            <p:cNvPr id="17" name="Oval 16">
              <a:extLst>
                <a:ext uri="{FF2B5EF4-FFF2-40B4-BE49-F238E27FC236}">
                  <a16:creationId xmlns:a16="http://schemas.microsoft.com/office/drawing/2014/main" id="{6B3B2530-9534-4E2F-95BD-4269EB3C5147}"/>
                </a:ext>
              </a:extLst>
            </p:cNvPr>
            <p:cNvSpPr/>
            <p:nvPr/>
          </p:nvSpPr>
          <p:spPr>
            <a:xfrm>
              <a:off x="4547786" y="6111960"/>
              <a:ext cx="241483" cy="241483"/>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r>
                <a:rPr lang="en-US" sz="900" b="1" dirty="0">
                  <a:solidFill>
                    <a:prstClr val="white"/>
                  </a:solidFill>
                  <a:latin typeface="Arial" panose="020B0604020202020204" pitchFamily="34" charset="0"/>
                  <a:cs typeface="Arial" panose="020B0604020202020204" pitchFamily="34" charset="0"/>
                </a:rPr>
                <a:t>1</a:t>
              </a:r>
            </a:p>
          </p:txBody>
        </p:sp>
      </p:grpSp>
    </p:spTree>
    <p:extLst>
      <p:ext uri="{BB962C8B-B14F-4D97-AF65-F5344CB8AC3E}">
        <p14:creationId xmlns:p14="http://schemas.microsoft.com/office/powerpoint/2010/main" val="769797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BDB4B-17DC-4B2A-99B7-03B347C4CD48}"/>
              </a:ext>
            </a:extLst>
          </p:cNvPr>
          <p:cNvSpPr>
            <a:spLocks noGrp="1"/>
          </p:cNvSpPr>
          <p:nvPr>
            <p:ph type="title"/>
          </p:nvPr>
        </p:nvSpPr>
        <p:spPr>
          <a:xfrm>
            <a:off x="1614489" y="719732"/>
            <a:ext cx="5915025" cy="745629"/>
          </a:xfrm>
        </p:spPr>
        <p:txBody>
          <a:bodyPr/>
          <a:lstStyle/>
          <a:p>
            <a:pPr algn="ctr"/>
            <a:r>
              <a:rPr lang="en-US" sz="2250" b="1" dirty="0"/>
              <a:t>Best PSA Responses</a:t>
            </a:r>
            <a:br>
              <a:rPr lang="en-US" dirty="0"/>
            </a:br>
            <a:endParaRPr lang="en-US" sz="2025" dirty="0"/>
          </a:p>
        </p:txBody>
      </p:sp>
      <p:pic>
        <p:nvPicPr>
          <p:cNvPr id="13" name="Content Placeholder 3">
            <a:extLst>
              <a:ext uri="{FF2B5EF4-FFF2-40B4-BE49-F238E27FC236}">
                <a16:creationId xmlns:a16="http://schemas.microsoft.com/office/drawing/2014/main" id="{2FD798C4-4899-4CE0-ADC1-C4CFC023A1D9}"/>
              </a:ext>
            </a:extLst>
          </p:cNvPr>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1438521" y="1159329"/>
            <a:ext cx="2914650" cy="2045711"/>
          </a:xfrm>
          <a:prstGeom prst="rect">
            <a:avLst/>
          </a:prstGeom>
        </p:spPr>
      </p:pic>
      <p:sp>
        <p:nvSpPr>
          <p:cNvPr id="6" name="Content Placeholder 5">
            <a:extLst>
              <a:ext uri="{FF2B5EF4-FFF2-40B4-BE49-F238E27FC236}">
                <a16:creationId xmlns:a16="http://schemas.microsoft.com/office/drawing/2014/main" id="{1D3447A1-5883-4086-ACDA-0BDEBE2ED18A}"/>
              </a:ext>
            </a:extLst>
          </p:cNvPr>
          <p:cNvSpPr>
            <a:spLocks noGrp="1"/>
          </p:cNvSpPr>
          <p:nvPr>
            <p:ph sz="half" idx="2"/>
          </p:nvPr>
        </p:nvSpPr>
        <p:spPr/>
        <p:txBody>
          <a:bodyPr/>
          <a:lstStyle/>
          <a:p>
            <a:endParaRPr lang="en-US" dirty="0"/>
          </a:p>
        </p:txBody>
      </p:sp>
      <p:pic>
        <p:nvPicPr>
          <p:cNvPr id="7" name="Picture 6">
            <a:extLst>
              <a:ext uri="{FF2B5EF4-FFF2-40B4-BE49-F238E27FC236}">
                <a16:creationId xmlns:a16="http://schemas.microsoft.com/office/drawing/2014/main" id="{2E670171-ED0E-46A8-BF88-52CDDB8FE0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01279" y="3711062"/>
            <a:ext cx="2319933" cy="369911"/>
          </a:xfrm>
          <a:prstGeom prst="rect">
            <a:avLst/>
          </a:prstGeom>
        </p:spPr>
      </p:pic>
      <p:sp>
        <p:nvSpPr>
          <p:cNvPr id="9" name="TextBox 8">
            <a:extLst>
              <a:ext uri="{FF2B5EF4-FFF2-40B4-BE49-F238E27FC236}">
                <a16:creationId xmlns:a16="http://schemas.microsoft.com/office/drawing/2014/main" id="{8F0184B2-D2B7-48E8-96E4-D8E09E3B406E}"/>
              </a:ext>
            </a:extLst>
          </p:cNvPr>
          <p:cNvSpPr txBox="1"/>
          <p:nvPr/>
        </p:nvSpPr>
        <p:spPr>
          <a:xfrm>
            <a:off x="4711316" y="4169330"/>
            <a:ext cx="2939331" cy="369332"/>
          </a:xfrm>
          <a:prstGeom prst="rect">
            <a:avLst/>
          </a:prstGeom>
          <a:noFill/>
        </p:spPr>
        <p:txBody>
          <a:bodyPr wrap="none" rtlCol="0">
            <a:spAutoFit/>
          </a:bodyPr>
          <a:lstStyle/>
          <a:p>
            <a:pPr algn="r" defTabSz="514350" fontAlgn="auto">
              <a:spcBef>
                <a:spcPts val="0"/>
              </a:spcBef>
              <a:spcAft>
                <a:spcPts val="0"/>
              </a:spcAft>
              <a:defRPr/>
            </a:pPr>
            <a:r>
              <a:rPr lang="en-US" b="1" dirty="0">
                <a:solidFill>
                  <a:prstClr val="black"/>
                </a:solidFill>
                <a:latin typeface="Calibri" panose="020F0502020204030204"/>
                <a:ea typeface="+mn-ea"/>
                <a:cs typeface="+mn-cs"/>
              </a:rPr>
              <a:t>Redman…Gulley, ESMO 2020</a:t>
            </a:r>
          </a:p>
        </p:txBody>
      </p:sp>
      <p:sp>
        <p:nvSpPr>
          <p:cNvPr id="10" name="TextBox 9">
            <a:extLst>
              <a:ext uri="{FF2B5EF4-FFF2-40B4-BE49-F238E27FC236}">
                <a16:creationId xmlns:a16="http://schemas.microsoft.com/office/drawing/2014/main" id="{BF3BE4C7-42A5-4B36-B215-6D902DAE6CC1}"/>
              </a:ext>
            </a:extLst>
          </p:cNvPr>
          <p:cNvSpPr txBox="1"/>
          <p:nvPr/>
        </p:nvSpPr>
        <p:spPr>
          <a:xfrm>
            <a:off x="5896221" y="3646146"/>
            <a:ext cx="1813270" cy="525208"/>
          </a:xfrm>
          <a:prstGeom prst="rect">
            <a:avLst/>
          </a:prstGeom>
          <a:noFill/>
        </p:spPr>
        <p:txBody>
          <a:bodyPr wrap="square" rtlCol="0">
            <a:spAutoFit/>
          </a:bodyPr>
          <a:lstStyle/>
          <a:p>
            <a:pPr marL="62508" indent="-62508" defTabSz="514350" fontAlgn="auto">
              <a:spcBef>
                <a:spcPts val="0"/>
              </a:spcBef>
              <a:spcAft>
                <a:spcPts val="0"/>
              </a:spcAft>
              <a:defRPr/>
            </a:pPr>
            <a:r>
              <a:rPr lang="en-US" sz="788" dirty="0">
                <a:solidFill>
                  <a:prstClr val="black"/>
                </a:solidFill>
                <a:latin typeface="Helvetica" pitchFamily="2" charset="0"/>
                <a:ea typeface="+mn-ea"/>
                <a:cs typeface="+mn-cs"/>
              </a:rPr>
              <a:t>*</a:t>
            </a:r>
            <a:r>
              <a:rPr lang="en-US" sz="675" dirty="0">
                <a:solidFill>
                  <a:prstClr val="black"/>
                </a:solidFill>
                <a:latin typeface="Helvetica" pitchFamily="2" charset="0"/>
                <a:ea typeface="+mn-ea"/>
                <a:cs typeface="+mn-cs"/>
              </a:rPr>
              <a:t>Maximal PSA response occurred after palliative radiation. Prior to radiation, maximal PSA response = 29%. Not counted as a response.</a:t>
            </a:r>
          </a:p>
        </p:txBody>
      </p:sp>
      <p:sp>
        <p:nvSpPr>
          <p:cNvPr id="19" name="TextBox 18">
            <a:extLst>
              <a:ext uri="{FF2B5EF4-FFF2-40B4-BE49-F238E27FC236}">
                <a16:creationId xmlns:a16="http://schemas.microsoft.com/office/drawing/2014/main" id="{45C670AB-188C-4BAE-8072-20620289B45F}"/>
              </a:ext>
            </a:extLst>
          </p:cNvPr>
          <p:cNvSpPr txBox="1"/>
          <p:nvPr/>
        </p:nvSpPr>
        <p:spPr>
          <a:xfrm rot="18107329">
            <a:off x="3787848" y="3054114"/>
            <a:ext cx="563876" cy="196208"/>
          </a:xfrm>
          <a:prstGeom prst="rect">
            <a:avLst/>
          </a:prstGeom>
          <a:noFill/>
        </p:spPr>
        <p:txBody>
          <a:bodyPr wrap="square" rtlCol="0">
            <a:spAutoFit/>
          </a:bodyPr>
          <a:lstStyle/>
          <a:p>
            <a:pPr defTabSz="514350" fontAlgn="auto">
              <a:spcBef>
                <a:spcPts val="0"/>
              </a:spcBef>
              <a:spcAft>
                <a:spcPts val="0"/>
              </a:spcAft>
              <a:defRPr/>
            </a:pPr>
            <a:r>
              <a:rPr lang="en-US" sz="675" b="1" dirty="0">
                <a:solidFill>
                  <a:prstClr val="black"/>
                </a:solidFill>
                <a:latin typeface="Helvetica" pitchFamily="2" charset="0"/>
                <a:ea typeface="+mn-ea"/>
                <a:cs typeface="+mn-cs"/>
              </a:rPr>
              <a:t>24 weeks</a:t>
            </a:r>
          </a:p>
        </p:txBody>
      </p:sp>
      <p:sp>
        <p:nvSpPr>
          <p:cNvPr id="28" name="Oval 27">
            <a:extLst>
              <a:ext uri="{FF2B5EF4-FFF2-40B4-BE49-F238E27FC236}">
                <a16:creationId xmlns:a16="http://schemas.microsoft.com/office/drawing/2014/main" id="{874EC4BC-E24C-4442-9B39-2BDD03C6353E}"/>
              </a:ext>
            </a:extLst>
          </p:cNvPr>
          <p:cNvSpPr/>
          <p:nvPr/>
        </p:nvSpPr>
        <p:spPr>
          <a:xfrm>
            <a:off x="4153041" y="1927012"/>
            <a:ext cx="73370" cy="7337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endParaRPr lang="en-US" sz="1013" dirty="0">
              <a:solidFill>
                <a:prstClr val="white"/>
              </a:solidFill>
              <a:latin typeface="Calibri" panose="020F0502020204030204"/>
            </a:endParaRPr>
          </a:p>
        </p:txBody>
      </p:sp>
      <p:sp>
        <p:nvSpPr>
          <p:cNvPr id="29" name="Oval 28">
            <a:extLst>
              <a:ext uri="{FF2B5EF4-FFF2-40B4-BE49-F238E27FC236}">
                <a16:creationId xmlns:a16="http://schemas.microsoft.com/office/drawing/2014/main" id="{EED69ABA-6200-4F17-9202-675D244F6E1F}"/>
              </a:ext>
            </a:extLst>
          </p:cNvPr>
          <p:cNvSpPr/>
          <p:nvPr/>
        </p:nvSpPr>
        <p:spPr>
          <a:xfrm>
            <a:off x="3060558" y="1837367"/>
            <a:ext cx="73370" cy="733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endParaRPr lang="en-US" sz="1013">
              <a:solidFill>
                <a:prstClr val="white"/>
              </a:solidFill>
              <a:latin typeface="Calibri" panose="020F0502020204030204"/>
            </a:endParaRPr>
          </a:p>
        </p:txBody>
      </p:sp>
      <p:pic>
        <p:nvPicPr>
          <p:cNvPr id="31" name="Picture 30">
            <a:extLst>
              <a:ext uri="{FF2B5EF4-FFF2-40B4-BE49-F238E27FC236}">
                <a16:creationId xmlns:a16="http://schemas.microsoft.com/office/drawing/2014/main" id="{8468673A-B117-4B62-9F90-C85ED754E07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57690" y="1357703"/>
            <a:ext cx="3245579" cy="1875012"/>
          </a:xfrm>
          <a:prstGeom prst="rect">
            <a:avLst/>
          </a:prstGeom>
        </p:spPr>
      </p:pic>
      <p:sp>
        <p:nvSpPr>
          <p:cNvPr id="15" name="TextBox 14">
            <a:extLst>
              <a:ext uri="{FF2B5EF4-FFF2-40B4-BE49-F238E27FC236}">
                <a16:creationId xmlns:a16="http://schemas.microsoft.com/office/drawing/2014/main" id="{EB0F555A-053E-4134-9513-70F8A15CCAEC}"/>
              </a:ext>
            </a:extLst>
          </p:cNvPr>
          <p:cNvSpPr txBox="1"/>
          <p:nvPr/>
        </p:nvSpPr>
        <p:spPr>
          <a:xfrm>
            <a:off x="6877747" y="1887720"/>
            <a:ext cx="248786" cy="248209"/>
          </a:xfrm>
          <a:prstGeom prst="rect">
            <a:avLst/>
          </a:prstGeom>
          <a:noFill/>
        </p:spPr>
        <p:txBody>
          <a:bodyPr wrap="none" rtlCol="0">
            <a:spAutoFit/>
          </a:bodyPr>
          <a:lstStyle/>
          <a:p>
            <a:pPr defTabSz="514350" fontAlgn="auto">
              <a:spcBef>
                <a:spcPts val="0"/>
              </a:spcBef>
              <a:spcAft>
                <a:spcPts val="0"/>
              </a:spcAft>
              <a:defRPr/>
            </a:pPr>
            <a:r>
              <a:rPr lang="en-US" sz="1013" dirty="0">
                <a:solidFill>
                  <a:prstClr val="black"/>
                </a:solidFill>
                <a:latin typeface="Calibri" panose="020F0502020204030204"/>
                <a:ea typeface="+mn-ea"/>
                <a:cs typeface="+mn-cs"/>
              </a:rPr>
              <a:t>*</a:t>
            </a:r>
          </a:p>
        </p:txBody>
      </p:sp>
      <p:sp>
        <p:nvSpPr>
          <p:cNvPr id="11" name="TextBox 10">
            <a:extLst>
              <a:ext uri="{FF2B5EF4-FFF2-40B4-BE49-F238E27FC236}">
                <a16:creationId xmlns:a16="http://schemas.microsoft.com/office/drawing/2014/main" id="{C0467E5B-E0FF-4991-9385-FF9723B8CEEE}"/>
              </a:ext>
            </a:extLst>
          </p:cNvPr>
          <p:cNvSpPr txBox="1"/>
          <p:nvPr/>
        </p:nvSpPr>
        <p:spPr>
          <a:xfrm rot="18111775">
            <a:off x="6920909" y="3182704"/>
            <a:ext cx="571129" cy="196208"/>
          </a:xfrm>
          <a:prstGeom prst="rect">
            <a:avLst/>
          </a:prstGeom>
          <a:noFill/>
        </p:spPr>
        <p:txBody>
          <a:bodyPr wrap="square" rtlCol="0">
            <a:spAutoFit/>
          </a:bodyPr>
          <a:lstStyle/>
          <a:p>
            <a:pPr defTabSz="514350" fontAlgn="auto">
              <a:spcBef>
                <a:spcPts val="0"/>
              </a:spcBef>
              <a:spcAft>
                <a:spcPts val="0"/>
              </a:spcAft>
              <a:defRPr/>
            </a:pPr>
            <a:r>
              <a:rPr lang="en-US" sz="675" b="1" dirty="0">
                <a:solidFill>
                  <a:prstClr val="black"/>
                </a:solidFill>
                <a:latin typeface="Helvetica" pitchFamily="2" charset="0"/>
                <a:ea typeface="+mn-ea"/>
                <a:cs typeface="+mn-cs"/>
              </a:rPr>
              <a:t>59 </a:t>
            </a:r>
            <a:r>
              <a:rPr lang="en-US" sz="675" dirty="0">
                <a:solidFill>
                  <a:prstClr val="black"/>
                </a:solidFill>
                <a:latin typeface="Helvetica" pitchFamily="2" charset="0"/>
                <a:ea typeface="+mn-ea"/>
                <a:cs typeface="+mn-cs"/>
              </a:rPr>
              <a:t>weeks</a:t>
            </a:r>
          </a:p>
        </p:txBody>
      </p:sp>
      <p:sp>
        <p:nvSpPr>
          <p:cNvPr id="12" name="TextBox 11">
            <a:extLst>
              <a:ext uri="{FF2B5EF4-FFF2-40B4-BE49-F238E27FC236}">
                <a16:creationId xmlns:a16="http://schemas.microsoft.com/office/drawing/2014/main" id="{81351236-50E4-4897-97EA-39BB500361C5}"/>
              </a:ext>
            </a:extLst>
          </p:cNvPr>
          <p:cNvSpPr txBox="1"/>
          <p:nvPr/>
        </p:nvSpPr>
        <p:spPr>
          <a:xfrm rot="18111775">
            <a:off x="6748280" y="3142989"/>
            <a:ext cx="567743" cy="196208"/>
          </a:xfrm>
          <a:prstGeom prst="rect">
            <a:avLst/>
          </a:prstGeom>
          <a:noFill/>
        </p:spPr>
        <p:txBody>
          <a:bodyPr wrap="square" rtlCol="0">
            <a:spAutoFit/>
          </a:bodyPr>
          <a:lstStyle/>
          <a:p>
            <a:pPr defTabSz="514350" fontAlgn="auto">
              <a:spcBef>
                <a:spcPts val="0"/>
              </a:spcBef>
              <a:spcAft>
                <a:spcPts val="0"/>
              </a:spcAft>
              <a:defRPr/>
            </a:pPr>
            <a:r>
              <a:rPr lang="en-US" sz="675" b="1" dirty="0">
                <a:solidFill>
                  <a:prstClr val="black"/>
                </a:solidFill>
                <a:latin typeface="Helvetica" pitchFamily="2" charset="0"/>
                <a:ea typeface="+mn-ea"/>
                <a:cs typeface="+mn-cs"/>
              </a:rPr>
              <a:t>11 </a:t>
            </a:r>
            <a:r>
              <a:rPr lang="en-US" sz="675" dirty="0">
                <a:solidFill>
                  <a:prstClr val="black"/>
                </a:solidFill>
                <a:latin typeface="Helvetica" pitchFamily="2" charset="0"/>
                <a:ea typeface="+mn-ea"/>
                <a:cs typeface="+mn-cs"/>
              </a:rPr>
              <a:t>weeks</a:t>
            </a:r>
          </a:p>
        </p:txBody>
      </p:sp>
      <p:sp>
        <p:nvSpPr>
          <p:cNvPr id="16" name="TextBox 15">
            <a:extLst>
              <a:ext uri="{FF2B5EF4-FFF2-40B4-BE49-F238E27FC236}">
                <a16:creationId xmlns:a16="http://schemas.microsoft.com/office/drawing/2014/main" id="{6F03F6E8-AA62-4BB7-9B60-0BD01D330C77}"/>
              </a:ext>
            </a:extLst>
          </p:cNvPr>
          <p:cNvSpPr txBox="1"/>
          <p:nvPr/>
        </p:nvSpPr>
        <p:spPr>
          <a:xfrm rot="18111775">
            <a:off x="6363033" y="3096373"/>
            <a:ext cx="600090" cy="196208"/>
          </a:xfrm>
          <a:prstGeom prst="rect">
            <a:avLst/>
          </a:prstGeom>
          <a:noFill/>
        </p:spPr>
        <p:txBody>
          <a:bodyPr wrap="square" rtlCol="0">
            <a:spAutoFit/>
          </a:bodyPr>
          <a:lstStyle/>
          <a:p>
            <a:pPr defTabSz="514350" fontAlgn="auto">
              <a:spcBef>
                <a:spcPts val="0"/>
              </a:spcBef>
              <a:spcAft>
                <a:spcPts val="0"/>
              </a:spcAft>
              <a:defRPr/>
            </a:pPr>
            <a:r>
              <a:rPr lang="en-US" sz="675" b="1" dirty="0">
                <a:solidFill>
                  <a:prstClr val="black"/>
                </a:solidFill>
                <a:latin typeface="Helvetica" pitchFamily="2" charset="0"/>
                <a:ea typeface="+mn-ea"/>
                <a:cs typeface="+mn-cs"/>
              </a:rPr>
              <a:t>47+ </a:t>
            </a:r>
            <a:r>
              <a:rPr lang="en-US" sz="675" dirty="0">
                <a:solidFill>
                  <a:prstClr val="black"/>
                </a:solidFill>
                <a:latin typeface="Helvetica" pitchFamily="2" charset="0"/>
                <a:ea typeface="+mn-ea"/>
                <a:cs typeface="+mn-cs"/>
              </a:rPr>
              <a:t>weeks</a:t>
            </a:r>
          </a:p>
        </p:txBody>
      </p:sp>
      <p:sp>
        <p:nvSpPr>
          <p:cNvPr id="17" name="TextBox 16">
            <a:extLst>
              <a:ext uri="{FF2B5EF4-FFF2-40B4-BE49-F238E27FC236}">
                <a16:creationId xmlns:a16="http://schemas.microsoft.com/office/drawing/2014/main" id="{8FE6FA59-EC52-4A12-B92C-715EA453AA32}"/>
              </a:ext>
            </a:extLst>
          </p:cNvPr>
          <p:cNvSpPr txBox="1"/>
          <p:nvPr/>
        </p:nvSpPr>
        <p:spPr>
          <a:xfrm rot="18111775">
            <a:off x="6177075" y="3010287"/>
            <a:ext cx="549564" cy="300082"/>
          </a:xfrm>
          <a:prstGeom prst="rect">
            <a:avLst/>
          </a:prstGeom>
          <a:noFill/>
        </p:spPr>
        <p:txBody>
          <a:bodyPr wrap="square" rtlCol="0">
            <a:spAutoFit/>
          </a:bodyPr>
          <a:lstStyle/>
          <a:p>
            <a:pPr defTabSz="514350" fontAlgn="auto">
              <a:spcBef>
                <a:spcPts val="0"/>
              </a:spcBef>
              <a:spcAft>
                <a:spcPts val="0"/>
              </a:spcAft>
              <a:defRPr/>
            </a:pPr>
            <a:r>
              <a:rPr lang="en-US" sz="675" b="1" dirty="0">
                <a:solidFill>
                  <a:prstClr val="black"/>
                </a:solidFill>
                <a:latin typeface="Helvetica" pitchFamily="2" charset="0"/>
                <a:ea typeface="+mn-ea"/>
                <a:cs typeface="+mn-cs"/>
              </a:rPr>
              <a:t>38+ </a:t>
            </a:r>
            <a:r>
              <a:rPr lang="en-US" sz="675" dirty="0">
                <a:solidFill>
                  <a:prstClr val="black"/>
                </a:solidFill>
                <a:latin typeface="Helvetica" pitchFamily="2" charset="0"/>
                <a:ea typeface="+mn-ea"/>
                <a:cs typeface="+mn-cs"/>
              </a:rPr>
              <a:t>weeks</a:t>
            </a:r>
          </a:p>
        </p:txBody>
      </p:sp>
      <p:sp>
        <p:nvSpPr>
          <p:cNvPr id="18" name="TextBox 17">
            <a:extLst>
              <a:ext uri="{FF2B5EF4-FFF2-40B4-BE49-F238E27FC236}">
                <a16:creationId xmlns:a16="http://schemas.microsoft.com/office/drawing/2014/main" id="{4CDA3654-0B37-488C-B664-DE7CA0C336FF}"/>
              </a:ext>
            </a:extLst>
          </p:cNvPr>
          <p:cNvSpPr txBox="1"/>
          <p:nvPr/>
        </p:nvSpPr>
        <p:spPr>
          <a:xfrm rot="18111775">
            <a:off x="5984052" y="2856193"/>
            <a:ext cx="572850" cy="196208"/>
          </a:xfrm>
          <a:prstGeom prst="rect">
            <a:avLst/>
          </a:prstGeom>
          <a:noFill/>
        </p:spPr>
        <p:txBody>
          <a:bodyPr wrap="square" rtlCol="0">
            <a:spAutoFit/>
          </a:bodyPr>
          <a:lstStyle/>
          <a:p>
            <a:pPr defTabSz="514350" fontAlgn="auto">
              <a:spcBef>
                <a:spcPts val="0"/>
              </a:spcBef>
              <a:spcAft>
                <a:spcPts val="0"/>
              </a:spcAft>
              <a:defRPr/>
            </a:pPr>
            <a:r>
              <a:rPr lang="en-US" sz="675" b="1" dirty="0">
                <a:solidFill>
                  <a:prstClr val="black"/>
                </a:solidFill>
                <a:latin typeface="Helvetica" pitchFamily="2" charset="0"/>
                <a:ea typeface="+mn-ea"/>
                <a:cs typeface="+mn-cs"/>
              </a:rPr>
              <a:t>31 </a:t>
            </a:r>
            <a:r>
              <a:rPr lang="en-US" sz="675" dirty="0">
                <a:solidFill>
                  <a:prstClr val="black"/>
                </a:solidFill>
                <a:latin typeface="Helvetica" pitchFamily="2" charset="0"/>
                <a:ea typeface="+mn-ea"/>
                <a:cs typeface="+mn-cs"/>
              </a:rPr>
              <a:t>weeks</a:t>
            </a:r>
          </a:p>
        </p:txBody>
      </p:sp>
      <p:sp>
        <p:nvSpPr>
          <p:cNvPr id="3" name="Oval 2">
            <a:extLst>
              <a:ext uri="{FF2B5EF4-FFF2-40B4-BE49-F238E27FC236}">
                <a16:creationId xmlns:a16="http://schemas.microsoft.com/office/drawing/2014/main" id="{9A2125B7-32ED-40FD-A77E-0EC6915948FD}"/>
              </a:ext>
            </a:extLst>
          </p:cNvPr>
          <p:cNvSpPr/>
          <p:nvPr/>
        </p:nvSpPr>
        <p:spPr>
          <a:xfrm>
            <a:off x="6522365" y="1932662"/>
            <a:ext cx="73370" cy="7337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endParaRPr lang="en-US" sz="1013">
              <a:solidFill>
                <a:prstClr val="white"/>
              </a:solidFill>
              <a:latin typeface="Calibri" panose="020F0502020204030204"/>
            </a:endParaRPr>
          </a:p>
        </p:txBody>
      </p:sp>
      <p:sp>
        <p:nvSpPr>
          <p:cNvPr id="20" name="Oval 19">
            <a:extLst>
              <a:ext uri="{FF2B5EF4-FFF2-40B4-BE49-F238E27FC236}">
                <a16:creationId xmlns:a16="http://schemas.microsoft.com/office/drawing/2014/main" id="{FDBC7FB8-B575-41D9-9DCF-244D135EFF7A}"/>
              </a:ext>
            </a:extLst>
          </p:cNvPr>
          <p:cNvSpPr/>
          <p:nvPr/>
        </p:nvSpPr>
        <p:spPr>
          <a:xfrm>
            <a:off x="6718494" y="1935043"/>
            <a:ext cx="73370" cy="7337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endParaRPr lang="en-US" sz="1013">
              <a:solidFill>
                <a:prstClr val="white"/>
              </a:solidFill>
              <a:latin typeface="Calibri" panose="020F0502020204030204"/>
            </a:endParaRPr>
          </a:p>
        </p:txBody>
      </p:sp>
      <p:sp>
        <p:nvSpPr>
          <p:cNvPr id="22" name="Oval 21">
            <a:extLst>
              <a:ext uri="{FF2B5EF4-FFF2-40B4-BE49-F238E27FC236}">
                <a16:creationId xmlns:a16="http://schemas.microsoft.com/office/drawing/2014/main" id="{0B8D1501-ABFE-49E0-A95B-02FBEEC11D6D}"/>
              </a:ext>
            </a:extLst>
          </p:cNvPr>
          <p:cNvSpPr/>
          <p:nvPr/>
        </p:nvSpPr>
        <p:spPr>
          <a:xfrm>
            <a:off x="7087268" y="1933288"/>
            <a:ext cx="73370" cy="7337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endParaRPr lang="en-US" sz="1013">
              <a:solidFill>
                <a:prstClr val="white"/>
              </a:solidFill>
              <a:latin typeface="Calibri" panose="020F0502020204030204"/>
            </a:endParaRPr>
          </a:p>
        </p:txBody>
      </p:sp>
      <p:sp>
        <p:nvSpPr>
          <p:cNvPr id="23" name="Oval 22">
            <a:extLst>
              <a:ext uri="{FF2B5EF4-FFF2-40B4-BE49-F238E27FC236}">
                <a16:creationId xmlns:a16="http://schemas.microsoft.com/office/drawing/2014/main" id="{52383611-4D02-4663-A492-D49181C8AA9D}"/>
              </a:ext>
            </a:extLst>
          </p:cNvPr>
          <p:cNvSpPr/>
          <p:nvPr/>
        </p:nvSpPr>
        <p:spPr>
          <a:xfrm>
            <a:off x="7270199" y="1937165"/>
            <a:ext cx="73370" cy="7337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endParaRPr lang="en-US" sz="1013">
              <a:solidFill>
                <a:prstClr val="white"/>
              </a:solidFill>
              <a:latin typeface="Calibri" panose="020F0502020204030204"/>
            </a:endParaRPr>
          </a:p>
        </p:txBody>
      </p:sp>
      <p:sp>
        <p:nvSpPr>
          <p:cNvPr id="24" name="Oval 23">
            <a:extLst>
              <a:ext uri="{FF2B5EF4-FFF2-40B4-BE49-F238E27FC236}">
                <a16:creationId xmlns:a16="http://schemas.microsoft.com/office/drawing/2014/main" id="{28DC522B-D5F6-4C5E-9E97-709B53BB756F}"/>
              </a:ext>
            </a:extLst>
          </p:cNvPr>
          <p:cNvSpPr/>
          <p:nvPr/>
        </p:nvSpPr>
        <p:spPr>
          <a:xfrm>
            <a:off x="6342492" y="1935043"/>
            <a:ext cx="73370" cy="733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endParaRPr lang="en-US" sz="1013">
              <a:solidFill>
                <a:prstClr val="white"/>
              </a:solidFill>
              <a:latin typeface="Calibri" panose="020F0502020204030204"/>
            </a:endParaRPr>
          </a:p>
        </p:txBody>
      </p:sp>
      <p:sp>
        <p:nvSpPr>
          <p:cNvPr id="25" name="Oval 24">
            <a:extLst>
              <a:ext uri="{FF2B5EF4-FFF2-40B4-BE49-F238E27FC236}">
                <a16:creationId xmlns:a16="http://schemas.microsoft.com/office/drawing/2014/main" id="{1127D20A-664E-465C-92C8-C835C7ABF6A2}"/>
              </a:ext>
            </a:extLst>
          </p:cNvPr>
          <p:cNvSpPr/>
          <p:nvPr/>
        </p:nvSpPr>
        <p:spPr>
          <a:xfrm>
            <a:off x="7405486" y="1803897"/>
            <a:ext cx="73370" cy="733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endParaRPr lang="en-US" sz="1013">
              <a:solidFill>
                <a:prstClr val="white"/>
              </a:solidFill>
              <a:latin typeface="Calibri" panose="020F0502020204030204"/>
            </a:endParaRPr>
          </a:p>
        </p:txBody>
      </p:sp>
      <p:sp>
        <p:nvSpPr>
          <p:cNvPr id="26" name="Oval 25">
            <a:extLst>
              <a:ext uri="{FF2B5EF4-FFF2-40B4-BE49-F238E27FC236}">
                <a16:creationId xmlns:a16="http://schemas.microsoft.com/office/drawing/2014/main" id="{F48B732B-3F14-4C81-BCEE-9DDCA99BC97C}"/>
              </a:ext>
            </a:extLst>
          </p:cNvPr>
          <p:cNvSpPr/>
          <p:nvPr/>
        </p:nvSpPr>
        <p:spPr>
          <a:xfrm>
            <a:off x="7399962" y="1928941"/>
            <a:ext cx="73370" cy="7337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endParaRPr lang="en-US" sz="1013" dirty="0">
              <a:solidFill>
                <a:prstClr val="white"/>
              </a:solidFill>
              <a:latin typeface="Calibri" panose="020F0502020204030204"/>
            </a:endParaRPr>
          </a:p>
        </p:txBody>
      </p:sp>
      <p:sp>
        <p:nvSpPr>
          <p:cNvPr id="4" name="TextBox 3">
            <a:extLst>
              <a:ext uri="{FF2B5EF4-FFF2-40B4-BE49-F238E27FC236}">
                <a16:creationId xmlns:a16="http://schemas.microsoft.com/office/drawing/2014/main" id="{717C1D5F-CF82-423E-8C42-5393961C9CC1}"/>
              </a:ext>
            </a:extLst>
          </p:cNvPr>
          <p:cNvSpPr txBox="1"/>
          <p:nvPr/>
        </p:nvSpPr>
        <p:spPr>
          <a:xfrm>
            <a:off x="7473332" y="1754427"/>
            <a:ext cx="606256" cy="196208"/>
          </a:xfrm>
          <a:prstGeom prst="rect">
            <a:avLst/>
          </a:prstGeom>
          <a:noFill/>
        </p:spPr>
        <p:txBody>
          <a:bodyPr wrap="none" rtlCol="0">
            <a:spAutoFit/>
          </a:bodyPr>
          <a:lstStyle/>
          <a:p>
            <a:pPr defTabSz="514350" fontAlgn="auto">
              <a:spcBef>
                <a:spcPts val="0"/>
              </a:spcBef>
              <a:spcAft>
                <a:spcPts val="0"/>
              </a:spcAft>
              <a:defRPr/>
            </a:pPr>
            <a:r>
              <a:rPr lang="en-US" sz="675" b="1" dirty="0">
                <a:solidFill>
                  <a:prstClr val="black"/>
                </a:solidFill>
                <a:latin typeface="Calibri" panose="020F0502020204030204"/>
                <a:ea typeface="+mn-ea"/>
                <a:cs typeface="+mn-cs"/>
              </a:rPr>
              <a:t>MSI/dMMR</a:t>
            </a:r>
          </a:p>
        </p:txBody>
      </p:sp>
      <p:sp>
        <p:nvSpPr>
          <p:cNvPr id="27" name="TextBox 26">
            <a:extLst>
              <a:ext uri="{FF2B5EF4-FFF2-40B4-BE49-F238E27FC236}">
                <a16:creationId xmlns:a16="http://schemas.microsoft.com/office/drawing/2014/main" id="{83AC5655-C726-4421-9C30-C0A2292308C2}"/>
              </a:ext>
            </a:extLst>
          </p:cNvPr>
          <p:cNvSpPr txBox="1"/>
          <p:nvPr/>
        </p:nvSpPr>
        <p:spPr>
          <a:xfrm>
            <a:off x="7470672" y="1887719"/>
            <a:ext cx="625492" cy="196208"/>
          </a:xfrm>
          <a:prstGeom prst="rect">
            <a:avLst/>
          </a:prstGeom>
          <a:noFill/>
        </p:spPr>
        <p:txBody>
          <a:bodyPr wrap="none" rtlCol="0">
            <a:spAutoFit/>
          </a:bodyPr>
          <a:lstStyle/>
          <a:p>
            <a:pPr defTabSz="514350" fontAlgn="auto">
              <a:spcBef>
                <a:spcPts val="0"/>
              </a:spcBef>
              <a:spcAft>
                <a:spcPts val="0"/>
              </a:spcAft>
              <a:defRPr/>
            </a:pPr>
            <a:r>
              <a:rPr lang="en-US" sz="675" b="1" dirty="0">
                <a:solidFill>
                  <a:prstClr val="black"/>
                </a:solidFill>
                <a:latin typeface="Calibri" panose="020F0502020204030204"/>
                <a:ea typeface="+mn-ea"/>
                <a:cs typeface="+mn-cs"/>
              </a:rPr>
              <a:t>MSS/</a:t>
            </a:r>
            <a:r>
              <a:rPr lang="en-US" sz="675" b="1" dirty="0" err="1">
                <a:solidFill>
                  <a:prstClr val="black"/>
                </a:solidFill>
                <a:latin typeface="Calibri" panose="020F0502020204030204"/>
                <a:ea typeface="+mn-ea"/>
                <a:cs typeface="+mn-cs"/>
              </a:rPr>
              <a:t>pMMR</a:t>
            </a:r>
            <a:endParaRPr lang="en-US" sz="675" b="1" dirty="0">
              <a:solidFill>
                <a:prstClr val="black"/>
              </a:solidFill>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5C3614CF-D163-445F-B731-C5B1ADE905AA}"/>
              </a:ext>
            </a:extLst>
          </p:cNvPr>
          <p:cNvSpPr/>
          <p:nvPr/>
        </p:nvSpPr>
        <p:spPr>
          <a:xfrm>
            <a:off x="7036658" y="1919874"/>
            <a:ext cx="187393" cy="1202567"/>
          </a:xfrm>
          <a:prstGeom prst="roundRect">
            <a:avLst/>
          </a:prstGeom>
          <a:noFill/>
          <a:ln w="38100">
            <a:solidFill>
              <a:srgbClr val="F9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endParaRPr lang="en-US" sz="1013">
              <a:solidFill>
                <a:prstClr val="white"/>
              </a:solidFill>
              <a:latin typeface="Calibri" panose="020F0502020204030204"/>
            </a:endParaRPr>
          </a:p>
        </p:txBody>
      </p:sp>
      <p:pic>
        <p:nvPicPr>
          <p:cNvPr id="34" name="Content Placeholder 7">
            <a:extLst>
              <a:ext uri="{FF2B5EF4-FFF2-40B4-BE49-F238E27FC236}">
                <a16:creationId xmlns:a16="http://schemas.microsoft.com/office/drawing/2014/main" id="{BD87E16F-C76B-4A3E-8FC0-1D91E2DE977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508735" y="1162682"/>
            <a:ext cx="2914650" cy="235048"/>
          </a:xfrm>
          <a:prstGeom prst="rect">
            <a:avLst/>
          </a:prstGeom>
        </p:spPr>
      </p:pic>
      <p:sp>
        <p:nvSpPr>
          <p:cNvPr id="33" name="TextBox 32">
            <a:extLst>
              <a:ext uri="{FF2B5EF4-FFF2-40B4-BE49-F238E27FC236}">
                <a16:creationId xmlns:a16="http://schemas.microsoft.com/office/drawing/2014/main" id="{698FF3C8-56A1-4DCB-8BD4-2E94E5A69173}"/>
              </a:ext>
            </a:extLst>
          </p:cNvPr>
          <p:cNvSpPr txBox="1"/>
          <p:nvPr/>
        </p:nvSpPr>
        <p:spPr>
          <a:xfrm rot="18111775">
            <a:off x="5851950" y="2589841"/>
            <a:ext cx="572850" cy="196208"/>
          </a:xfrm>
          <a:prstGeom prst="rect">
            <a:avLst/>
          </a:prstGeom>
          <a:noFill/>
        </p:spPr>
        <p:txBody>
          <a:bodyPr wrap="square" rtlCol="0">
            <a:spAutoFit/>
          </a:bodyPr>
          <a:lstStyle/>
          <a:p>
            <a:pPr defTabSz="514350" fontAlgn="auto">
              <a:spcBef>
                <a:spcPts val="0"/>
              </a:spcBef>
              <a:spcAft>
                <a:spcPts val="0"/>
              </a:spcAft>
              <a:defRPr/>
            </a:pPr>
            <a:r>
              <a:rPr lang="en-US" sz="675" b="1" dirty="0">
                <a:solidFill>
                  <a:prstClr val="black"/>
                </a:solidFill>
                <a:latin typeface="Helvetica" pitchFamily="2" charset="0"/>
                <a:ea typeface="+mn-ea"/>
                <a:cs typeface="+mn-cs"/>
              </a:rPr>
              <a:t>12 </a:t>
            </a:r>
            <a:r>
              <a:rPr lang="en-US" sz="675" dirty="0">
                <a:solidFill>
                  <a:prstClr val="black"/>
                </a:solidFill>
                <a:latin typeface="Helvetica" pitchFamily="2" charset="0"/>
                <a:ea typeface="+mn-ea"/>
                <a:cs typeface="+mn-cs"/>
              </a:rPr>
              <a:t>weeks</a:t>
            </a:r>
          </a:p>
        </p:txBody>
      </p:sp>
      <p:sp>
        <p:nvSpPr>
          <p:cNvPr id="35" name="Oval 34">
            <a:extLst>
              <a:ext uri="{FF2B5EF4-FFF2-40B4-BE49-F238E27FC236}">
                <a16:creationId xmlns:a16="http://schemas.microsoft.com/office/drawing/2014/main" id="{1BBDA961-9E9B-4BCD-97A1-0BB3E596E87F}"/>
              </a:ext>
            </a:extLst>
          </p:cNvPr>
          <p:cNvSpPr/>
          <p:nvPr/>
        </p:nvSpPr>
        <p:spPr>
          <a:xfrm>
            <a:off x="6179185" y="1932662"/>
            <a:ext cx="73370" cy="7337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endParaRPr lang="en-US" sz="1013">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189245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animBg="1"/>
      <p:bldP spid="29" grpId="0" animBg="1"/>
      <p:bldP spid="15" grpId="0"/>
      <p:bldP spid="11" grpId="0"/>
      <p:bldP spid="12" grpId="0"/>
      <p:bldP spid="16" grpId="0"/>
      <p:bldP spid="17" grpId="0"/>
      <p:bldP spid="18" grpId="0"/>
      <p:bldP spid="3" grpId="0" animBg="1"/>
      <p:bldP spid="20" grpId="0" animBg="1"/>
      <p:bldP spid="22" grpId="0" animBg="1"/>
      <p:bldP spid="23" grpId="0" animBg="1"/>
      <p:bldP spid="24" grpId="0" animBg="1"/>
      <p:bldP spid="25" grpId="0" animBg="1"/>
      <p:bldP spid="26" grpId="0" animBg="1"/>
      <p:bldP spid="4" grpId="0"/>
      <p:bldP spid="27" grpId="0"/>
      <p:bldP spid="30" grpId="0" animBg="1"/>
      <p:bldP spid="33" grpId="0"/>
      <p:bldP spid="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DBDABB-663B-C54F-8E35-C382AC6306D5}"/>
              </a:ext>
            </a:extLst>
          </p:cNvPr>
          <p:cNvSpPr txBox="1"/>
          <p:nvPr/>
        </p:nvSpPr>
        <p:spPr>
          <a:xfrm>
            <a:off x="5914754" y="1229968"/>
            <a:ext cx="2086247" cy="1027589"/>
          </a:xfrm>
          <a:prstGeom prst="rect">
            <a:avLst/>
          </a:prstGeom>
          <a:noFill/>
        </p:spPr>
        <p:txBody>
          <a:bodyPr wrap="square" rtlCol="0">
            <a:spAutoFit/>
          </a:bodyPr>
          <a:lstStyle/>
          <a:p>
            <a:pPr defTabSz="514350" fontAlgn="auto">
              <a:spcBef>
                <a:spcPts val="0"/>
              </a:spcBef>
              <a:spcAft>
                <a:spcPts val="0"/>
              </a:spcAft>
              <a:tabLst>
                <a:tab pos="257175" algn="l"/>
              </a:tabLst>
              <a:defRPr/>
            </a:pPr>
            <a:r>
              <a:rPr lang="en-US" sz="1013" u="sng" dirty="0">
                <a:solidFill>
                  <a:prstClr val="black"/>
                </a:solidFill>
                <a:latin typeface="Arial" panose="020B0604020202020204" pitchFamily="34" charset="0"/>
                <a:ea typeface="Calibri" panose="020F0502020204030204" pitchFamily="34" charset="0"/>
                <a:cs typeface="Arial" panose="020B0604020202020204" pitchFamily="34" charset="0"/>
              </a:rPr>
              <a:t>Prior Treatment</a:t>
            </a:r>
          </a:p>
          <a:p>
            <a:pPr defTabSz="514350" fontAlgn="auto">
              <a:spcBef>
                <a:spcPts val="0"/>
              </a:spcBef>
              <a:spcAft>
                <a:spcPts val="0"/>
              </a:spcAft>
              <a:tabLst>
                <a:tab pos="257175" algn="l"/>
              </a:tabLst>
              <a:defRPr/>
            </a:pPr>
            <a:r>
              <a:rPr lang="en-US" sz="1013" dirty="0">
                <a:solidFill>
                  <a:prstClr val="black"/>
                </a:solidFill>
                <a:latin typeface="Arial" panose="020B0604020202020204" pitchFamily="34" charset="0"/>
                <a:ea typeface="Calibri" panose="020F0502020204030204" pitchFamily="34" charset="0"/>
                <a:cs typeface="Arial" panose="020B0604020202020204" pitchFamily="34" charset="0"/>
              </a:rPr>
              <a:t>-Sipuleucel-T</a:t>
            </a:r>
          </a:p>
          <a:p>
            <a:pPr defTabSz="514350" fontAlgn="auto">
              <a:spcBef>
                <a:spcPts val="0"/>
              </a:spcBef>
              <a:spcAft>
                <a:spcPts val="0"/>
              </a:spcAft>
              <a:tabLst>
                <a:tab pos="257175" algn="l"/>
              </a:tabLst>
              <a:defRPr/>
            </a:pPr>
            <a:r>
              <a:rPr lang="en-US" sz="1013" dirty="0">
                <a:solidFill>
                  <a:prstClr val="black"/>
                </a:solidFill>
                <a:latin typeface="Arial" panose="020B0604020202020204" pitchFamily="34" charset="0"/>
                <a:ea typeface="Calibri" panose="020F0502020204030204" pitchFamily="34" charset="0"/>
                <a:cs typeface="Arial" panose="020B0604020202020204" pitchFamily="34" charset="0"/>
              </a:rPr>
              <a:t>-Enzalutamide</a:t>
            </a:r>
          </a:p>
          <a:p>
            <a:pPr defTabSz="514350" fontAlgn="auto">
              <a:spcBef>
                <a:spcPts val="0"/>
              </a:spcBef>
              <a:spcAft>
                <a:spcPts val="0"/>
              </a:spcAft>
              <a:tabLst>
                <a:tab pos="257175" algn="l"/>
              </a:tabLst>
              <a:defRPr/>
            </a:pPr>
            <a:r>
              <a:rPr lang="en-US" sz="1013" dirty="0">
                <a:solidFill>
                  <a:prstClr val="black"/>
                </a:solidFill>
                <a:latin typeface="Arial" panose="020B0604020202020204" pitchFamily="34" charset="0"/>
                <a:ea typeface="Calibri" panose="020F0502020204030204" pitchFamily="34" charset="0"/>
                <a:cs typeface="Arial" panose="020B0604020202020204" pitchFamily="34" charset="0"/>
              </a:rPr>
              <a:t>-Radium-223 + Niraparib (Trial)</a:t>
            </a:r>
          </a:p>
          <a:p>
            <a:pPr defTabSz="514350" fontAlgn="auto">
              <a:spcBef>
                <a:spcPts val="0"/>
              </a:spcBef>
              <a:spcAft>
                <a:spcPts val="0"/>
              </a:spcAft>
              <a:tabLst>
                <a:tab pos="257175" algn="l"/>
              </a:tabLst>
              <a:defRPr/>
            </a:pPr>
            <a:r>
              <a:rPr lang="en-US" sz="1013" dirty="0">
                <a:solidFill>
                  <a:prstClr val="black"/>
                </a:solidFill>
                <a:latin typeface="Arial" panose="020B0604020202020204" pitchFamily="34" charset="0"/>
                <a:ea typeface="Calibri" panose="020F0502020204030204" pitchFamily="34" charset="0"/>
                <a:cs typeface="Arial" panose="020B0604020202020204" pitchFamily="34" charset="0"/>
              </a:rPr>
              <a:t>-Adenoviral vaccine targeting                           PSA, MUC1, Brachyury</a:t>
            </a:r>
          </a:p>
        </p:txBody>
      </p:sp>
      <p:sp>
        <p:nvSpPr>
          <p:cNvPr id="14" name="TextBox 13">
            <a:extLst>
              <a:ext uri="{FF2B5EF4-FFF2-40B4-BE49-F238E27FC236}">
                <a16:creationId xmlns:a16="http://schemas.microsoft.com/office/drawing/2014/main" id="{787BB2AD-6B6F-D14B-B2E9-F4B2DA88BF22}"/>
              </a:ext>
            </a:extLst>
          </p:cNvPr>
          <p:cNvSpPr txBox="1"/>
          <p:nvPr/>
        </p:nvSpPr>
        <p:spPr>
          <a:xfrm>
            <a:off x="3898889" y="1049145"/>
            <a:ext cx="2086247" cy="248209"/>
          </a:xfrm>
          <a:prstGeom prst="rect">
            <a:avLst/>
          </a:prstGeom>
          <a:noFill/>
        </p:spPr>
        <p:txBody>
          <a:bodyPr wrap="square" rtlCol="0">
            <a:spAutoFit/>
          </a:bodyPr>
          <a:lstStyle/>
          <a:p>
            <a:pPr defTabSz="514350" fontAlgn="auto">
              <a:spcBef>
                <a:spcPts val="0"/>
              </a:spcBef>
              <a:spcAft>
                <a:spcPts val="0"/>
              </a:spcAft>
              <a:tabLst>
                <a:tab pos="257175" algn="l"/>
              </a:tabLst>
              <a:defRPr/>
            </a:pPr>
            <a:r>
              <a:rPr lang="en-US" sz="1013" u="sng" dirty="0">
                <a:solidFill>
                  <a:prstClr val="black"/>
                </a:solidFill>
                <a:latin typeface="Arial" panose="020B0604020202020204" pitchFamily="34" charset="0"/>
                <a:ea typeface="Calibri" panose="020F0502020204030204" pitchFamily="34" charset="0"/>
                <a:cs typeface="Arial" panose="020B0604020202020204" pitchFamily="34" charset="0"/>
              </a:rPr>
              <a:t>~1 Year On Treatment</a:t>
            </a:r>
          </a:p>
        </p:txBody>
      </p:sp>
      <p:sp>
        <p:nvSpPr>
          <p:cNvPr id="15" name="TextBox 14">
            <a:extLst>
              <a:ext uri="{FF2B5EF4-FFF2-40B4-BE49-F238E27FC236}">
                <a16:creationId xmlns:a16="http://schemas.microsoft.com/office/drawing/2014/main" id="{2791EAA1-BC4A-9C42-8CE5-98033CDA73A9}"/>
              </a:ext>
            </a:extLst>
          </p:cNvPr>
          <p:cNvSpPr txBox="1"/>
          <p:nvPr/>
        </p:nvSpPr>
        <p:spPr>
          <a:xfrm>
            <a:off x="1904851" y="1049145"/>
            <a:ext cx="2086247" cy="248209"/>
          </a:xfrm>
          <a:prstGeom prst="rect">
            <a:avLst/>
          </a:prstGeom>
          <a:noFill/>
        </p:spPr>
        <p:txBody>
          <a:bodyPr wrap="square" rtlCol="0">
            <a:spAutoFit/>
          </a:bodyPr>
          <a:lstStyle/>
          <a:p>
            <a:pPr defTabSz="514350" fontAlgn="auto">
              <a:spcBef>
                <a:spcPts val="0"/>
              </a:spcBef>
              <a:spcAft>
                <a:spcPts val="0"/>
              </a:spcAft>
              <a:tabLst>
                <a:tab pos="257175" algn="l"/>
              </a:tabLst>
              <a:defRPr/>
            </a:pPr>
            <a:r>
              <a:rPr lang="en-US" sz="1013" u="sng" dirty="0">
                <a:solidFill>
                  <a:prstClr val="black"/>
                </a:solidFill>
                <a:latin typeface="Arial" panose="020B0604020202020204" pitchFamily="34" charset="0"/>
                <a:ea typeface="Calibri" panose="020F0502020204030204" pitchFamily="34" charset="0"/>
                <a:cs typeface="Arial" panose="020B0604020202020204" pitchFamily="34" charset="0"/>
              </a:rPr>
              <a:t>Baseline</a:t>
            </a:r>
          </a:p>
        </p:txBody>
      </p:sp>
      <p:sp>
        <p:nvSpPr>
          <p:cNvPr id="31" name="TextBox 30">
            <a:extLst>
              <a:ext uri="{FF2B5EF4-FFF2-40B4-BE49-F238E27FC236}">
                <a16:creationId xmlns:a16="http://schemas.microsoft.com/office/drawing/2014/main" id="{06234FC4-6233-944E-850F-B1A755470C16}"/>
              </a:ext>
            </a:extLst>
          </p:cNvPr>
          <p:cNvSpPr txBox="1"/>
          <p:nvPr/>
        </p:nvSpPr>
        <p:spPr>
          <a:xfrm>
            <a:off x="3835302" y="674737"/>
            <a:ext cx="1028700" cy="542584"/>
          </a:xfrm>
          <a:prstGeom prst="rect">
            <a:avLst/>
          </a:prstGeom>
          <a:noFill/>
        </p:spPr>
        <p:txBody>
          <a:bodyPr wrap="square" rtlCol="0">
            <a:spAutoFit/>
          </a:bodyPr>
          <a:lstStyle/>
          <a:p>
            <a:pPr defTabSz="514350" fontAlgn="auto">
              <a:spcBef>
                <a:spcPts val="0"/>
              </a:spcBef>
              <a:spcAft>
                <a:spcPts val="0"/>
              </a:spcAft>
              <a:defRPr/>
            </a:pPr>
            <a:r>
              <a:rPr lang="en-US" sz="1463" b="1" dirty="0">
                <a:solidFill>
                  <a:srgbClr val="4472C4">
                    <a:lumMod val="50000"/>
                  </a:srgbClr>
                </a:solidFill>
                <a:latin typeface="Helvetica" pitchFamily="2" charset="0"/>
                <a:ea typeface="+mn-ea"/>
                <a:cs typeface="+mn-cs"/>
              </a:rPr>
              <a:t>Patient 34 </a:t>
            </a:r>
          </a:p>
        </p:txBody>
      </p:sp>
      <p:pic>
        <p:nvPicPr>
          <p:cNvPr id="5" name="Picture 4">
            <a:extLst>
              <a:ext uri="{FF2B5EF4-FFF2-40B4-BE49-F238E27FC236}">
                <a16:creationId xmlns:a16="http://schemas.microsoft.com/office/drawing/2014/main" id="{3CE54B72-A430-4EAC-A9B3-DF16B39D51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68291" y="1324431"/>
            <a:ext cx="1923658" cy="2693217"/>
          </a:xfrm>
          <a:prstGeom prst="rect">
            <a:avLst/>
          </a:prstGeom>
        </p:spPr>
      </p:pic>
      <p:pic>
        <p:nvPicPr>
          <p:cNvPr id="7" name="Picture 6">
            <a:extLst>
              <a:ext uri="{FF2B5EF4-FFF2-40B4-BE49-F238E27FC236}">
                <a16:creationId xmlns:a16="http://schemas.microsoft.com/office/drawing/2014/main" id="{F0C198C9-E1CD-467D-A9B2-235E034197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50335" y="1256893"/>
            <a:ext cx="2157971" cy="2911486"/>
          </a:xfrm>
          <a:prstGeom prst="rect">
            <a:avLst/>
          </a:prstGeom>
        </p:spPr>
      </p:pic>
      <p:sp>
        <p:nvSpPr>
          <p:cNvPr id="9" name="Rectangle 8">
            <a:extLst>
              <a:ext uri="{FF2B5EF4-FFF2-40B4-BE49-F238E27FC236}">
                <a16:creationId xmlns:a16="http://schemas.microsoft.com/office/drawing/2014/main" id="{5316774A-0ACD-4A52-A438-16EA3FBFED86}"/>
              </a:ext>
            </a:extLst>
          </p:cNvPr>
          <p:cNvSpPr/>
          <p:nvPr/>
        </p:nvSpPr>
        <p:spPr>
          <a:xfrm>
            <a:off x="3061098" y="1173362"/>
            <a:ext cx="407194" cy="180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endParaRPr lang="en-US" sz="1013">
              <a:solidFill>
                <a:prstClr val="white"/>
              </a:solidFill>
              <a:latin typeface="Calibri" panose="020F0502020204030204"/>
            </a:endParaRPr>
          </a:p>
        </p:txBody>
      </p:sp>
      <p:grpSp>
        <p:nvGrpSpPr>
          <p:cNvPr id="19" name="Group 18">
            <a:extLst>
              <a:ext uri="{FF2B5EF4-FFF2-40B4-BE49-F238E27FC236}">
                <a16:creationId xmlns:a16="http://schemas.microsoft.com/office/drawing/2014/main" id="{3F356F33-FE78-47B0-AE83-D096AE1DE637}"/>
              </a:ext>
            </a:extLst>
          </p:cNvPr>
          <p:cNvGrpSpPr/>
          <p:nvPr/>
        </p:nvGrpSpPr>
        <p:grpSpPr>
          <a:xfrm>
            <a:off x="5451935" y="2571751"/>
            <a:ext cx="2390474" cy="1528833"/>
            <a:chOff x="1308091" y="397107"/>
            <a:chExt cx="9817747" cy="5749818"/>
          </a:xfrm>
        </p:grpSpPr>
        <p:graphicFrame>
          <p:nvGraphicFramePr>
            <p:cNvPr id="20" name="Object 19">
              <a:extLst>
                <a:ext uri="{FF2B5EF4-FFF2-40B4-BE49-F238E27FC236}">
                  <a16:creationId xmlns:a16="http://schemas.microsoft.com/office/drawing/2014/main" id="{6E0DF824-70FF-43DC-B7BF-93F3EFA3144E}"/>
                </a:ext>
              </a:extLst>
            </p:cNvPr>
            <p:cNvGraphicFramePr>
              <a:graphicFrameLocks noChangeAspect="1"/>
            </p:cNvGraphicFramePr>
            <p:nvPr/>
          </p:nvGraphicFramePr>
          <p:xfrm>
            <a:off x="1308091" y="397107"/>
            <a:ext cx="9817747" cy="5749818"/>
          </p:xfrm>
          <a:graphic>
            <a:graphicData uri="http://schemas.openxmlformats.org/presentationml/2006/ole">
              <mc:AlternateContent xmlns:mc="http://schemas.openxmlformats.org/markup-compatibility/2006">
                <mc:Choice xmlns:v="urn:schemas-microsoft-com:vml" Requires="v">
                  <p:oleObj name="Prism 8" r:id="rId6" imgW="3873980" imgH="2268610" progId="Prism8.Document">
                    <p:embed/>
                  </p:oleObj>
                </mc:Choice>
                <mc:Fallback>
                  <p:oleObj name="Prism 8" r:id="rId6" imgW="3873980" imgH="2268610" progId="Prism8.Document">
                    <p:embed/>
                    <p:pic>
                      <p:nvPicPr>
                        <p:cNvPr id="20" name="Object 19">
                          <a:extLst>
                            <a:ext uri="{FF2B5EF4-FFF2-40B4-BE49-F238E27FC236}">
                              <a16:creationId xmlns:a16="http://schemas.microsoft.com/office/drawing/2014/main" id="{6E0DF824-70FF-43DC-B7BF-93F3EFA3144E}"/>
                            </a:ext>
                          </a:extLst>
                        </p:cNvPr>
                        <p:cNvPicPr/>
                        <p:nvPr/>
                      </p:nvPicPr>
                      <p:blipFill>
                        <a:blip r:embed="rId7"/>
                        <a:stretch>
                          <a:fillRect/>
                        </a:stretch>
                      </p:blipFill>
                      <p:spPr>
                        <a:xfrm>
                          <a:off x="1308091" y="397107"/>
                          <a:ext cx="9817747" cy="5749818"/>
                        </a:xfrm>
                        <a:prstGeom prst="rect">
                          <a:avLst/>
                        </a:prstGeom>
                      </p:spPr>
                    </p:pic>
                  </p:oleObj>
                </mc:Fallback>
              </mc:AlternateContent>
            </a:graphicData>
          </a:graphic>
        </p:graphicFrame>
        <p:sp>
          <p:nvSpPr>
            <p:cNvPr id="21" name="Left-Right Arrow 15">
              <a:extLst>
                <a:ext uri="{FF2B5EF4-FFF2-40B4-BE49-F238E27FC236}">
                  <a16:creationId xmlns:a16="http://schemas.microsoft.com/office/drawing/2014/main" id="{19DB7F3F-6CFF-4E7E-838C-7322BAD54E9E}"/>
                </a:ext>
              </a:extLst>
            </p:cNvPr>
            <p:cNvSpPr/>
            <p:nvPr/>
          </p:nvSpPr>
          <p:spPr>
            <a:xfrm>
              <a:off x="4230806" y="3111690"/>
              <a:ext cx="367899" cy="242353"/>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endParaRPr lang="en-US" sz="1013">
                <a:solidFill>
                  <a:prstClr val="white"/>
                </a:solidFill>
                <a:latin typeface="Calibri" panose="020F0502020204030204"/>
              </a:endParaRPr>
            </a:p>
          </p:txBody>
        </p:sp>
        <p:sp>
          <p:nvSpPr>
            <p:cNvPr id="22" name="Left-Right Arrow 16">
              <a:extLst>
                <a:ext uri="{FF2B5EF4-FFF2-40B4-BE49-F238E27FC236}">
                  <a16:creationId xmlns:a16="http://schemas.microsoft.com/office/drawing/2014/main" id="{8C283EC9-E32C-4129-A891-4938D029FA90}"/>
                </a:ext>
              </a:extLst>
            </p:cNvPr>
            <p:cNvSpPr/>
            <p:nvPr/>
          </p:nvSpPr>
          <p:spPr>
            <a:xfrm>
              <a:off x="5211620" y="1337481"/>
              <a:ext cx="506792" cy="226119"/>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endParaRPr lang="en-US" sz="1013">
                <a:solidFill>
                  <a:prstClr val="white"/>
                </a:solidFill>
                <a:latin typeface="Calibri" panose="020F0502020204030204"/>
              </a:endParaRPr>
            </a:p>
          </p:txBody>
        </p:sp>
      </p:grpSp>
      <p:sp>
        <p:nvSpPr>
          <p:cNvPr id="23" name="TextBox 22">
            <a:extLst>
              <a:ext uri="{FF2B5EF4-FFF2-40B4-BE49-F238E27FC236}">
                <a16:creationId xmlns:a16="http://schemas.microsoft.com/office/drawing/2014/main" id="{9291BA6F-7A56-42E0-8697-28E9C36509DB}"/>
              </a:ext>
            </a:extLst>
          </p:cNvPr>
          <p:cNvSpPr txBox="1"/>
          <p:nvPr/>
        </p:nvSpPr>
        <p:spPr>
          <a:xfrm>
            <a:off x="7130537" y="3923837"/>
            <a:ext cx="511679" cy="213585"/>
          </a:xfrm>
          <a:prstGeom prst="rect">
            <a:avLst/>
          </a:prstGeom>
          <a:noFill/>
        </p:spPr>
        <p:txBody>
          <a:bodyPr wrap="none" rtlCol="0">
            <a:spAutoFit/>
          </a:bodyPr>
          <a:lstStyle/>
          <a:p>
            <a:pPr defTabSz="514350" fontAlgn="auto">
              <a:spcBef>
                <a:spcPts val="0"/>
              </a:spcBef>
              <a:spcAft>
                <a:spcPts val="0"/>
              </a:spcAft>
              <a:defRPr/>
            </a:pPr>
            <a:r>
              <a:rPr lang="en-US" sz="788" dirty="0">
                <a:solidFill>
                  <a:srgbClr val="00B0F0"/>
                </a:solidFill>
                <a:latin typeface="Calibri" panose="020F0502020204030204"/>
                <a:ea typeface="+mn-ea"/>
                <a:cs typeface="+mn-cs"/>
              </a:rPr>
              <a:t>steroids</a:t>
            </a:r>
          </a:p>
        </p:txBody>
      </p:sp>
    </p:spTree>
    <p:custDataLst>
      <p:tags r:id="rId1"/>
    </p:custDataLst>
    <p:extLst>
      <p:ext uri="{BB962C8B-B14F-4D97-AF65-F5344CB8AC3E}">
        <p14:creationId xmlns:p14="http://schemas.microsoft.com/office/powerpoint/2010/main" val="417044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DBDABB-663B-C54F-8E35-C382AC6306D5}"/>
              </a:ext>
            </a:extLst>
          </p:cNvPr>
          <p:cNvSpPr txBox="1"/>
          <p:nvPr/>
        </p:nvSpPr>
        <p:spPr>
          <a:xfrm>
            <a:off x="5914754" y="1229969"/>
            <a:ext cx="2086247" cy="1027589"/>
          </a:xfrm>
          <a:prstGeom prst="rect">
            <a:avLst/>
          </a:prstGeom>
          <a:noFill/>
        </p:spPr>
        <p:txBody>
          <a:bodyPr wrap="square" rtlCol="0">
            <a:spAutoFit/>
          </a:bodyPr>
          <a:lstStyle/>
          <a:p>
            <a:pPr defTabSz="514350" fontAlgn="auto">
              <a:spcBef>
                <a:spcPts val="0"/>
              </a:spcBef>
              <a:spcAft>
                <a:spcPts val="0"/>
              </a:spcAft>
              <a:tabLst>
                <a:tab pos="257175" algn="l"/>
              </a:tabLst>
              <a:defRPr/>
            </a:pPr>
            <a:r>
              <a:rPr lang="en-US" sz="1013" u="sng" dirty="0">
                <a:solidFill>
                  <a:prstClr val="black"/>
                </a:solidFill>
                <a:latin typeface="Arial" panose="020B0604020202020204" pitchFamily="34" charset="0"/>
                <a:ea typeface="Calibri" panose="020F0502020204030204" pitchFamily="34" charset="0"/>
                <a:cs typeface="Arial" panose="020B0604020202020204" pitchFamily="34" charset="0"/>
              </a:rPr>
              <a:t>Prior Treatment</a:t>
            </a:r>
          </a:p>
          <a:p>
            <a:pPr defTabSz="514350" fontAlgn="auto">
              <a:spcBef>
                <a:spcPts val="0"/>
              </a:spcBef>
              <a:spcAft>
                <a:spcPts val="0"/>
              </a:spcAft>
              <a:tabLst>
                <a:tab pos="257175" algn="l"/>
              </a:tabLst>
              <a:defRPr/>
            </a:pPr>
            <a:r>
              <a:rPr lang="en-US" sz="1013" dirty="0">
                <a:solidFill>
                  <a:prstClr val="black"/>
                </a:solidFill>
                <a:latin typeface="Arial" panose="020B0604020202020204" pitchFamily="34" charset="0"/>
                <a:ea typeface="Calibri" panose="020F0502020204030204" pitchFamily="34" charset="0"/>
                <a:cs typeface="Arial" panose="020B0604020202020204" pitchFamily="34" charset="0"/>
              </a:rPr>
              <a:t>-Docetaxel (for castration sensitive disease)</a:t>
            </a:r>
          </a:p>
          <a:p>
            <a:pPr defTabSz="514350" fontAlgn="auto">
              <a:spcBef>
                <a:spcPts val="0"/>
              </a:spcBef>
              <a:spcAft>
                <a:spcPts val="0"/>
              </a:spcAft>
              <a:tabLst>
                <a:tab pos="257175" algn="l"/>
              </a:tabLst>
              <a:defRPr/>
            </a:pPr>
            <a:r>
              <a:rPr lang="en-US" sz="1013" dirty="0">
                <a:solidFill>
                  <a:prstClr val="black"/>
                </a:solidFill>
                <a:latin typeface="Arial" panose="020B0604020202020204" pitchFamily="34" charset="0"/>
                <a:ea typeface="Calibri" panose="020F0502020204030204" pitchFamily="34" charset="0"/>
                <a:cs typeface="Arial" panose="020B0604020202020204" pitchFamily="34" charset="0"/>
              </a:rPr>
              <a:t>-Sipuleucel-T</a:t>
            </a:r>
          </a:p>
          <a:p>
            <a:pPr defTabSz="514350" fontAlgn="auto">
              <a:spcBef>
                <a:spcPts val="0"/>
              </a:spcBef>
              <a:spcAft>
                <a:spcPts val="0"/>
              </a:spcAft>
              <a:tabLst>
                <a:tab pos="257175" algn="l"/>
              </a:tabLst>
              <a:defRPr/>
            </a:pPr>
            <a:r>
              <a:rPr lang="en-US" sz="1013" dirty="0">
                <a:solidFill>
                  <a:prstClr val="black"/>
                </a:solidFill>
                <a:latin typeface="Arial" panose="020B0604020202020204" pitchFamily="34" charset="0"/>
                <a:ea typeface="Calibri" panose="020F0502020204030204" pitchFamily="34" charset="0"/>
                <a:cs typeface="Arial" panose="020B0604020202020204" pitchFamily="34" charset="0"/>
              </a:rPr>
              <a:t>-Abiraterone</a:t>
            </a:r>
          </a:p>
          <a:p>
            <a:pPr defTabSz="514350" fontAlgn="auto">
              <a:spcBef>
                <a:spcPts val="0"/>
              </a:spcBef>
              <a:spcAft>
                <a:spcPts val="0"/>
              </a:spcAft>
              <a:tabLst>
                <a:tab pos="257175" algn="l"/>
              </a:tabLst>
              <a:defRPr/>
            </a:pPr>
            <a:r>
              <a:rPr lang="en-US" sz="1013" dirty="0">
                <a:solidFill>
                  <a:prstClr val="black"/>
                </a:solidFill>
                <a:latin typeface="Arial" panose="020B0604020202020204" pitchFamily="34" charset="0"/>
                <a:ea typeface="Calibri" panose="020F0502020204030204" pitchFamily="34" charset="0"/>
                <a:cs typeface="Arial" panose="020B0604020202020204" pitchFamily="34" charset="0"/>
              </a:rPr>
              <a:t>-Enzalutamide</a:t>
            </a:r>
          </a:p>
        </p:txBody>
      </p:sp>
      <p:pic>
        <p:nvPicPr>
          <p:cNvPr id="5" name="Picture 4">
            <a:extLst>
              <a:ext uri="{FF2B5EF4-FFF2-40B4-BE49-F238E27FC236}">
                <a16:creationId xmlns:a16="http://schemas.microsoft.com/office/drawing/2014/main" id="{037F9B4C-C2C9-7741-9953-379D8926BE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80977" y="2879514"/>
            <a:ext cx="1791868" cy="1498268"/>
          </a:xfrm>
          <a:prstGeom prst="rect">
            <a:avLst/>
          </a:prstGeom>
        </p:spPr>
      </p:pic>
      <p:pic>
        <p:nvPicPr>
          <p:cNvPr id="7" name="Picture 6">
            <a:extLst>
              <a:ext uri="{FF2B5EF4-FFF2-40B4-BE49-F238E27FC236}">
                <a16:creationId xmlns:a16="http://schemas.microsoft.com/office/drawing/2014/main" id="{3CA3E4E1-46F5-E34A-8346-C0500E3F08E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40805" y="1418962"/>
            <a:ext cx="1862081" cy="1322065"/>
          </a:xfrm>
          <a:prstGeom prst="rect">
            <a:avLst/>
          </a:prstGeom>
        </p:spPr>
      </p:pic>
      <p:pic>
        <p:nvPicPr>
          <p:cNvPr id="9" name="Picture 8">
            <a:extLst>
              <a:ext uri="{FF2B5EF4-FFF2-40B4-BE49-F238E27FC236}">
                <a16:creationId xmlns:a16="http://schemas.microsoft.com/office/drawing/2014/main" id="{3D051B69-797C-CB41-B49A-E85DE287BD9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25482" y="2914574"/>
            <a:ext cx="2086246" cy="1416323"/>
          </a:xfrm>
          <a:prstGeom prst="rect">
            <a:avLst/>
          </a:prstGeom>
        </p:spPr>
      </p:pic>
      <p:pic>
        <p:nvPicPr>
          <p:cNvPr id="11" name="Picture 10">
            <a:extLst>
              <a:ext uri="{FF2B5EF4-FFF2-40B4-BE49-F238E27FC236}">
                <a16:creationId xmlns:a16="http://schemas.microsoft.com/office/drawing/2014/main" id="{08FB5BEB-C41C-7B4B-9EBB-D05A32EECCD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37199" y="1418962"/>
            <a:ext cx="1862081" cy="1322065"/>
          </a:xfrm>
          <a:prstGeom prst="rect">
            <a:avLst/>
          </a:prstGeom>
        </p:spPr>
      </p:pic>
      <p:sp>
        <p:nvSpPr>
          <p:cNvPr id="14" name="TextBox 13">
            <a:extLst>
              <a:ext uri="{FF2B5EF4-FFF2-40B4-BE49-F238E27FC236}">
                <a16:creationId xmlns:a16="http://schemas.microsoft.com/office/drawing/2014/main" id="{787BB2AD-6B6F-D14B-B2E9-F4B2DA88BF22}"/>
              </a:ext>
            </a:extLst>
          </p:cNvPr>
          <p:cNvSpPr txBox="1"/>
          <p:nvPr/>
        </p:nvSpPr>
        <p:spPr>
          <a:xfrm>
            <a:off x="3898889" y="1049145"/>
            <a:ext cx="2086247" cy="248209"/>
          </a:xfrm>
          <a:prstGeom prst="rect">
            <a:avLst/>
          </a:prstGeom>
          <a:noFill/>
        </p:spPr>
        <p:txBody>
          <a:bodyPr wrap="square" rtlCol="0">
            <a:spAutoFit/>
          </a:bodyPr>
          <a:lstStyle/>
          <a:p>
            <a:pPr defTabSz="514350" fontAlgn="auto">
              <a:spcBef>
                <a:spcPts val="0"/>
              </a:spcBef>
              <a:spcAft>
                <a:spcPts val="0"/>
              </a:spcAft>
              <a:tabLst>
                <a:tab pos="257175" algn="l"/>
              </a:tabLst>
              <a:defRPr/>
            </a:pPr>
            <a:r>
              <a:rPr lang="en-US" sz="1013" u="sng" dirty="0">
                <a:solidFill>
                  <a:prstClr val="black"/>
                </a:solidFill>
                <a:latin typeface="Arial" panose="020B0604020202020204" pitchFamily="34" charset="0"/>
                <a:ea typeface="Calibri" panose="020F0502020204030204" pitchFamily="34" charset="0"/>
                <a:cs typeface="Arial" panose="020B0604020202020204" pitchFamily="34" charset="0"/>
              </a:rPr>
              <a:t>On treatment</a:t>
            </a:r>
          </a:p>
        </p:txBody>
      </p:sp>
      <p:sp>
        <p:nvSpPr>
          <p:cNvPr id="15" name="TextBox 14">
            <a:extLst>
              <a:ext uri="{FF2B5EF4-FFF2-40B4-BE49-F238E27FC236}">
                <a16:creationId xmlns:a16="http://schemas.microsoft.com/office/drawing/2014/main" id="{2791EAA1-BC4A-9C42-8CE5-98033CDA73A9}"/>
              </a:ext>
            </a:extLst>
          </p:cNvPr>
          <p:cNvSpPr txBox="1"/>
          <p:nvPr/>
        </p:nvSpPr>
        <p:spPr>
          <a:xfrm>
            <a:off x="1904851" y="1049145"/>
            <a:ext cx="2086247" cy="248209"/>
          </a:xfrm>
          <a:prstGeom prst="rect">
            <a:avLst/>
          </a:prstGeom>
          <a:noFill/>
        </p:spPr>
        <p:txBody>
          <a:bodyPr wrap="square" rtlCol="0">
            <a:spAutoFit/>
          </a:bodyPr>
          <a:lstStyle/>
          <a:p>
            <a:pPr defTabSz="514350" fontAlgn="auto">
              <a:spcBef>
                <a:spcPts val="0"/>
              </a:spcBef>
              <a:spcAft>
                <a:spcPts val="0"/>
              </a:spcAft>
              <a:tabLst>
                <a:tab pos="257175" algn="l"/>
              </a:tabLst>
              <a:defRPr/>
            </a:pPr>
            <a:r>
              <a:rPr lang="en-US" sz="1013" u="sng" dirty="0">
                <a:solidFill>
                  <a:prstClr val="black"/>
                </a:solidFill>
                <a:latin typeface="Arial" panose="020B0604020202020204" pitchFamily="34" charset="0"/>
                <a:ea typeface="Calibri" panose="020F0502020204030204" pitchFamily="34" charset="0"/>
                <a:cs typeface="Arial" panose="020B0604020202020204" pitchFamily="34" charset="0"/>
              </a:rPr>
              <a:t>Baseline</a:t>
            </a:r>
          </a:p>
        </p:txBody>
      </p:sp>
      <p:sp>
        <p:nvSpPr>
          <p:cNvPr id="19" name="Line 8">
            <a:extLst>
              <a:ext uri="{FF2B5EF4-FFF2-40B4-BE49-F238E27FC236}">
                <a16:creationId xmlns:a16="http://schemas.microsoft.com/office/drawing/2014/main" id="{4C966B7C-55D0-FA4B-BF53-E63907697229}"/>
              </a:ext>
            </a:extLst>
          </p:cNvPr>
          <p:cNvSpPr>
            <a:spLocks noChangeShapeType="1"/>
          </p:cNvSpPr>
          <p:nvPr/>
        </p:nvSpPr>
        <p:spPr bwMode="auto">
          <a:xfrm flipH="1">
            <a:off x="2517155" y="1502911"/>
            <a:ext cx="1709" cy="300073"/>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defTabSz="514350" fontAlgn="auto">
              <a:spcBef>
                <a:spcPts val="0"/>
              </a:spcBef>
              <a:spcAft>
                <a:spcPts val="0"/>
              </a:spcAft>
              <a:defRPr/>
            </a:pPr>
            <a:endParaRPr lang="en-US" sz="1013">
              <a:solidFill>
                <a:prstClr val="black"/>
              </a:solidFill>
              <a:latin typeface="Calibri" panose="020F0502020204030204"/>
              <a:ea typeface="+mn-ea"/>
              <a:cs typeface="+mn-cs"/>
            </a:endParaRPr>
          </a:p>
        </p:txBody>
      </p:sp>
      <p:sp>
        <p:nvSpPr>
          <p:cNvPr id="20" name="Line 8">
            <a:extLst>
              <a:ext uri="{FF2B5EF4-FFF2-40B4-BE49-F238E27FC236}">
                <a16:creationId xmlns:a16="http://schemas.microsoft.com/office/drawing/2014/main" id="{18AE6931-F82B-F94D-A9AE-92636133377F}"/>
              </a:ext>
            </a:extLst>
          </p:cNvPr>
          <p:cNvSpPr>
            <a:spLocks noChangeShapeType="1"/>
          </p:cNvSpPr>
          <p:nvPr/>
        </p:nvSpPr>
        <p:spPr bwMode="auto">
          <a:xfrm flipH="1">
            <a:off x="4279333" y="3423613"/>
            <a:ext cx="1709" cy="300073"/>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defTabSz="514350" fontAlgn="auto">
              <a:spcBef>
                <a:spcPts val="0"/>
              </a:spcBef>
              <a:spcAft>
                <a:spcPts val="0"/>
              </a:spcAft>
              <a:defRPr/>
            </a:pPr>
            <a:endParaRPr lang="en-US" sz="1013">
              <a:solidFill>
                <a:prstClr val="black"/>
              </a:solidFill>
              <a:latin typeface="Calibri" panose="020F0502020204030204"/>
              <a:ea typeface="+mn-ea"/>
              <a:cs typeface="+mn-cs"/>
            </a:endParaRPr>
          </a:p>
        </p:txBody>
      </p:sp>
      <p:sp>
        <p:nvSpPr>
          <p:cNvPr id="21" name="Line 8">
            <a:extLst>
              <a:ext uri="{FF2B5EF4-FFF2-40B4-BE49-F238E27FC236}">
                <a16:creationId xmlns:a16="http://schemas.microsoft.com/office/drawing/2014/main" id="{4319A6BF-8C2B-874E-8987-BAF4EA1983B0}"/>
              </a:ext>
            </a:extLst>
          </p:cNvPr>
          <p:cNvSpPr>
            <a:spLocks noChangeShapeType="1"/>
          </p:cNvSpPr>
          <p:nvPr/>
        </p:nvSpPr>
        <p:spPr bwMode="auto">
          <a:xfrm flipH="1">
            <a:off x="2270384" y="3472699"/>
            <a:ext cx="1709" cy="300073"/>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defTabSz="514350" fontAlgn="auto">
              <a:spcBef>
                <a:spcPts val="0"/>
              </a:spcBef>
              <a:spcAft>
                <a:spcPts val="0"/>
              </a:spcAft>
              <a:defRPr/>
            </a:pPr>
            <a:endParaRPr lang="en-US" sz="1013">
              <a:solidFill>
                <a:prstClr val="black"/>
              </a:solidFill>
              <a:latin typeface="Calibri" panose="020F0502020204030204"/>
              <a:ea typeface="+mn-ea"/>
              <a:cs typeface="+mn-cs"/>
            </a:endParaRPr>
          </a:p>
        </p:txBody>
      </p:sp>
      <p:sp>
        <p:nvSpPr>
          <p:cNvPr id="22" name="Line 8">
            <a:extLst>
              <a:ext uri="{FF2B5EF4-FFF2-40B4-BE49-F238E27FC236}">
                <a16:creationId xmlns:a16="http://schemas.microsoft.com/office/drawing/2014/main" id="{66A03FB6-DCB1-CE42-8B21-DA856D467C23}"/>
              </a:ext>
            </a:extLst>
          </p:cNvPr>
          <p:cNvSpPr>
            <a:spLocks noChangeShapeType="1"/>
          </p:cNvSpPr>
          <p:nvPr/>
        </p:nvSpPr>
        <p:spPr bwMode="auto">
          <a:xfrm flipH="1">
            <a:off x="4651012" y="1499940"/>
            <a:ext cx="1709" cy="300073"/>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defTabSz="514350" fontAlgn="auto">
              <a:spcBef>
                <a:spcPts val="0"/>
              </a:spcBef>
              <a:spcAft>
                <a:spcPts val="0"/>
              </a:spcAft>
              <a:defRPr/>
            </a:pPr>
            <a:endParaRPr lang="en-US" sz="1013">
              <a:solidFill>
                <a:prstClr val="black"/>
              </a:solidFill>
              <a:latin typeface="Calibri" panose="020F0502020204030204"/>
              <a:ea typeface="+mn-ea"/>
              <a:cs typeface="+mn-cs"/>
            </a:endParaRPr>
          </a:p>
        </p:txBody>
      </p:sp>
      <p:sp>
        <p:nvSpPr>
          <p:cNvPr id="31" name="TextBox 30">
            <a:extLst>
              <a:ext uri="{FF2B5EF4-FFF2-40B4-BE49-F238E27FC236}">
                <a16:creationId xmlns:a16="http://schemas.microsoft.com/office/drawing/2014/main" id="{06234FC4-6233-944E-850F-B1A755470C16}"/>
              </a:ext>
            </a:extLst>
          </p:cNvPr>
          <p:cNvSpPr txBox="1"/>
          <p:nvPr/>
        </p:nvSpPr>
        <p:spPr>
          <a:xfrm>
            <a:off x="2270384" y="674738"/>
            <a:ext cx="3813017" cy="317459"/>
          </a:xfrm>
          <a:prstGeom prst="rect">
            <a:avLst/>
          </a:prstGeom>
          <a:noFill/>
        </p:spPr>
        <p:txBody>
          <a:bodyPr wrap="square" rtlCol="0">
            <a:spAutoFit/>
          </a:bodyPr>
          <a:lstStyle/>
          <a:p>
            <a:pPr defTabSz="514350" fontAlgn="auto">
              <a:spcBef>
                <a:spcPts val="0"/>
              </a:spcBef>
              <a:spcAft>
                <a:spcPts val="0"/>
              </a:spcAft>
              <a:defRPr/>
            </a:pPr>
            <a:r>
              <a:rPr lang="en-US" sz="1463" b="1" dirty="0">
                <a:solidFill>
                  <a:srgbClr val="4472C4">
                    <a:lumMod val="50000"/>
                  </a:srgbClr>
                </a:solidFill>
                <a:latin typeface="Helvetica" pitchFamily="2" charset="0"/>
                <a:ea typeface="+mn-ea"/>
                <a:cs typeface="+mn-cs"/>
              </a:rPr>
              <a:t>Patient 29 (59-week PSA response)</a:t>
            </a:r>
          </a:p>
        </p:txBody>
      </p:sp>
      <p:graphicFrame>
        <p:nvGraphicFramePr>
          <p:cNvPr id="23" name="Object 22">
            <a:extLst>
              <a:ext uri="{FF2B5EF4-FFF2-40B4-BE49-F238E27FC236}">
                <a16:creationId xmlns:a16="http://schemas.microsoft.com/office/drawing/2014/main" id="{A8DDFFB0-8210-4079-BF65-EDCE018F0778}"/>
              </a:ext>
            </a:extLst>
          </p:cNvPr>
          <p:cNvGraphicFramePr>
            <a:graphicFrameLocks noChangeAspect="1"/>
          </p:cNvGraphicFramePr>
          <p:nvPr/>
        </p:nvGraphicFramePr>
        <p:xfrm>
          <a:off x="5301951" y="2571750"/>
          <a:ext cx="2699051" cy="1632112"/>
        </p:xfrm>
        <a:graphic>
          <a:graphicData uri="http://schemas.openxmlformats.org/presentationml/2006/ole">
            <mc:AlternateContent xmlns:mc="http://schemas.openxmlformats.org/markup-compatibility/2006">
              <mc:Choice xmlns:v="urn:schemas-microsoft-com:vml" Requires="v">
                <p:oleObj name="Prism 8" r:id="rId7" imgW="3919717" imgH="2369453" progId="Prism8.Document">
                  <p:embed/>
                </p:oleObj>
              </mc:Choice>
              <mc:Fallback>
                <p:oleObj name="Prism 8" r:id="rId7" imgW="3919717" imgH="2369453" progId="Prism8.Document">
                  <p:embed/>
                  <p:pic>
                    <p:nvPicPr>
                      <p:cNvPr id="23" name="Object 22">
                        <a:extLst>
                          <a:ext uri="{FF2B5EF4-FFF2-40B4-BE49-F238E27FC236}">
                            <a16:creationId xmlns:a16="http://schemas.microsoft.com/office/drawing/2014/main" id="{A8DDFFB0-8210-4079-BF65-EDCE018F0778}"/>
                          </a:ext>
                        </a:extLst>
                      </p:cNvPr>
                      <p:cNvPicPr/>
                      <p:nvPr/>
                    </p:nvPicPr>
                    <p:blipFill>
                      <a:blip r:embed="rId8"/>
                      <a:stretch>
                        <a:fillRect/>
                      </a:stretch>
                    </p:blipFill>
                    <p:spPr>
                      <a:xfrm>
                        <a:off x="5301951" y="2571750"/>
                        <a:ext cx="2699051" cy="1632112"/>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120237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7AEF2-CA5D-6F56-E378-2A230BB7B5D4}"/>
              </a:ext>
            </a:extLst>
          </p:cNvPr>
          <p:cNvSpPr>
            <a:spLocks noGrp="1"/>
          </p:cNvSpPr>
          <p:nvPr>
            <p:ph type="title"/>
          </p:nvPr>
        </p:nvSpPr>
        <p:spPr>
          <a:xfrm>
            <a:off x="1513332" y="995705"/>
            <a:ext cx="6124194" cy="238046"/>
          </a:xfrm>
        </p:spPr>
        <p:txBody>
          <a:bodyPr/>
          <a:lstStyle/>
          <a:p>
            <a:r>
              <a:rPr lang="en-US" dirty="0"/>
              <a:t>Examples of some combination approaches at NCI</a:t>
            </a:r>
          </a:p>
        </p:txBody>
      </p:sp>
      <p:sp>
        <p:nvSpPr>
          <p:cNvPr id="3" name="Content Placeholder 2">
            <a:extLst>
              <a:ext uri="{FF2B5EF4-FFF2-40B4-BE49-F238E27FC236}">
                <a16:creationId xmlns:a16="http://schemas.microsoft.com/office/drawing/2014/main" id="{B9B443A3-88B7-EA59-DAC5-6F2ABACCDF15}"/>
              </a:ext>
            </a:extLst>
          </p:cNvPr>
          <p:cNvSpPr>
            <a:spLocks noGrp="1"/>
          </p:cNvSpPr>
          <p:nvPr>
            <p:ph sz="quarter" idx="11"/>
          </p:nvPr>
        </p:nvSpPr>
        <p:spPr>
          <a:xfrm>
            <a:off x="1509903" y="1558971"/>
            <a:ext cx="6124194" cy="2700338"/>
          </a:xfrm>
        </p:spPr>
        <p:txBody>
          <a:bodyPr/>
          <a:lstStyle/>
          <a:p>
            <a:r>
              <a:rPr lang="en-US" dirty="0"/>
              <a:t>Prostate Cancer</a:t>
            </a:r>
          </a:p>
          <a:p>
            <a:pPr lvl="1"/>
            <a:r>
              <a:rPr lang="en-US" dirty="0" err="1"/>
              <a:t>QuEST</a:t>
            </a:r>
            <a:r>
              <a:rPr lang="en-US" dirty="0"/>
              <a:t> (vaccine, IL-15, bintrafusp alfa) </a:t>
            </a:r>
            <a:r>
              <a:rPr lang="en-US" dirty="0">
                <a:solidFill>
                  <a:schemeClr val="accent5">
                    <a:lumMod val="60000"/>
                    <a:lumOff val="40000"/>
                  </a:schemeClr>
                </a:solidFill>
              </a:rPr>
              <a:t>ESMO and AACR</a:t>
            </a:r>
          </a:p>
          <a:p>
            <a:pPr lvl="1"/>
            <a:r>
              <a:rPr lang="en-US" dirty="0">
                <a:solidFill>
                  <a:srgbClr val="C00000"/>
                </a:solidFill>
              </a:rPr>
              <a:t>Initial Response Rate ~40%</a:t>
            </a:r>
          </a:p>
          <a:p>
            <a:r>
              <a:rPr lang="en-US" dirty="0"/>
              <a:t>HPV Associated Malignancies</a:t>
            </a:r>
          </a:p>
          <a:p>
            <a:pPr lvl="1"/>
            <a:r>
              <a:rPr lang="en-US" dirty="0"/>
              <a:t>HPV Triple (vaccine, IL-12, bintrafusp alfa) </a:t>
            </a:r>
            <a:r>
              <a:rPr lang="en-US" dirty="0">
                <a:solidFill>
                  <a:schemeClr val="accent5">
                    <a:lumMod val="60000"/>
                    <a:lumOff val="40000"/>
                  </a:schemeClr>
                </a:solidFill>
              </a:rPr>
              <a:t>ASCO </a:t>
            </a:r>
          </a:p>
          <a:p>
            <a:pPr lvl="1"/>
            <a:r>
              <a:rPr lang="en-US" dirty="0">
                <a:solidFill>
                  <a:srgbClr val="C00000"/>
                </a:solidFill>
              </a:rPr>
              <a:t>Response Rate ~21% in ICI refractory</a:t>
            </a:r>
            <a:endParaRPr lang="en-US" dirty="0">
              <a:solidFill>
                <a:schemeClr val="accent5">
                  <a:lumMod val="60000"/>
                  <a:lumOff val="40000"/>
                </a:schemeClr>
              </a:solidFill>
            </a:endParaRPr>
          </a:p>
          <a:p>
            <a:pPr lvl="1"/>
            <a:endParaRPr lang="en-US" dirty="0"/>
          </a:p>
        </p:txBody>
      </p:sp>
    </p:spTree>
    <p:extLst>
      <p:ext uri="{BB962C8B-B14F-4D97-AF65-F5344CB8AC3E}">
        <p14:creationId xmlns:p14="http://schemas.microsoft.com/office/powerpoint/2010/main" val="90022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930A3D3-E5BE-BAB4-F812-C25A63EE145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43013" y="642943"/>
            <a:ext cx="6857989" cy="3857620"/>
          </a:xfrm>
          <a:prstGeom prst="rect">
            <a:avLst/>
          </a:prstGeom>
          <a:solidFill>
            <a:srgbClr val="FFFFFF"/>
          </a:solidFill>
        </p:spPr>
      </p:pic>
      <p:sp>
        <p:nvSpPr>
          <p:cNvPr id="4" name="TextBox 3">
            <a:extLst>
              <a:ext uri="{FF2B5EF4-FFF2-40B4-BE49-F238E27FC236}">
                <a16:creationId xmlns:a16="http://schemas.microsoft.com/office/drawing/2014/main" id="{EAC0D23F-27E2-272B-8653-BF5F7EC9ED1D}"/>
              </a:ext>
            </a:extLst>
          </p:cNvPr>
          <p:cNvSpPr txBox="1"/>
          <p:nvPr/>
        </p:nvSpPr>
        <p:spPr>
          <a:xfrm>
            <a:off x="1450183" y="1014414"/>
            <a:ext cx="1548373" cy="334707"/>
          </a:xfrm>
          <a:prstGeom prst="rect">
            <a:avLst/>
          </a:prstGeom>
          <a:noFill/>
        </p:spPr>
        <p:txBody>
          <a:bodyPr wrap="none" rtlCol="0">
            <a:spAutoFit/>
          </a:bodyPr>
          <a:lstStyle/>
          <a:p>
            <a:r>
              <a:rPr lang="en-US" sz="1575" dirty="0">
                <a:solidFill>
                  <a:schemeClr val="bg1"/>
                </a:solidFill>
              </a:rPr>
              <a:t>Cancer Targeting</a:t>
            </a:r>
          </a:p>
        </p:txBody>
      </p:sp>
    </p:spTree>
    <p:extLst>
      <p:ext uri="{BB962C8B-B14F-4D97-AF65-F5344CB8AC3E}">
        <p14:creationId xmlns:p14="http://schemas.microsoft.com/office/powerpoint/2010/main" val="1343768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774B-F7D0-FF56-3F19-CA03CA3A2E05}"/>
              </a:ext>
            </a:extLst>
          </p:cNvPr>
          <p:cNvSpPr>
            <a:spLocks noGrp="1"/>
          </p:cNvSpPr>
          <p:nvPr>
            <p:ph type="title"/>
          </p:nvPr>
        </p:nvSpPr>
        <p:spPr/>
        <p:txBody>
          <a:bodyPr/>
          <a:lstStyle/>
          <a:p>
            <a:r>
              <a:rPr lang="en-US" dirty="0"/>
              <a:t>Bispecific Abs</a:t>
            </a:r>
          </a:p>
        </p:txBody>
      </p:sp>
      <p:sp>
        <p:nvSpPr>
          <p:cNvPr id="4" name="TextBox 3">
            <a:extLst>
              <a:ext uri="{FF2B5EF4-FFF2-40B4-BE49-F238E27FC236}">
                <a16:creationId xmlns:a16="http://schemas.microsoft.com/office/drawing/2014/main" id="{FD35C01A-A84A-3F59-5B43-C3DB17D3C6F6}"/>
              </a:ext>
            </a:extLst>
          </p:cNvPr>
          <p:cNvSpPr txBox="1"/>
          <p:nvPr/>
        </p:nvSpPr>
        <p:spPr>
          <a:xfrm>
            <a:off x="3667285" y="4295181"/>
            <a:ext cx="1426994" cy="248209"/>
          </a:xfrm>
          <a:prstGeom prst="rect">
            <a:avLst/>
          </a:prstGeom>
          <a:noFill/>
        </p:spPr>
        <p:txBody>
          <a:bodyPr wrap="none" rtlCol="0">
            <a:spAutoFit/>
          </a:bodyPr>
          <a:lstStyle/>
          <a:p>
            <a:pPr defTabSz="514350" fontAlgn="auto">
              <a:spcBef>
                <a:spcPts val="0"/>
              </a:spcBef>
              <a:spcAft>
                <a:spcPts val="0"/>
              </a:spcAft>
            </a:pPr>
            <a:r>
              <a:rPr lang="en-US" sz="1013" dirty="0">
                <a:solidFill>
                  <a:srgbClr val="546674"/>
                </a:solidFill>
                <a:latin typeface="Calibri" panose="020F0502020204030204"/>
                <a:ea typeface="+mn-ea"/>
                <a:cs typeface="+mn-cs"/>
              </a:rPr>
              <a:t>James Gulley </a:t>
            </a:r>
            <a:r>
              <a:rPr lang="en-US" sz="1013" dirty="0">
                <a:solidFill>
                  <a:srgbClr val="EE7203"/>
                </a:solidFill>
                <a:latin typeface="Calibri" panose="020F0502020204030204"/>
                <a:ea typeface="+mn-ea"/>
                <a:cs typeface="+mn-cs"/>
              </a:rPr>
              <a:t>@gulleyj1</a:t>
            </a:r>
          </a:p>
        </p:txBody>
      </p:sp>
      <p:pic>
        <p:nvPicPr>
          <p:cNvPr id="2050" name="Picture 2" descr="Bang Heads GIFs | Tenor">
            <a:extLst>
              <a:ext uri="{FF2B5EF4-FFF2-40B4-BE49-F238E27FC236}">
                <a16:creationId xmlns:a16="http://schemas.microsoft.com/office/drawing/2014/main" id="{A1B94315-FED8-C967-6EF6-FDCB0A98A7F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87364" y="1832373"/>
            <a:ext cx="2668191" cy="14787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928EA5C-951D-4549-76C8-A6312999F9E8}"/>
              </a:ext>
            </a:extLst>
          </p:cNvPr>
          <p:cNvSpPr txBox="1"/>
          <p:nvPr/>
        </p:nvSpPr>
        <p:spPr>
          <a:xfrm>
            <a:off x="4036349" y="1567639"/>
            <a:ext cx="853119" cy="248209"/>
          </a:xfrm>
          <a:prstGeom prst="rect">
            <a:avLst/>
          </a:prstGeom>
          <a:noFill/>
        </p:spPr>
        <p:txBody>
          <a:bodyPr wrap="none" rtlCol="0">
            <a:spAutoFit/>
          </a:bodyPr>
          <a:lstStyle/>
          <a:p>
            <a:pPr defTabSz="514350" fontAlgn="auto">
              <a:spcBef>
                <a:spcPts val="0"/>
              </a:spcBef>
              <a:spcAft>
                <a:spcPts val="0"/>
              </a:spcAft>
            </a:pPr>
            <a:r>
              <a:rPr lang="en-US" sz="1013" dirty="0">
                <a:solidFill>
                  <a:prstClr val="black"/>
                </a:solidFill>
                <a:latin typeface="Calibri" panose="020F0502020204030204"/>
                <a:ea typeface="+mn-ea"/>
                <a:cs typeface="+mn-cs"/>
              </a:rPr>
              <a:t>Bispecific Ab</a:t>
            </a:r>
          </a:p>
        </p:txBody>
      </p:sp>
      <p:sp>
        <p:nvSpPr>
          <p:cNvPr id="8" name="TextBox 7">
            <a:extLst>
              <a:ext uri="{FF2B5EF4-FFF2-40B4-BE49-F238E27FC236}">
                <a16:creationId xmlns:a16="http://schemas.microsoft.com/office/drawing/2014/main" id="{C3BDC2FB-AE88-FEC4-9207-4B11278EF9EF}"/>
              </a:ext>
            </a:extLst>
          </p:cNvPr>
          <p:cNvSpPr txBox="1"/>
          <p:nvPr/>
        </p:nvSpPr>
        <p:spPr>
          <a:xfrm>
            <a:off x="3087364" y="3371601"/>
            <a:ext cx="2544286" cy="248209"/>
          </a:xfrm>
          <a:prstGeom prst="rect">
            <a:avLst/>
          </a:prstGeom>
          <a:noFill/>
        </p:spPr>
        <p:txBody>
          <a:bodyPr wrap="none" rtlCol="0">
            <a:spAutoFit/>
          </a:bodyPr>
          <a:lstStyle/>
          <a:p>
            <a:pPr defTabSz="514350" fontAlgn="auto">
              <a:spcBef>
                <a:spcPts val="0"/>
              </a:spcBef>
              <a:spcAft>
                <a:spcPts val="0"/>
              </a:spcAft>
            </a:pPr>
            <a:r>
              <a:rPr lang="en-US" sz="1013" dirty="0">
                <a:solidFill>
                  <a:prstClr val="black"/>
                </a:solidFill>
                <a:latin typeface="Calibri" panose="020F0502020204030204"/>
                <a:ea typeface="+mn-ea"/>
                <a:cs typeface="+mn-cs"/>
              </a:rPr>
              <a:t>Tumor Cell			T-cell</a:t>
            </a:r>
          </a:p>
        </p:txBody>
      </p:sp>
      <p:pic>
        <p:nvPicPr>
          <p:cNvPr id="2052" name="Picture 4" descr="Bispecific Antibodies: A Dual Attack on Complex Disease">
            <a:extLst>
              <a:ext uri="{FF2B5EF4-FFF2-40B4-BE49-F238E27FC236}">
                <a16:creationId xmlns:a16="http://schemas.microsoft.com/office/drawing/2014/main" id="{14526E97-7B45-36AE-8AF9-49D2E362EE8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a:off x="3307691" y="1824037"/>
            <a:ext cx="2339009" cy="1520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24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35C01A-A84A-3F59-5B43-C3DB17D3C6F6}"/>
              </a:ext>
            </a:extLst>
          </p:cNvPr>
          <p:cNvSpPr txBox="1"/>
          <p:nvPr/>
        </p:nvSpPr>
        <p:spPr>
          <a:xfrm>
            <a:off x="3667285" y="4295181"/>
            <a:ext cx="1426994" cy="248209"/>
          </a:xfrm>
          <a:prstGeom prst="rect">
            <a:avLst/>
          </a:prstGeom>
          <a:noFill/>
        </p:spPr>
        <p:txBody>
          <a:bodyPr wrap="none" rtlCol="0">
            <a:spAutoFit/>
          </a:bodyPr>
          <a:lstStyle/>
          <a:p>
            <a:pPr defTabSz="514350" fontAlgn="auto">
              <a:spcBef>
                <a:spcPts val="0"/>
              </a:spcBef>
              <a:spcAft>
                <a:spcPts val="0"/>
              </a:spcAft>
            </a:pPr>
            <a:r>
              <a:rPr lang="en-US" sz="1013" dirty="0">
                <a:solidFill>
                  <a:srgbClr val="546674"/>
                </a:solidFill>
                <a:latin typeface="Calibri" panose="020F0502020204030204"/>
                <a:ea typeface="+mn-ea"/>
                <a:cs typeface="+mn-cs"/>
              </a:rPr>
              <a:t>James Gulley </a:t>
            </a:r>
            <a:r>
              <a:rPr lang="en-US" sz="1013" dirty="0">
                <a:solidFill>
                  <a:srgbClr val="EE7203"/>
                </a:solidFill>
                <a:latin typeface="Calibri" panose="020F0502020204030204"/>
                <a:ea typeface="+mn-ea"/>
                <a:cs typeface="+mn-cs"/>
              </a:rPr>
              <a:t>@gulleyj1</a:t>
            </a:r>
          </a:p>
        </p:txBody>
      </p:sp>
      <p:pic>
        <p:nvPicPr>
          <p:cNvPr id="5" name="Picture 4">
            <a:extLst>
              <a:ext uri="{FF2B5EF4-FFF2-40B4-BE49-F238E27FC236}">
                <a16:creationId xmlns:a16="http://schemas.microsoft.com/office/drawing/2014/main" id="{C10D21B5-6A90-0570-13B5-1405A102F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7139" y="2826091"/>
            <a:ext cx="4629952" cy="1251142"/>
          </a:xfrm>
          <a:prstGeom prst="rect">
            <a:avLst/>
          </a:prstGeom>
        </p:spPr>
      </p:pic>
      <p:pic>
        <p:nvPicPr>
          <p:cNvPr id="6" name="Picture 5">
            <a:extLst>
              <a:ext uri="{FF2B5EF4-FFF2-40B4-BE49-F238E27FC236}">
                <a16:creationId xmlns:a16="http://schemas.microsoft.com/office/drawing/2014/main" id="{14673964-0A1B-6D63-42F4-DF8A47615B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99225" y="735614"/>
            <a:ext cx="2181851" cy="2132760"/>
          </a:xfrm>
          <a:prstGeom prst="rect">
            <a:avLst/>
          </a:prstGeom>
        </p:spPr>
      </p:pic>
      <p:sp>
        <p:nvSpPr>
          <p:cNvPr id="11" name="TextBox 10">
            <a:extLst>
              <a:ext uri="{FF2B5EF4-FFF2-40B4-BE49-F238E27FC236}">
                <a16:creationId xmlns:a16="http://schemas.microsoft.com/office/drawing/2014/main" id="{A5D0861D-C54D-216F-D248-CE8464907B08}"/>
              </a:ext>
            </a:extLst>
          </p:cNvPr>
          <p:cNvSpPr txBox="1"/>
          <p:nvPr/>
        </p:nvSpPr>
        <p:spPr>
          <a:xfrm>
            <a:off x="5930361" y="4115121"/>
            <a:ext cx="1975316" cy="230832"/>
          </a:xfrm>
          <a:prstGeom prst="rect">
            <a:avLst/>
          </a:prstGeom>
          <a:noFill/>
        </p:spPr>
        <p:txBody>
          <a:bodyPr wrap="square" rtlCol="0">
            <a:spAutoFit/>
          </a:bodyPr>
          <a:lstStyle/>
          <a:p>
            <a:r>
              <a:rPr lang="en-US" sz="900" dirty="0"/>
              <a:t>Singh </a:t>
            </a:r>
            <a:r>
              <a:rPr lang="en-US" sz="900" i="1" dirty="0"/>
              <a:t>et al., British J of Cancer </a:t>
            </a:r>
            <a:r>
              <a:rPr lang="en-US" sz="900" dirty="0"/>
              <a:t>2021</a:t>
            </a:r>
          </a:p>
        </p:txBody>
      </p:sp>
    </p:spTree>
    <p:extLst>
      <p:ext uri="{BB962C8B-B14F-4D97-AF65-F5344CB8AC3E}">
        <p14:creationId xmlns:p14="http://schemas.microsoft.com/office/powerpoint/2010/main" val="2423997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774B-F7D0-FF56-3F19-CA03CA3A2E05}"/>
              </a:ext>
            </a:extLst>
          </p:cNvPr>
          <p:cNvSpPr>
            <a:spLocks noGrp="1"/>
          </p:cNvSpPr>
          <p:nvPr>
            <p:ph type="title"/>
          </p:nvPr>
        </p:nvSpPr>
        <p:spPr/>
        <p:txBody>
          <a:bodyPr/>
          <a:lstStyle/>
          <a:p>
            <a:r>
              <a:rPr lang="en-US" dirty="0"/>
              <a:t>Bispecific Abs</a:t>
            </a:r>
          </a:p>
        </p:txBody>
      </p:sp>
      <p:sp>
        <p:nvSpPr>
          <p:cNvPr id="3" name="Subtitle 2">
            <a:extLst>
              <a:ext uri="{FF2B5EF4-FFF2-40B4-BE49-F238E27FC236}">
                <a16:creationId xmlns:a16="http://schemas.microsoft.com/office/drawing/2014/main" id="{6838065A-38DE-7303-2287-4504FC6AE99A}"/>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28FD23D8-FB47-4CB7-D873-FB082C93A9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4398" y="1224261"/>
            <a:ext cx="5626081" cy="3046199"/>
          </a:xfrm>
          <a:prstGeom prst="rect">
            <a:avLst/>
          </a:prstGeom>
        </p:spPr>
      </p:pic>
      <p:sp>
        <p:nvSpPr>
          <p:cNvPr id="6" name="TextBox 5">
            <a:extLst>
              <a:ext uri="{FF2B5EF4-FFF2-40B4-BE49-F238E27FC236}">
                <a16:creationId xmlns:a16="http://schemas.microsoft.com/office/drawing/2014/main" id="{3E1F1D29-34DE-0A72-AE58-F2BEC19E4078}"/>
              </a:ext>
            </a:extLst>
          </p:cNvPr>
          <p:cNvSpPr txBox="1"/>
          <p:nvPr/>
        </p:nvSpPr>
        <p:spPr>
          <a:xfrm>
            <a:off x="3667285" y="4295181"/>
            <a:ext cx="1426994" cy="248209"/>
          </a:xfrm>
          <a:prstGeom prst="rect">
            <a:avLst/>
          </a:prstGeom>
          <a:noFill/>
        </p:spPr>
        <p:txBody>
          <a:bodyPr wrap="none" rtlCol="0">
            <a:spAutoFit/>
          </a:bodyPr>
          <a:lstStyle/>
          <a:p>
            <a:pPr defTabSz="514350" fontAlgn="auto">
              <a:spcBef>
                <a:spcPts val="0"/>
              </a:spcBef>
              <a:spcAft>
                <a:spcPts val="0"/>
              </a:spcAft>
            </a:pPr>
            <a:r>
              <a:rPr lang="en-US" sz="1013" dirty="0">
                <a:solidFill>
                  <a:srgbClr val="546674"/>
                </a:solidFill>
                <a:latin typeface="Calibri" panose="020F0502020204030204"/>
                <a:ea typeface="+mn-ea"/>
                <a:cs typeface="+mn-cs"/>
              </a:rPr>
              <a:t>James Gulley </a:t>
            </a:r>
            <a:r>
              <a:rPr lang="en-US" sz="1013" dirty="0">
                <a:solidFill>
                  <a:srgbClr val="EE7203"/>
                </a:solidFill>
                <a:latin typeface="Calibri" panose="020F0502020204030204"/>
                <a:ea typeface="+mn-ea"/>
                <a:cs typeface="+mn-cs"/>
              </a:rPr>
              <a:t>@gulleyj1</a:t>
            </a:r>
          </a:p>
        </p:txBody>
      </p:sp>
    </p:spTree>
    <p:extLst>
      <p:ext uri="{BB962C8B-B14F-4D97-AF65-F5344CB8AC3E}">
        <p14:creationId xmlns:p14="http://schemas.microsoft.com/office/powerpoint/2010/main" val="16070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B07ACCEB-FA6A-40FA-AE82-57680DF8FD98}"/>
              </a:ext>
            </a:extLst>
          </p:cNvPr>
          <p:cNvSpPr>
            <a:spLocks noGrp="1"/>
          </p:cNvSpPr>
          <p:nvPr>
            <p:ph type="title"/>
          </p:nvPr>
        </p:nvSpPr>
        <p:spPr>
          <a:xfrm>
            <a:off x="1314450" y="829095"/>
            <a:ext cx="5829300" cy="642938"/>
          </a:xfrm>
        </p:spPr>
        <p:txBody>
          <a:bodyPr/>
          <a:lstStyle/>
          <a:p>
            <a:r>
              <a:rPr lang="en-US" altLang="en-US" sz="1800" dirty="0">
                <a:solidFill>
                  <a:schemeClr val="bg1"/>
                </a:solidFill>
                <a:latin typeface="Arial" panose="020B0604020202020204" pitchFamily="34" charset="0"/>
                <a:cs typeface="Arial" panose="020B0604020202020204" pitchFamily="34" charset="0"/>
              </a:rPr>
              <a:t>Greatest medical advance in the last century: </a:t>
            </a:r>
            <a:br>
              <a:rPr lang="en-US" altLang="en-US" sz="1800" dirty="0">
                <a:solidFill>
                  <a:schemeClr val="bg1"/>
                </a:solidFill>
                <a:latin typeface="Arial" panose="020B0604020202020204" pitchFamily="34" charset="0"/>
                <a:cs typeface="Arial" panose="020B0604020202020204" pitchFamily="34" charset="0"/>
              </a:rPr>
            </a:br>
            <a:r>
              <a:rPr lang="en-US" altLang="en-US" sz="1800" dirty="0">
                <a:solidFill>
                  <a:schemeClr val="bg1"/>
                </a:solidFill>
                <a:latin typeface="Arial" panose="020B0604020202020204" pitchFamily="34" charset="0"/>
                <a:cs typeface="Arial" panose="020B0604020202020204" pitchFamily="34" charset="0"/>
              </a:rPr>
              <a:t>Active vaccination</a:t>
            </a:r>
          </a:p>
        </p:txBody>
      </p:sp>
      <p:graphicFrame>
        <p:nvGraphicFramePr>
          <p:cNvPr id="5" name="Chart 4">
            <a:extLst>
              <a:ext uri="{FF2B5EF4-FFF2-40B4-BE49-F238E27FC236}">
                <a16:creationId xmlns:a16="http://schemas.microsoft.com/office/drawing/2014/main" id="{544D00E0-EF68-42F0-AD71-2DA828B25B36}"/>
              </a:ext>
            </a:extLst>
          </p:cNvPr>
          <p:cNvGraphicFramePr>
            <a:graphicFrameLocks/>
          </p:cNvGraphicFramePr>
          <p:nvPr/>
        </p:nvGraphicFramePr>
        <p:xfrm>
          <a:off x="2675335" y="1530548"/>
          <a:ext cx="3771900" cy="26289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E584639E-12BA-4AE8-AAC4-AD0C2F8FFE3E}"/>
              </a:ext>
            </a:extLst>
          </p:cNvPr>
          <p:cNvSpPr txBox="1">
            <a:spLocks noChangeArrowheads="1"/>
          </p:cNvSpPr>
          <p:nvPr/>
        </p:nvSpPr>
        <p:spPr bwMode="auto">
          <a:xfrm rot="16200000">
            <a:off x="2205978" y="2712272"/>
            <a:ext cx="713657"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500" b="1">
                <a:solidFill>
                  <a:srgbClr val="FFFFFF"/>
                </a:solidFill>
                <a:latin typeface="Times New Roman" panose="02020603050405020304" pitchFamily="18" charset="0"/>
              </a:defRPr>
            </a:lvl1pPr>
            <a:lvl2pPr marL="742950" indent="-285750" eaLnBrk="0" hangingPunct="0">
              <a:defRPr sz="1500" b="1">
                <a:solidFill>
                  <a:srgbClr val="FFFFFF"/>
                </a:solidFill>
                <a:latin typeface="Times New Roman" panose="02020603050405020304" pitchFamily="18" charset="0"/>
              </a:defRPr>
            </a:lvl2pPr>
            <a:lvl3pPr marL="1143000" indent="-228600" eaLnBrk="0" hangingPunct="0">
              <a:defRPr sz="1500" b="1">
                <a:solidFill>
                  <a:srgbClr val="FFFFFF"/>
                </a:solidFill>
                <a:latin typeface="Times New Roman" panose="02020603050405020304" pitchFamily="18" charset="0"/>
              </a:defRPr>
            </a:lvl3pPr>
            <a:lvl4pPr marL="1600200" indent="-228600" eaLnBrk="0" hangingPunct="0">
              <a:defRPr sz="1500" b="1">
                <a:solidFill>
                  <a:srgbClr val="FFFFFF"/>
                </a:solidFill>
                <a:latin typeface="Times New Roman" panose="02020603050405020304" pitchFamily="18" charset="0"/>
              </a:defRPr>
            </a:lvl4pPr>
            <a:lvl5pPr marL="2057400" indent="-228600" eaLnBrk="0" hangingPunct="0">
              <a:defRPr sz="1500" b="1">
                <a:solidFill>
                  <a:srgbClr val="FFFFFF"/>
                </a:solidFill>
                <a:latin typeface="Times New Roman" panose="02020603050405020304" pitchFamily="18" charset="0"/>
              </a:defRPr>
            </a:lvl5pPr>
            <a:lvl6pPr marL="2514600" indent="-228600" eaLnBrk="0" fontAlgn="base" hangingPunct="0">
              <a:spcBef>
                <a:spcPct val="0"/>
              </a:spcBef>
              <a:spcAft>
                <a:spcPct val="0"/>
              </a:spcAft>
              <a:defRPr sz="1500" b="1">
                <a:solidFill>
                  <a:srgbClr val="FFFFFF"/>
                </a:solidFill>
                <a:latin typeface="Times New Roman" panose="02020603050405020304" pitchFamily="18" charset="0"/>
              </a:defRPr>
            </a:lvl6pPr>
            <a:lvl7pPr marL="2971800" indent="-228600" eaLnBrk="0" fontAlgn="base" hangingPunct="0">
              <a:spcBef>
                <a:spcPct val="0"/>
              </a:spcBef>
              <a:spcAft>
                <a:spcPct val="0"/>
              </a:spcAft>
              <a:defRPr sz="1500" b="1">
                <a:solidFill>
                  <a:srgbClr val="FFFFFF"/>
                </a:solidFill>
                <a:latin typeface="Times New Roman" panose="02020603050405020304" pitchFamily="18" charset="0"/>
              </a:defRPr>
            </a:lvl7pPr>
            <a:lvl8pPr marL="3429000" indent="-228600" eaLnBrk="0" fontAlgn="base" hangingPunct="0">
              <a:spcBef>
                <a:spcPct val="0"/>
              </a:spcBef>
              <a:spcAft>
                <a:spcPct val="0"/>
              </a:spcAft>
              <a:defRPr sz="1500" b="1">
                <a:solidFill>
                  <a:srgbClr val="FFFFFF"/>
                </a:solidFill>
                <a:latin typeface="Times New Roman" panose="02020603050405020304" pitchFamily="18" charset="0"/>
              </a:defRPr>
            </a:lvl8pPr>
            <a:lvl9pPr marL="3886200" indent="-228600" eaLnBrk="0" fontAlgn="base" hangingPunct="0">
              <a:spcBef>
                <a:spcPct val="0"/>
              </a:spcBef>
              <a:spcAft>
                <a:spcPct val="0"/>
              </a:spcAft>
              <a:defRPr sz="1500" b="1">
                <a:solidFill>
                  <a:srgbClr val="FFFFFF"/>
                </a:solidFill>
                <a:latin typeface="Times New Roman" panose="02020603050405020304" pitchFamily="18" charset="0"/>
              </a:defRPr>
            </a:lvl9pPr>
          </a:lstStyle>
          <a:p>
            <a:pPr defTabSz="514337" eaLnBrk="1" hangingPunct="1"/>
            <a:r>
              <a:rPr lang="en-US" altLang="en-US" sz="1125" dirty="0">
                <a:latin typeface="Arial" panose="020B0604020202020204" pitchFamily="34" charset="0"/>
                <a:ea typeface="+mn-ea"/>
                <a:cs typeface="Arial" panose="020B0604020202020204" pitchFamily="34" charset="0"/>
              </a:rPr>
              <a:t>Percent</a:t>
            </a:r>
          </a:p>
        </p:txBody>
      </p:sp>
      <p:sp>
        <p:nvSpPr>
          <p:cNvPr id="9" name="TextBox 8">
            <a:extLst>
              <a:ext uri="{FF2B5EF4-FFF2-40B4-BE49-F238E27FC236}">
                <a16:creationId xmlns:a16="http://schemas.microsoft.com/office/drawing/2014/main" id="{76C31D36-D57C-46E2-A59C-77625180CF63}"/>
              </a:ext>
            </a:extLst>
          </p:cNvPr>
          <p:cNvSpPr txBox="1">
            <a:spLocks noChangeArrowheads="1"/>
          </p:cNvSpPr>
          <p:nvPr/>
        </p:nvSpPr>
        <p:spPr bwMode="auto">
          <a:xfrm>
            <a:off x="4442045" y="4114801"/>
            <a:ext cx="497252"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500" b="1">
                <a:solidFill>
                  <a:srgbClr val="FFFFFF"/>
                </a:solidFill>
                <a:latin typeface="Times New Roman" panose="02020603050405020304" pitchFamily="18" charset="0"/>
              </a:defRPr>
            </a:lvl1pPr>
            <a:lvl2pPr marL="742950" indent="-285750" eaLnBrk="0" hangingPunct="0">
              <a:defRPr sz="1500" b="1">
                <a:solidFill>
                  <a:srgbClr val="FFFFFF"/>
                </a:solidFill>
                <a:latin typeface="Times New Roman" panose="02020603050405020304" pitchFamily="18" charset="0"/>
              </a:defRPr>
            </a:lvl2pPr>
            <a:lvl3pPr marL="1143000" indent="-228600" eaLnBrk="0" hangingPunct="0">
              <a:defRPr sz="1500" b="1">
                <a:solidFill>
                  <a:srgbClr val="FFFFFF"/>
                </a:solidFill>
                <a:latin typeface="Times New Roman" panose="02020603050405020304" pitchFamily="18" charset="0"/>
              </a:defRPr>
            </a:lvl3pPr>
            <a:lvl4pPr marL="1600200" indent="-228600" eaLnBrk="0" hangingPunct="0">
              <a:defRPr sz="1500" b="1">
                <a:solidFill>
                  <a:srgbClr val="FFFFFF"/>
                </a:solidFill>
                <a:latin typeface="Times New Roman" panose="02020603050405020304" pitchFamily="18" charset="0"/>
              </a:defRPr>
            </a:lvl4pPr>
            <a:lvl5pPr marL="2057400" indent="-228600" eaLnBrk="0" hangingPunct="0">
              <a:defRPr sz="1500" b="1">
                <a:solidFill>
                  <a:srgbClr val="FFFFFF"/>
                </a:solidFill>
                <a:latin typeface="Times New Roman" panose="02020603050405020304" pitchFamily="18" charset="0"/>
              </a:defRPr>
            </a:lvl5pPr>
            <a:lvl6pPr marL="2514600" indent="-228600" eaLnBrk="0" fontAlgn="base" hangingPunct="0">
              <a:spcBef>
                <a:spcPct val="0"/>
              </a:spcBef>
              <a:spcAft>
                <a:spcPct val="0"/>
              </a:spcAft>
              <a:defRPr sz="1500" b="1">
                <a:solidFill>
                  <a:srgbClr val="FFFFFF"/>
                </a:solidFill>
                <a:latin typeface="Times New Roman" panose="02020603050405020304" pitchFamily="18" charset="0"/>
              </a:defRPr>
            </a:lvl6pPr>
            <a:lvl7pPr marL="2971800" indent="-228600" eaLnBrk="0" fontAlgn="base" hangingPunct="0">
              <a:spcBef>
                <a:spcPct val="0"/>
              </a:spcBef>
              <a:spcAft>
                <a:spcPct val="0"/>
              </a:spcAft>
              <a:defRPr sz="1500" b="1">
                <a:solidFill>
                  <a:srgbClr val="FFFFFF"/>
                </a:solidFill>
                <a:latin typeface="Times New Roman" panose="02020603050405020304" pitchFamily="18" charset="0"/>
              </a:defRPr>
            </a:lvl7pPr>
            <a:lvl8pPr marL="3429000" indent="-228600" eaLnBrk="0" fontAlgn="base" hangingPunct="0">
              <a:spcBef>
                <a:spcPct val="0"/>
              </a:spcBef>
              <a:spcAft>
                <a:spcPct val="0"/>
              </a:spcAft>
              <a:defRPr sz="1500" b="1">
                <a:solidFill>
                  <a:srgbClr val="FFFFFF"/>
                </a:solidFill>
                <a:latin typeface="Times New Roman" panose="02020603050405020304" pitchFamily="18" charset="0"/>
              </a:defRPr>
            </a:lvl8pPr>
            <a:lvl9pPr marL="3886200" indent="-228600" eaLnBrk="0" fontAlgn="base" hangingPunct="0">
              <a:spcBef>
                <a:spcPct val="0"/>
              </a:spcBef>
              <a:spcAft>
                <a:spcPct val="0"/>
              </a:spcAft>
              <a:defRPr sz="1500" b="1">
                <a:solidFill>
                  <a:srgbClr val="FFFFFF"/>
                </a:solidFill>
                <a:latin typeface="Times New Roman" panose="02020603050405020304" pitchFamily="18" charset="0"/>
              </a:defRPr>
            </a:lvl9pPr>
          </a:lstStyle>
          <a:p>
            <a:pPr algn="ctr" defTabSz="514337" eaLnBrk="1" hangingPunct="1"/>
            <a:r>
              <a:rPr lang="en-US" altLang="en-US" sz="1125" dirty="0">
                <a:latin typeface="Arial" panose="020B0604020202020204" pitchFamily="34" charset="0"/>
                <a:ea typeface="+mn-ea"/>
                <a:cs typeface="Arial" panose="020B0604020202020204" pitchFamily="34" charset="0"/>
              </a:rPr>
              <a:t>Year</a:t>
            </a:r>
          </a:p>
        </p:txBody>
      </p:sp>
      <p:pic>
        <p:nvPicPr>
          <p:cNvPr id="4" name="Picture 10" descr="C:\Documents and Settings\gulleyj\Local Settings\Temporary Internet Files\Content.IE5\MTUP414B\MC900290942[1].wmf">
            <a:extLst>
              <a:ext uri="{FF2B5EF4-FFF2-40B4-BE49-F238E27FC236}">
                <a16:creationId xmlns:a16="http://schemas.microsoft.com/office/drawing/2014/main" id="{CDD5F87A-F464-4FCA-B37A-C627B5A4D83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615851">
            <a:off x="5315996" y="3066345"/>
            <a:ext cx="422375" cy="54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40B56DE-1D88-44FB-AF30-267DAF3F931D}"/>
              </a:ext>
            </a:extLst>
          </p:cNvPr>
          <p:cNvSpPr txBox="1"/>
          <p:nvPr/>
        </p:nvSpPr>
        <p:spPr>
          <a:xfrm>
            <a:off x="6532810" y="3275059"/>
            <a:ext cx="1016625" cy="248209"/>
          </a:xfrm>
          <a:prstGeom prst="rect">
            <a:avLst/>
          </a:prstGeom>
          <a:noFill/>
        </p:spPr>
        <p:txBody>
          <a:bodyPr wrap="none" rtlCol="0">
            <a:spAutoFit/>
          </a:bodyPr>
          <a:lstStyle/>
          <a:p>
            <a:pPr defTabSz="514337" fontAlgn="auto">
              <a:spcBef>
                <a:spcPts val="0"/>
              </a:spcBef>
              <a:spcAft>
                <a:spcPts val="0"/>
              </a:spcAft>
            </a:pPr>
            <a:r>
              <a:rPr lang="en-US" sz="1013" dirty="0">
                <a:solidFill>
                  <a:srgbClr val="FFFFFF"/>
                </a:solidFill>
                <a:latin typeface="Arial" panose="020B0604020202020204" pitchFamily="34" charset="0"/>
                <a:ea typeface="+mn-ea"/>
                <a:cs typeface="Arial" panose="020B0604020202020204" pitchFamily="34" charset="0"/>
              </a:rPr>
              <a:t>97% decrease</a:t>
            </a:r>
          </a:p>
        </p:txBody>
      </p:sp>
    </p:spTree>
    <p:extLst>
      <p:ext uri="{BB962C8B-B14F-4D97-AF65-F5344CB8AC3E}">
        <p14:creationId xmlns:p14="http://schemas.microsoft.com/office/powerpoint/2010/main" val="353357092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52B787-A3EC-7CA2-9363-AB88363FF8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9007" y="692342"/>
            <a:ext cx="3341511" cy="1337292"/>
          </a:xfrm>
          <a:prstGeom prst="rect">
            <a:avLst/>
          </a:prstGeom>
        </p:spPr>
      </p:pic>
      <p:grpSp>
        <p:nvGrpSpPr>
          <p:cNvPr id="26" name="Group 25">
            <a:extLst>
              <a:ext uri="{FF2B5EF4-FFF2-40B4-BE49-F238E27FC236}">
                <a16:creationId xmlns:a16="http://schemas.microsoft.com/office/drawing/2014/main" id="{E9E678E1-4288-5D4B-72FB-7267E8F7CFCF}"/>
              </a:ext>
            </a:extLst>
          </p:cNvPr>
          <p:cNvGrpSpPr/>
          <p:nvPr/>
        </p:nvGrpSpPr>
        <p:grpSpPr>
          <a:xfrm>
            <a:off x="1422623" y="2083330"/>
            <a:ext cx="2498766" cy="1950599"/>
            <a:chOff x="286012" y="1822087"/>
            <a:chExt cx="3838409" cy="2887702"/>
          </a:xfrm>
        </p:grpSpPr>
        <p:grpSp>
          <p:nvGrpSpPr>
            <p:cNvPr id="22" name="Group 21">
              <a:extLst>
                <a:ext uri="{FF2B5EF4-FFF2-40B4-BE49-F238E27FC236}">
                  <a16:creationId xmlns:a16="http://schemas.microsoft.com/office/drawing/2014/main" id="{A2199474-36E3-3DED-A371-A8FFFE5C838E}"/>
                </a:ext>
              </a:extLst>
            </p:cNvPr>
            <p:cNvGrpSpPr/>
            <p:nvPr/>
          </p:nvGrpSpPr>
          <p:grpSpPr>
            <a:xfrm>
              <a:off x="286012" y="2343913"/>
              <a:ext cx="3838409" cy="2365876"/>
              <a:chOff x="268468" y="2460978"/>
              <a:chExt cx="3838409" cy="2365876"/>
            </a:xfrm>
          </p:grpSpPr>
          <p:pic>
            <p:nvPicPr>
              <p:cNvPr id="23" name="Picture 22">
                <a:extLst>
                  <a:ext uri="{FF2B5EF4-FFF2-40B4-BE49-F238E27FC236}">
                    <a16:creationId xmlns:a16="http://schemas.microsoft.com/office/drawing/2014/main" id="{12DE59AA-C621-B5E5-4E16-387B679F38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8468" y="2460978"/>
                <a:ext cx="3838409" cy="2190044"/>
              </a:xfrm>
              <a:prstGeom prst="rect">
                <a:avLst/>
              </a:prstGeom>
            </p:spPr>
          </p:pic>
          <p:sp>
            <p:nvSpPr>
              <p:cNvPr id="24" name="TextBox 23">
                <a:extLst>
                  <a:ext uri="{FF2B5EF4-FFF2-40B4-BE49-F238E27FC236}">
                    <a16:creationId xmlns:a16="http://schemas.microsoft.com/office/drawing/2014/main" id="{DF9300FF-EDDE-2F2F-65A4-9E078A70BD93}"/>
                  </a:ext>
                </a:extLst>
              </p:cNvPr>
              <p:cNvSpPr txBox="1"/>
              <p:nvPr/>
            </p:nvSpPr>
            <p:spPr>
              <a:xfrm>
                <a:off x="1044222" y="4280088"/>
                <a:ext cx="1469437" cy="546766"/>
              </a:xfrm>
              <a:prstGeom prst="rect">
                <a:avLst/>
              </a:prstGeom>
              <a:solidFill>
                <a:schemeClr val="bg1"/>
              </a:solidFill>
            </p:spPr>
            <p:txBody>
              <a:bodyPr wrap="square">
                <a:spAutoFit/>
              </a:bodyPr>
              <a:lstStyle/>
              <a:p>
                <a:r>
                  <a:rPr lang="en-US" sz="600" dirty="0">
                    <a:solidFill>
                      <a:srgbClr val="000000"/>
                    </a:solidFill>
                  </a:rPr>
                  <a:t>minimum anticipated biological effect level – based level</a:t>
                </a:r>
                <a:endParaRPr lang="en-US" sz="1050" dirty="0">
                  <a:solidFill>
                    <a:srgbClr val="000000"/>
                  </a:solidFill>
                </a:endParaRPr>
              </a:p>
            </p:txBody>
          </p:sp>
        </p:grpSp>
        <p:sp>
          <p:nvSpPr>
            <p:cNvPr id="25" name="TextBox 24">
              <a:extLst>
                <a:ext uri="{FF2B5EF4-FFF2-40B4-BE49-F238E27FC236}">
                  <a16:creationId xmlns:a16="http://schemas.microsoft.com/office/drawing/2014/main" id="{E58EC7F0-21EC-F408-466D-49392416D2B4}"/>
                </a:ext>
              </a:extLst>
            </p:cNvPr>
            <p:cNvSpPr txBox="1"/>
            <p:nvPr/>
          </p:nvSpPr>
          <p:spPr>
            <a:xfrm>
              <a:off x="967081" y="1822087"/>
              <a:ext cx="2912535" cy="512593"/>
            </a:xfrm>
            <a:prstGeom prst="rect">
              <a:avLst/>
            </a:prstGeom>
            <a:noFill/>
          </p:spPr>
          <p:txBody>
            <a:bodyPr wrap="square">
              <a:spAutoFit/>
            </a:bodyPr>
            <a:lstStyle/>
            <a:p>
              <a:pPr algn="ctr" defTabSz="514350" fontAlgn="auto">
                <a:spcBef>
                  <a:spcPts val="0"/>
                </a:spcBef>
                <a:spcAft>
                  <a:spcPts val="0"/>
                </a:spcAft>
                <a:tabLst>
                  <a:tab pos="257175" algn="l"/>
                </a:tabLst>
                <a:defRPr/>
              </a:pPr>
              <a:r>
                <a:rPr lang="en-US" sz="825" u="sng" dirty="0">
                  <a:solidFill>
                    <a:prstClr val="black"/>
                  </a:solidFill>
                  <a:latin typeface="Arial" panose="020B0604020202020204" pitchFamily="34" charset="0"/>
                  <a:cs typeface="Arial" panose="020B0604020202020204" pitchFamily="34" charset="0"/>
                </a:rPr>
                <a:t>Dose escalation study of JNJ-081</a:t>
              </a:r>
            </a:p>
            <a:p>
              <a:pPr algn="ctr" defTabSz="514350" fontAlgn="auto">
                <a:spcBef>
                  <a:spcPts val="0"/>
                </a:spcBef>
                <a:spcAft>
                  <a:spcPts val="0"/>
                </a:spcAft>
                <a:tabLst>
                  <a:tab pos="257175" algn="l"/>
                </a:tabLst>
                <a:defRPr/>
              </a:pPr>
              <a:r>
                <a:rPr lang="en-US" sz="825" u="sng" dirty="0">
                  <a:solidFill>
                    <a:prstClr val="black"/>
                  </a:solidFill>
                  <a:latin typeface="Arial" panose="020B0604020202020204" pitchFamily="34" charset="0"/>
                  <a:ea typeface="Calibri" panose="020F0502020204030204" pitchFamily="34" charset="0"/>
                  <a:cs typeface="Arial" panose="020B0604020202020204" pitchFamily="34" charset="0"/>
                </a:rPr>
                <a:t>Study Design</a:t>
              </a:r>
            </a:p>
          </p:txBody>
        </p:sp>
      </p:grpSp>
      <p:sp>
        <p:nvSpPr>
          <p:cNvPr id="27" name="TextBox 26">
            <a:extLst>
              <a:ext uri="{FF2B5EF4-FFF2-40B4-BE49-F238E27FC236}">
                <a16:creationId xmlns:a16="http://schemas.microsoft.com/office/drawing/2014/main" id="{967B3E4F-6F23-8253-C0EB-2E6BA380D427}"/>
              </a:ext>
            </a:extLst>
          </p:cNvPr>
          <p:cNvSpPr txBox="1"/>
          <p:nvPr/>
        </p:nvSpPr>
        <p:spPr>
          <a:xfrm>
            <a:off x="2984378" y="3622719"/>
            <a:ext cx="2144889" cy="369332"/>
          </a:xfrm>
          <a:prstGeom prst="rect">
            <a:avLst/>
          </a:prstGeom>
          <a:noFill/>
        </p:spPr>
        <p:txBody>
          <a:bodyPr wrap="square" rtlCol="0">
            <a:spAutoFit/>
          </a:bodyPr>
          <a:lstStyle/>
          <a:p>
            <a:pPr defTabSz="514350" fontAlgn="auto">
              <a:spcBef>
                <a:spcPts val="0"/>
              </a:spcBef>
              <a:spcAft>
                <a:spcPts val="0"/>
              </a:spcAft>
              <a:tabLst>
                <a:tab pos="257175" algn="l"/>
              </a:tabLst>
              <a:defRPr/>
            </a:pPr>
            <a:r>
              <a:rPr lang="en-US" sz="900" dirty="0">
                <a:solidFill>
                  <a:prstClr val="black"/>
                </a:solidFill>
                <a:latin typeface="Arial" panose="020B0604020202020204" pitchFamily="34" charset="0"/>
                <a:ea typeface="Calibri" panose="020F0502020204030204" pitchFamily="34" charset="0"/>
                <a:cs typeface="Arial" panose="020B0604020202020204" pitchFamily="34" charset="0"/>
              </a:rPr>
              <a:t>39 patients treated</a:t>
            </a:r>
          </a:p>
          <a:p>
            <a:pPr marL="128588" indent="-128588" defTabSz="514350" fontAlgn="auto">
              <a:spcBef>
                <a:spcPts val="0"/>
              </a:spcBef>
              <a:spcAft>
                <a:spcPts val="0"/>
              </a:spcAft>
              <a:buFont typeface="Arial" panose="020B0604020202020204" pitchFamily="34" charset="0"/>
              <a:buChar char="•"/>
              <a:tabLst>
                <a:tab pos="257175" algn="l"/>
              </a:tabLst>
              <a:defRPr/>
            </a:pPr>
            <a:endParaRPr lang="en-US" sz="900" dirty="0">
              <a:solidFill>
                <a:prstClr val="black"/>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92730B24-3452-5C80-A674-3E9B2BC741BA}"/>
              </a:ext>
            </a:extLst>
          </p:cNvPr>
          <p:cNvSpPr txBox="1"/>
          <p:nvPr/>
        </p:nvSpPr>
        <p:spPr>
          <a:xfrm>
            <a:off x="5797951" y="4268698"/>
            <a:ext cx="1723549" cy="230832"/>
          </a:xfrm>
          <a:prstGeom prst="rect">
            <a:avLst/>
          </a:prstGeom>
          <a:noFill/>
        </p:spPr>
        <p:txBody>
          <a:bodyPr wrap="none" rtlCol="0">
            <a:spAutoFit/>
          </a:bodyPr>
          <a:lstStyle/>
          <a:p>
            <a:r>
              <a:rPr lang="en-US" sz="900" dirty="0"/>
              <a:t>Lim </a:t>
            </a:r>
            <a:r>
              <a:rPr lang="en-US" sz="900" i="1" dirty="0"/>
              <a:t>et al., Clin </a:t>
            </a:r>
            <a:r>
              <a:rPr lang="en-US" sz="900" i="1" dirty="0" err="1"/>
              <a:t>Genit</a:t>
            </a:r>
            <a:r>
              <a:rPr lang="en-US" sz="900" i="1" dirty="0"/>
              <a:t> Cancer </a:t>
            </a:r>
            <a:r>
              <a:rPr lang="en-US" sz="900" dirty="0"/>
              <a:t>2023</a:t>
            </a:r>
          </a:p>
        </p:txBody>
      </p:sp>
      <p:grpSp>
        <p:nvGrpSpPr>
          <p:cNvPr id="38" name="Group 37">
            <a:extLst>
              <a:ext uri="{FF2B5EF4-FFF2-40B4-BE49-F238E27FC236}">
                <a16:creationId xmlns:a16="http://schemas.microsoft.com/office/drawing/2014/main" id="{2F5F3D75-53AD-ADEE-C064-BF4CD1FA0333}"/>
              </a:ext>
            </a:extLst>
          </p:cNvPr>
          <p:cNvGrpSpPr/>
          <p:nvPr/>
        </p:nvGrpSpPr>
        <p:grpSpPr>
          <a:xfrm>
            <a:off x="5066339" y="688310"/>
            <a:ext cx="2386889" cy="3563102"/>
            <a:chOff x="5651972" y="48601"/>
            <a:chExt cx="3182518" cy="4750802"/>
          </a:xfrm>
        </p:grpSpPr>
        <p:grpSp>
          <p:nvGrpSpPr>
            <p:cNvPr id="32" name="Group 31">
              <a:extLst>
                <a:ext uri="{FF2B5EF4-FFF2-40B4-BE49-F238E27FC236}">
                  <a16:creationId xmlns:a16="http://schemas.microsoft.com/office/drawing/2014/main" id="{AA487856-647A-A905-7B9F-C4646D33860C}"/>
                </a:ext>
              </a:extLst>
            </p:cNvPr>
            <p:cNvGrpSpPr/>
            <p:nvPr/>
          </p:nvGrpSpPr>
          <p:grpSpPr>
            <a:xfrm>
              <a:off x="5651972" y="48601"/>
              <a:ext cx="3182518" cy="4396074"/>
              <a:chOff x="5388563" y="184850"/>
              <a:chExt cx="3182518" cy="4396074"/>
            </a:xfrm>
          </p:grpSpPr>
          <p:grpSp>
            <p:nvGrpSpPr>
              <p:cNvPr id="20" name="Group 19">
                <a:extLst>
                  <a:ext uri="{FF2B5EF4-FFF2-40B4-BE49-F238E27FC236}">
                    <a16:creationId xmlns:a16="http://schemas.microsoft.com/office/drawing/2014/main" id="{2F5D4A51-4FD8-DF99-3168-75C04A96B7DF}"/>
                  </a:ext>
                </a:extLst>
              </p:cNvPr>
              <p:cNvGrpSpPr/>
              <p:nvPr/>
            </p:nvGrpSpPr>
            <p:grpSpPr>
              <a:xfrm>
                <a:off x="5388563" y="488001"/>
                <a:ext cx="3182518" cy="4092923"/>
                <a:chOff x="5602574" y="259998"/>
                <a:chExt cx="2964744" cy="3911947"/>
              </a:xfrm>
            </p:grpSpPr>
            <p:grpSp>
              <p:nvGrpSpPr>
                <p:cNvPr id="19" name="Group 18">
                  <a:extLst>
                    <a:ext uri="{FF2B5EF4-FFF2-40B4-BE49-F238E27FC236}">
                      <a16:creationId xmlns:a16="http://schemas.microsoft.com/office/drawing/2014/main" id="{574F4D54-4D9B-D70B-F46D-8F103A691234}"/>
                    </a:ext>
                  </a:extLst>
                </p:cNvPr>
                <p:cNvGrpSpPr/>
                <p:nvPr/>
              </p:nvGrpSpPr>
              <p:grpSpPr>
                <a:xfrm>
                  <a:off x="5602574" y="447083"/>
                  <a:ext cx="2964744" cy="3724862"/>
                  <a:chOff x="5602574" y="447083"/>
                  <a:chExt cx="2964744" cy="3724862"/>
                </a:xfrm>
              </p:grpSpPr>
              <p:pic>
                <p:nvPicPr>
                  <p:cNvPr id="15" name="Picture 14">
                    <a:extLst>
                      <a:ext uri="{FF2B5EF4-FFF2-40B4-BE49-F238E27FC236}">
                        <a16:creationId xmlns:a16="http://schemas.microsoft.com/office/drawing/2014/main" id="{27695CB5-13E7-EA63-FF43-1CB63B068E3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61389" y="447083"/>
                    <a:ext cx="2805929" cy="3724862"/>
                  </a:xfrm>
                  <a:prstGeom prst="rect">
                    <a:avLst/>
                  </a:prstGeom>
                </p:spPr>
              </p:pic>
              <p:sp>
                <p:nvSpPr>
                  <p:cNvPr id="18" name="Rectangle 17">
                    <a:extLst>
                      <a:ext uri="{FF2B5EF4-FFF2-40B4-BE49-F238E27FC236}">
                        <a16:creationId xmlns:a16="http://schemas.microsoft.com/office/drawing/2014/main" id="{57364496-A846-FBC8-D533-D40366D2161A}"/>
                      </a:ext>
                    </a:extLst>
                  </p:cNvPr>
                  <p:cNvSpPr/>
                  <p:nvPr/>
                </p:nvSpPr>
                <p:spPr>
                  <a:xfrm>
                    <a:off x="5602574" y="2237282"/>
                    <a:ext cx="299803" cy="1536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1CF150C7-558C-E052-4CD0-04D7642C1025}"/>
                    </a:ext>
                  </a:extLst>
                </p:cNvPr>
                <p:cNvSpPr txBox="1"/>
                <p:nvPr/>
              </p:nvSpPr>
              <p:spPr>
                <a:xfrm>
                  <a:off x="6112932" y="259998"/>
                  <a:ext cx="2018829" cy="279459"/>
                </a:xfrm>
                <a:prstGeom prst="rect">
                  <a:avLst/>
                </a:prstGeom>
                <a:noFill/>
              </p:spPr>
              <p:txBody>
                <a:bodyPr wrap="square">
                  <a:spAutoFit/>
                </a:bodyPr>
                <a:lstStyle/>
                <a:p>
                  <a:pPr algn="ctr" defTabSz="514350" fontAlgn="auto">
                    <a:spcBef>
                      <a:spcPts val="0"/>
                    </a:spcBef>
                    <a:spcAft>
                      <a:spcPts val="0"/>
                    </a:spcAft>
                    <a:tabLst>
                      <a:tab pos="257175" algn="l"/>
                    </a:tabLst>
                    <a:defRPr/>
                  </a:pPr>
                  <a:r>
                    <a:rPr lang="en-US" sz="825" u="sng" dirty="0" err="1">
                      <a:solidFill>
                        <a:prstClr val="black"/>
                      </a:solidFill>
                      <a:latin typeface="Arial" panose="020B0604020202020204" pitchFamily="34" charset="0"/>
                      <a:ea typeface="Calibri" panose="020F0502020204030204" pitchFamily="34" charset="0"/>
                      <a:cs typeface="Arial" panose="020B0604020202020204" pitchFamily="34" charset="0"/>
                    </a:rPr>
                    <a:t>i.v.</a:t>
                  </a:r>
                  <a:r>
                    <a:rPr lang="en-US" sz="825" u="sng" dirty="0">
                      <a:solidFill>
                        <a:prstClr val="black"/>
                      </a:solidFill>
                      <a:latin typeface="Arial" panose="020B0604020202020204" pitchFamily="34" charset="0"/>
                      <a:ea typeface="Calibri" panose="020F0502020204030204" pitchFamily="34" charset="0"/>
                      <a:cs typeface="Arial" panose="020B0604020202020204" pitchFamily="34" charset="0"/>
                    </a:rPr>
                    <a:t> cohorts</a:t>
                  </a:r>
                </a:p>
              </p:txBody>
            </p:sp>
            <p:sp>
              <p:nvSpPr>
                <p:cNvPr id="17" name="TextBox 16">
                  <a:extLst>
                    <a:ext uri="{FF2B5EF4-FFF2-40B4-BE49-F238E27FC236}">
                      <a16:creationId xmlns:a16="http://schemas.microsoft.com/office/drawing/2014/main" id="{43126A0A-5ADD-5B01-20E8-4925BFA15C1A}"/>
                    </a:ext>
                  </a:extLst>
                </p:cNvPr>
                <p:cNvSpPr txBox="1"/>
                <p:nvPr/>
              </p:nvSpPr>
              <p:spPr>
                <a:xfrm>
                  <a:off x="6112932" y="2171236"/>
                  <a:ext cx="2018829" cy="279459"/>
                </a:xfrm>
                <a:prstGeom prst="rect">
                  <a:avLst/>
                </a:prstGeom>
                <a:noFill/>
              </p:spPr>
              <p:txBody>
                <a:bodyPr wrap="square">
                  <a:spAutoFit/>
                </a:bodyPr>
                <a:lstStyle/>
                <a:p>
                  <a:pPr algn="ctr" defTabSz="514350" fontAlgn="auto">
                    <a:spcBef>
                      <a:spcPts val="0"/>
                    </a:spcBef>
                    <a:spcAft>
                      <a:spcPts val="0"/>
                    </a:spcAft>
                    <a:tabLst>
                      <a:tab pos="257175" algn="l"/>
                    </a:tabLst>
                    <a:defRPr/>
                  </a:pPr>
                  <a:r>
                    <a:rPr lang="en-US" sz="825" u="sng" dirty="0" err="1">
                      <a:solidFill>
                        <a:prstClr val="black"/>
                      </a:solidFill>
                      <a:latin typeface="Arial" panose="020B0604020202020204" pitchFamily="34" charset="0"/>
                      <a:ea typeface="Calibri" panose="020F0502020204030204" pitchFamily="34" charset="0"/>
                      <a:cs typeface="Arial" panose="020B0604020202020204" pitchFamily="34" charset="0"/>
                    </a:rPr>
                    <a:t>s.c.</a:t>
                  </a:r>
                  <a:r>
                    <a:rPr lang="en-US" sz="825" u="sng" dirty="0">
                      <a:solidFill>
                        <a:prstClr val="black"/>
                      </a:solidFill>
                      <a:latin typeface="Arial" panose="020B0604020202020204" pitchFamily="34" charset="0"/>
                      <a:ea typeface="Calibri" panose="020F0502020204030204" pitchFamily="34" charset="0"/>
                      <a:cs typeface="Arial" panose="020B0604020202020204" pitchFamily="34" charset="0"/>
                    </a:rPr>
                    <a:t> cohorts</a:t>
                  </a:r>
                </a:p>
              </p:txBody>
            </p:sp>
          </p:grpSp>
          <p:sp>
            <p:nvSpPr>
              <p:cNvPr id="29" name="TextBox 28">
                <a:extLst>
                  <a:ext uri="{FF2B5EF4-FFF2-40B4-BE49-F238E27FC236}">
                    <a16:creationId xmlns:a16="http://schemas.microsoft.com/office/drawing/2014/main" id="{60F97B82-576A-85F6-5467-DC49CE8027EB}"/>
                  </a:ext>
                </a:extLst>
              </p:cNvPr>
              <p:cNvSpPr txBox="1"/>
              <p:nvPr/>
            </p:nvSpPr>
            <p:spPr>
              <a:xfrm>
                <a:off x="6201473" y="184850"/>
                <a:ext cx="1715801" cy="400109"/>
              </a:xfrm>
              <a:prstGeom prst="rect">
                <a:avLst/>
              </a:prstGeom>
              <a:noFill/>
            </p:spPr>
            <p:txBody>
              <a:bodyPr wrap="square">
                <a:spAutoFit/>
              </a:bodyPr>
              <a:lstStyle/>
              <a:p>
                <a:r>
                  <a:rPr lang="en-US" sz="1350" b="1" dirty="0">
                    <a:solidFill>
                      <a:srgbClr val="000000"/>
                    </a:solidFill>
                  </a:rPr>
                  <a:t>PSA Responses</a:t>
                </a:r>
                <a:endParaRPr lang="en-US" dirty="0">
                  <a:solidFill>
                    <a:srgbClr val="000000"/>
                  </a:solidFill>
                </a:endParaRPr>
              </a:p>
            </p:txBody>
          </p:sp>
        </p:grpSp>
        <p:sp>
          <p:nvSpPr>
            <p:cNvPr id="35" name="TextBox 34">
              <a:extLst>
                <a:ext uri="{FF2B5EF4-FFF2-40B4-BE49-F238E27FC236}">
                  <a16:creationId xmlns:a16="http://schemas.microsoft.com/office/drawing/2014/main" id="{5BBA4B8F-82D3-6700-6A04-92BF3F63818E}"/>
                </a:ext>
              </a:extLst>
            </p:cNvPr>
            <p:cNvSpPr txBox="1"/>
            <p:nvPr/>
          </p:nvSpPr>
          <p:spPr>
            <a:xfrm>
              <a:off x="6483058" y="3999184"/>
              <a:ext cx="1973186" cy="800219"/>
            </a:xfrm>
            <a:prstGeom prst="rect">
              <a:avLst/>
            </a:prstGeom>
            <a:solidFill>
              <a:schemeClr val="bg1"/>
            </a:solidFill>
          </p:spPr>
          <p:txBody>
            <a:bodyPr wrap="square">
              <a:spAutoFit/>
            </a:bodyPr>
            <a:lstStyle/>
            <a:p>
              <a:pPr defTabSz="514350" fontAlgn="auto">
                <a:spcBef>
                  <a:spcPts val="0"/>
                </a:spcBef>
                <a:spcAft>
                  <a:spcPts val="0"/>
                </a:spcAft>
                <a:tabLst>
                  <a:tab pos="257175" algn="l"/>
                </a:tabLst>
                <a:defRPr/>
              </a:pPr>
              <a:r>
                <a:rPr lang="en-US" sz="825" dirty="0">
                  <a:solidFill>
                    <a:srgbClr val="FF0000"/>
                  </a:solidFill>
                  <a:latin typeface="Arial" panose="020B0604020202020204" pitchFamily="34" charset="0"/>
                  <a:cs typeface="Arial" panose="020B0604020202020204" pitchFamily="34" charset="0"/>
                </a:rPr>
                <a:t>At high doses, JNJ-081 demonstrated a transient, substantial decrease in PSA levels. </a:t>
              </a:r>
            </a:p>
          </p:txBody>
        </p:sp>
      </p:grpSp>
    </p:spTree>
    <p:extLst>
      <p:ext uri="{BB962C8B-B14F-4D97-AF65-F5344CB8AC3E}">
        <p14:creationId xmlns:p14="http://schemas.microsoft.com/office/powerpoint/2010/main" val="391616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92730B24-3452-5C80-A674-3E9B2BC741BA}"/>
              </a:ext>
            </a:extLst>
          </p:cNvPr>
          <p:cNvSpPr txBox="1"/>
          <p:nvPr/>
        </p:nvSpPr>
        <p:spPr>
          <a:xfrm>
            <a:off x="5579743" y="4268698"/>
            <a:ext cx="2175596" cy="230832"/>
          </a:xfrm>
          <a:prstGeom prst="rect">
            <a:avLst/>
          </a:prstGeom>
          <a:noFill/>
        </p:spPr>
        <p:txBody>
          <a:bodyPr wrap="none" rtlCol="0">
            <a:spAutoFit/>
          </a:bodyPr>
          <a:lstStyle/>
          <a:p>
            <a:pPr defTabSz="342900">
              <a:defRPr/>
            </a:pPr>
            <a:r>
              <a:rPr lang="en-US" sz="900" dirty="0" err="1">
                <a:solidFill>
                  <a:srgbClr val="606060"/>
                </a:solidFill>
              </a:rPr>
              <a:t>Vaishampayan</a:t>
            </a:r>
            <a:r>
              <a:rPr lang="en-US" sz="900" dirty="0">
                <a:solidFill>
                  <a:srgbClr val="606060"/>
                </a:solidFill>
              </a:rPr>
              <a:t> </a:t>
            </a:r>
            <a:r>
              <a:rPr lang="en-US" sz="900" i="1" dirty="0">
                <a:solidFill>
                  <a:srgbClr val="606060"/>
                </a:solidFill>
              </a:rPr>
              <a:t>et al., Clin Cancer Res  2023</a:t>
            </a:r>
            <a:endParaRPr lang="en-US" sz="900" dirty="0">
              <a:solidFill>
                <a:srgbClr val="606060"/>
              </a:solidFill>
            </a:endParaRPr>
          </a:p>
        </p:txBody>
      </p:sp>
      <p:pic>
        <p:nvPicPr>
          <p:cNvPr id="3" name="Picture 2">
            <a:extLst>
              <a:ext uri="{FF2B5EF4-FFF2-40B4-BE49-F238E27FC236}">
                <a16:creationId xmlns:a16="http://schemas.microsoft.com/office/drawing/2014/main" id="{82F2643D-B204-4FA2-5FEA-D1BE6B2E04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1" y="642938"/>
            <a:ext cx="3926303" cy="917560"/>
          </a:xfrm>
          <a:prstGeom prst="rect">
            <a:avLst/>
          </a:prstGeom>
        </p:spPr>
      </p:pic>
      <p:sp>
        <p:nvSpPr>
          <p:cNvPr id="11" name="TextBox 10">
            <a:extLst>
              <a:ext uri="{FF2B5EF4-FFF2-40B4-BE49-F238E27FC236}">
                <a16:creationId xmlns:a16="http://schemas.microsoft.com/office/drawing/2014/main" id="{D349575A-494C-35BA-453E-C7401927F56E}"/>
              </a:ext>
            </a:extLst>
          </p:cNvPr>
          <p:cNvSpPr txBox="1"/>
          <p:nvPr/>
        </p:nvSpPr>
        <p:spPr>
          <a:xfrm>
            <a:off x="1355913" y="1671663"/>
            <a:ext cx="3713391" cy="646331"/>
          </a:xfrm>
          <a:prstGeom prst="rect">
            <a:avLst/>
          </a:prstGeom>
          <a:noFill/>
        </p:spPr>
        <p:txBody>
          <a:bodyPr wrap="square">
            <a:spAutoFit/>
          </a:bodyPr>
          <a:lstStyle/>
          <a:p>
            <a:pPr marL="128588" indent="-128588" defTabSz="342900">
              <a:buFont typeface="Arial" panose="020B0604020202020204" pitchFamily="34" charset="0"/>
              <a:buChar char="•"/>
              <a:defRPr/>
            </a:pPr>
            <a:r>
              <a:rPr lang="en-US" sz="900" dirty="0">
                <a:solidFill>
                  <a:srgbClr val="000000"/>
                </a:solidFill>
                <a:latin typeface="Arial"/>
              </a:rPr>
              <a:t>HER2 overexpressed 40%-70% </a:t>
            </a:r>
            <a:r>
              <a:rPr lang="en-US" sz="900" dirty="0" err="1">
                <a:solidFill>
                  <a:srgbClr val="000000"/>
                </a:solidFill>
                <a:latin typeface="Arial"/>
              </a:rPr>
              <a:t>mCRPC</a:t>
            </a:r>
            <a:r>
              <a:rPr lang="en-US" sz="900" dirty="0">
                <a:solidFill>
                  <a:srgbClr val="000000"/>
                </a:solidFill>
                <a:latin typeface="Arial"/>
              </a:rPr>
              <a:t>.</a:t>
            </a:r>
          </a:p>
          <a:p>
            <a:pPr marL="128588" indent="-128588" defTabSz="342900">
              <a:buFont typeface="Arial" panose="020B0604020202020204" pitchFamily="34" charset="0"/>
              <a:buChar char="•"/>
              <a:defRPr/>
            </a:pPr>
            <a:r>
              <a:rPr lang="en-US" sz="900" dirty="0">
                <a:solidFill>
                  <a:srgbClr val="000000"/>
                </a:solidFill>
                <a:latin typeface="Arial"/>
              </a:rPr>
              <a:t>T cells armed with anti-CD3 x anti-Her2 bi-specific Ab (HER2BAT). </a:t>
            </a:r>
          </a:p>
          <a:p>
            <a:pPr marL="128588" indent="-128588" defTabSz="342900">
              <a:buFont typeface="Arial" panose="020B0604020202020204" pitchFamily="34" charset="0"/>
              <a:buChar char="•"/>
              <a:defRPr/>
            </a:pPr>
            <a:endParaRPr lang="en-US" sz="900" dirty="0">
              <a:solidFill>
                <a:srgbClr val="000000"/>
              </a:solidFill>
              <a:latin typeface="Arial"/>
            </a:endParaRPr>
          </a:p>
          <a:p>
            <a:pPr defTabSz="342900">
              <a:defRPr/>
            </a:pPr>
            <a:r>
              <a:rPr lang="en-US" sz="900" dirty="0">
                <a:solidFill>
                  <a:srgbClr val="000000"/>
                </a:solidFill>
              </a:rPr>
              <a:t> </a:t>
            </a:r>
          </a:p>
        </p:txBody>
      </p:sp>
      <p:grpSp>
        <p:nvGrpSpPr>
          <p:cNvPr id="42" name="Group 41">
            <a:extLst>
              <a:ext uri="{FF2B5EF4-FFF2-40B4-BE49-F238E27FC236}">
                <a16:creationId xmlns:a16="http://schemas.microsoft.com/office/drawing/2014/main" id="{76BFF2A0-D93A-2308-C623-7DADFDC5F7E7}"/>
              </a:ext>
            </a:extLst>
          </p:cNvPr>
          <p:cNvGrpSpPr/>
          <p:nvPr/>
        </p:nvGrpSpPr>
        <p:grpSpPr>
          <a:xfrm>
            <a:off x="5191970" y="920495"/>
            <a:ext cx="2719546" cy="3302510"/>
            <a:chOff x="5398626" y="370077"/>
            <a:chExt cx="3626061" cy="4403346"/>
          </a:xfrm>
        </p:grpSpPr>
        <p:grpSp>
          <p:nvGrpSpPr>
            <p:cNvPr id="9" name="Group 8">
              <a:extLst>
                <a:ext uri="{FF2B5EF4-FFF2-40B4-BE49-F238E27FC236}">
                  <a16:creationId xmlns:a16="http://schemas.microsoft.com/office/drawing/2014/main" id="{8FFFA3D7-96F6-C5FA-C109-F3B68994705D}"/>
                </a:ext>
              </a:extLst>
            </p:cNvPr>
            <p:cNvGrpSpPr/>
            <p:nvPr/>
          </p:nvGrpSpPr>
          <p:grpSpPr>
            <a:xfrm>
              <a:off x="5398626" y="370077"/>
              <a:ext cx="3626061" cy="4403346"/>
              <a:chOff x="5398626" y="370077"/>
              <a:chExt cx="3626061" cy="4403346"/>
            </a:xfrm>
          </p:grpSpPr>
          <p:pic>
            <p:nvPicPr>
              <p:cNvPr id="5" name="Picture 4">
                <a:extLst>
                  <a:ext uri="{FF2B5EF4-FFF2-40B4-BE49-F238E27FC236}">
                    <a16:creationId xmlns:a16="http://schemas.microsoft.com/office/drawing/2014/main" id="{EB5697D8-440C-E1B7-2A8C-D686B7CD31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3602" y="2596128"/>
                <a:ext cx="3591085" cy="2177295"/>
              </a:xfrm>
              <a:prstGeom prst="rect">
                <a:avLst/>
              </a:prstGeom>
            </p:spPr>
          </p:pic>
          <p:pic>
            <p:nvPicPr>
              <p:cNvPr id="8" name="Picture 7">
                <a:extLst>
                  <a:ext uri="{FF2B5EF4-FFF2-40B4-BE49-F238E27FC236}">
                    <a16:creationId xmlns:a16="http://schemas.microsoft.com/office/drawing/2014/main" id="{8BFB0CAD-FFE6-9639-41BF-9DBA548305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8626" y="370077"/>
                <a:ext cx="3083317" cy="2273428"/>
              </a:xfrm>
              <a:prstGeom prst="rect">
                <a:avLst/>
              </a:prstGeom>
            </p:spPr>
          </p:pic>
        </p:grpSp>
        <p:sp>
          <p:nvSpPr>
            <p:cNvPr id="38" name="TextBox 37">
              <a:extLst>
                <a:ext uri="{FF2B5EF4-FFF2-40B4-BE49-F238E27FC236}">
                  <a16:creationId xmlns:a16="http://schemas.microsoft.com/office/drawing/2014/main" id="{6E1E9EE9-709B-1661-24A1-41568878F120}"/>
                </a:ext>
              </a:extLst>
            </p:cNvPr>
            <p:cNvSpPr txBox="1"/>
            <p:nvPr/>
          </p:nvSpPr>
          <p:spPr>
            <a:xfrm>
              <a:off x="6882715" y="3684775"/>
              <a:ext cx="1682284" cy="861775"/>
            </a:xfrm>
            <a:prstGeom prst="rect">
              <a:avLst/>
            </a:prstGeom>
            <a:noFill/>
          </p:spPr>
          <p:txBody>
            <a:bodyPr wrap="square">
              <a:spAutoFit/>
            </a:bodyPr>
            <a:lstStyle/>
            <a:p>
              <a:pPr defTabSz="342900">
                <a:defRPr/>
              </a:pPr>
              <a:r>
                <a:rPr lang="en-US" sz="900" b="1" dirty="0">
                  <a:solidFill>
                    <a:srgbClr val="FF0000"/>
                  </a:solidFill>
                </a:rPr>
                <a:t>Five out of fourteen (38.4%) patients </a:t>
              </a:r>
              <a:r>
                <a:rPr lang="en-US" sz="900" b="1">
                  <a:solidFill>
                    <a:srgbClr val="FF0000"/>
                  </a:solidFill>
                </a:rPr>
                <a:t>were disease-free </a:t>
              </a:r>
              <a:r>
                <a:rPr lang="en-US" sz="900" b="1" dirty="0">
                  <a:solidFill>
                    <a:srgbClr val="FF0000"/>
                  </a:solidFill>
                </a:rPr>
                <a:t>at 6 months. </a:t>
              </a:r>
            </a:p>
          </p:txBody>
        </p:sp>
      </p:grpSp>
      <p:grpSp>
        <p:nvGrpSpPr>
          <p:cNvPr id="39" name="Group 38">
            <a:extLst>
              <a:ext uri="{FF2B5EF4-FFF2-40B4-BE49-F238E27FC236}">
                <a16:creationId xmlns:a16="http://schemas.microsoft.com/office/drawing/2014/main" id="{FD569F8E-08F6-9220-316C-D36FBF2BB546}"/>
              </a:ext>
            </a:extLst>
          </p:cNvPr>
          <p:cNvGrpSpPr/>
          <p:nvPr/>
        </p:nvGrpSpPr>
        <p:grpSpPr>
          <a:xfrm>
            <a:off x="2140383" y="2590035"/>
            <a:ext cx="2252429" cy="1581919"/>
            <a:chOff x="1351838" y="2085211"/>
            <a:chExt cx="3003238" cy="2109225"/>
          </a:xfrm>
        </p:grpSpPr>
        <p:sp>
          <p:nvSpPr>
            <p:cNvPr id="30" name="TextBox 29">
              <a:extLst>
                <a:ext uri="{FF2B5EF4-FFF2-40B4-BE49-F238E27FC236}">
                  <a16:creationId xmlns:a16="http://schemas.microsoft.com/office/drawing/2014/main" id="{2C9B2A19-384C-5542-47FA-B76CDE940CF3}"/>
                </a:ext>
              </a:extLst>
            </p:cNvPr>
            <p:cNvSpPr txBox="1"/>
            <p:nvPr/>
          </p:nvSpPr>
          <p:spPr>
            <a:xfrm>
              <a:off x="1498493" y="2085211"/>
              <a:ext cx="2755762" cy="307776"/>
            </a:xfrm>
            <a:prstGeom prst="rect">
              <a:avLst/>
            </a:prstGeom>
            <a:noFill/>
          </p:spPr>
          <p:txBody>
            <a:bodyPr wrap="square">
              <a:spAutoFit/>
            </a:bodyPr>
            <a:lstStyle/>
            <a:p>
              <a:pPr algn="ctr" defTabSz="342900">
                <a:defRPr/>
              </a:pPr>
              <a:r>
                <a:rPr lang="en-US" sz="900" b="1" dirty="0">
                  <a:solidFill>
                    <a:srgbClr val="000000"/>
                  </a:solidFill>
                </a:rPr>
                <a:t>Favorable toxicity profile</a:t>
              </a:r>
            </a:p>
          </p:txBody>
        </p:sp>
        <p:pic>
          <p:nvPicPr>
            <p:cNvPr id="34" name="Picture 33">
              <a:extLst>
                <a:ext uri="{FF2B5EF4-FFF2-40B4-BE49-F238E27FC236}">
                  <a16:creationId xmlns:a16="http://schemas.microsoft.com/office/drawing/2014/main" id="{3D5B10FF-9FA5-B35E-3807-59FEB6CDB2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51838" y="2505540"/>
              <a:ext cx="3003238" cy="1688896"/>
            </a:xfrm>
            <a:prstGeom prst="rect">
              <a:avLst/>
            </a:prstGeom>
          </p:spPr>
        </p:pic>
      </p:grpSp>
      <p:sp>
        <p:nvSpPr>
          <p:cNvPr id="44" name="TextBox 43">
            <a:extLst>
              <a:ext uri="{FF2B5EF4-FFF2-40B4-BE49-F238E27FC236}">
                <a16:creationId xmlns:a16="http://schemas.microsoft.com/office/drawing/2014/main" id="{7B09BBEC-5881-AE46-C652-A938FC813BC8}"/>
              </a:ext>
            </a:extLst>
          </p:cNvPr>
          <p:cNvSpPr txBox="1"/>
          <p:nvPr/>
        </p:nvSpPr>
        <p:spPr>
          <a:xfrm>
            <a:off x="1470013" y="2105285"/>
            <a:ext cx="3429000" cy="415498"/>
          </a:xfrm>
          <a:prstGeom prst="rect">
            <a:avLst/>
          </a:prstGeom>
          <a:noFill/>
        </p:spPr>
        <p:txBody>
          <a:bodyPr wrap="square">
            <a:spAutoFit/>
          </a:bodyPr>
          <a:lstStyle/>
          <a:p>
            <a:pPr defTabSz="342900">
              <a:defRPr/>
            </a:pPr>
            <a:r>
              <a:rPr lang="en-US" sz="1050" dirty="0">
                <a:solidFill>
                  <a:srgbClr val="000000"/>
                </a:solidFill>
                <a:latin typeface="Arial"/>
              </a:rPr>
              <a:t>Pembrolizumab q3 weeks</a:t>
            </a:r>
            <a:endParaRPr lang="en-US" sz="1050" dirty="0">
              <a:solidFill>
                <a:srgbClr val="000000"/>
              </a:solidFill>
            </a:endParaRPr>
          </a:p>
          <a:p>
            <a:pPr defTabSz="342900">
              <a:defRPr/>
            </a:pPr>
            <a:r>
              <a:rPr lang="en-US" sz="1050" dirty="0">
                <a:solidFill>
                  <a:srgbClr val="000000"/>
                </a:solidFill>
                <a:latin typeface="Arial"/>
              </a:rPr>
              <a:t>HER2BAT twice weekly for 4 weeks</a:t>
            </a:r>
            <a:endParaRPr lang="en-US" sz="1200" dirty="0">
              <a:solidFill>
                <a:srgbClr val="000000"/>
              </a:solidFill>
              <a:latin typeface="Arial"/>
            </a:endParaRPr>
          </a:p>
        </p:txBody>
      </p:sp>
    </p:spTree>
    <p:extLst>
      <p:ext uri="{BB962C8B-B14F-4D97-AF65-F5344CB8AC3E}">
        <p14:creationId xmlns:p14="http://schemas.microsoft.com/office/powerpoint/2010/main" val="87660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92730B24-3452-5C80-A674-3E9B2BC741BA}"/>
              </a:ext>
            </a:extLst>
          </p:cNvPr>
          <p:cNvSpPr txBox="1"/>
          <p:nvPr/>
        </p:nvSpPr>
        <p:spPr>
          <a:xfrm>
            <a:off x="5797951" y="4268698"/>
            <a:ext cx="1882247" cy="230832"/>
          </a:xfrm>
          <a:prstGeom prst="rect">
            <a:avLst/>
          </a:prstGeom>
          <a:noFill/>
        </p:spPr>
        <p:txBody>
          <a:bodyPr wrap="none" rtlCol="0">
            <a:spAutoFit/>
          </a:bodyPr>
          <a:lstStyle/>
          <a:p>
            <a:r>
              <a:rPr lang="en-US" sz="900" dirty="0"/>
              <a:t>Hummel </a:t>
            </a:r>
            <a:r>
              <a:rPr lang="en-US" sz="900" i="1" dirty="0"/>
              <a:t>et al, Immunotherapy </a:t>
            </a:r>
            <a:r>
              <a:rPr lang="en-US" sz="900" dirty="0"/>
              <a:t>2021</a:t>
            </a:r>
          </a:p>
        </p:txBody>
      </p:sp>
      <p:pic>
        <p:nvPicPr>
          <p:cNvPr id="3" name="Picture 2">
            <a:extLst>
              <a:ext uri="{FF2B5EF4-FFF2-40B4-BE49-F238E27FC236}">
                <a16:creationId xmlns:a16="http://schemas.microsoft.com/office/drawing/2014/main" id="{6BB27116-821F-BC8D-C899-B879F859CB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8350" y="672666"/>
            <a:ext cx="3339938" cy="1397534"/>
          </a:xfrm>
          <a:prstGeom prst="rect">
            <a:avLst/>
          </a:prstGeom>
        </p:spPr>
      </p:pic>
      <p:grpSp>
        <p:nvGrpSpPr>
          <p:cNvPr id="10" name="Group 9">
            <a:extLst>
              <a:ext uri="{FF2B5EF4-FFF2-40B4-BE49-F238E27FC236}">
                <a16:creationId xmlns:a16="http://schemas.microsoft.com/office/drawing/2014/main" id="{33854894-FF32-7D98-1B66-C6C14302B0F9}"/>
              </a:ext>
            </a:extLst>
          </p:cNvPr>
          <p:cNvGrpSpPr/>
          <p:nvPr/>
        </p:nvGrpSpPr>
        <p:grpSpPr>
          <a:xfrm>
            <a:off x="4588597" y="659960"/>
            <a:ext cx="3265490" cy="1901175"/>
            <a:chOff x="4131387" y="1899762"/>
            <a:chExt cx="4667707" cy="2799688"/>
          </a:xfrm>
        </p:grpSpPr>
        <p:pic>
          <p:nvPicPr>
            <p:cNvPr id="5" name="Picture 4">
              <a:extLst>
                <a:ext uri="{FF2B5EF4-FFF2-40B4-BE49-F238E27FC236}">
                  <a16:creationId xmlns:a16="http://schemas.microsoft.com/office/drawing/2014/main" id="{9E2F2DB1-AFCE-919D-CB9B-7B28EA057E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1387" y="1899762"/>
              <a:ext cx="4667707" cy="2799688"/>
            </a:xfrm>
            <a:prstGeom prst="rect">
              <a:avLst/>
            </a:prstGeom>
          </p:spPr>
        </p:pic>
        <p:sp>
          <p:nvSpPr>
            <p:cNvPr id="9" name="TextBox 8">
              <a:extLst>
                <a:ext uri="{FF2B5EF4-FFF2-40B4-BE49-F238E27FC236}">
                  <a16:creationId xmlns:a16="http://schemas.microsoft.com/office/drawing/2014/main" id="{E514E6B7-C531-D907-174A-B1909F444182}"/>
                </a:ext>
              </a:extLst>
            </p:cNvPr>
            <p:cNvSpPr txBox="1"/>
            <p:nvPr/>
          </p:nvSpPr>
          <p:spPr>
            <a:xfrm>
              <a:off x="5381679" y="1918474"/>
              <a:ext cx="2167121" cy="322930"/>
            </a:xfrm>
            <a:prstGeom prst="rect">
              <a:avLst/>
            </a:prstGeom>
            <a:noFill/>
          </p:spPr>
          <p:txBody>
            <a:bodyPr wrap="square">
              <a:spAutoFit/>
            </a:bodyPr>
            <a:lstStyle/>
            <a:p>
              <a:pPr algn="ctr" defTabSz="514350" fontAlgn="auto">
                <a:spcBef>
                  <a:spcPts val="0"/>
                </a:spcBef>
                <a:spcAft>
                  <a:spcPts val="0"/>
                </a:spcAft>
                <a:tabLst>
                  <a:tab pos="257175" algn="l"/>
                </a:tabLst>
                <a:defRPr/>
              </a:pPr>
              <a:r>
                <a:rPr lang="en-US" sz="825" u="sng" dirty="0">
                  <a:solidFill>
                    <a:prstClr val="black"/>
                  </a:solidFill>
                  <a:latin typeface="Arial" panose="020B0604020202020204" pitchFamily="34" charset="0"/>
                  <a:ea typeface="Calibri" panose="020F0502020204030204" pitchFamily="34" charset="0"/>
                  <a:cs typeface="Arial" panose="020B0604020202020204" pitchFamily="34" charset="0"/>
                </a:rPr>
                <a:t>SC cohort</a:t>
              </a:r>
            </a:p>
          </p:txBody>
        </p:sp>
      </p:grpSp>
      <p:grpSp>
        <p:nvGrpSpPr>
          <p:cNvPr id="12" name="Group 11">
            <a:extLst>
              <a:ext uri="{FF2B5EF4-FFF2-40B4-BE49-F238E27FC236}">
                <a16:creationId xmlns:a16="http://schemas.microsoft.com/office/drawing/2014/main" id="{C2394817-A8D9-8BB2-7228-3E2D27CC7A13}"/>
              </a:ext>
            </a:extLst>
          </p:cNvPr>
          <p:cNvGrpSpPr/>
          <p:nvPr/>
        </p:nvGrpSpPr>
        <p:grpSpPr>
          <a:xfrm>
            <a:off x="4648790" y="2567958"/>
            <a:ext cx="3145109" cy="1723754"/>
            <a:chOff x="-2249222" y="1485682"/>
            <a:chExt cx="5861217" cy="3160460"/>
          </a:xfrm>
        </p:grpSpPr>
        <p:pic>
          <p:nvPicPr>
            <p:cNvPr id="8" name="Picture 7">
              <a:extLst>
                <a:ext uri="{FF2B5EF4-FFF2-40B4-BE49-F238E27FC236}">
                  <a16:creationId xmlns:a16="http://schemas.microsoft.com/office/drawing/2014/main" id="{CB9A3F2D-1F5A-0542-AFCA-4D72030C9B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49222" y="1485682"/>
              <a:ext cx="5861217" cy="3160460"/>
            </a:xfrm>
            <a:prstGeom prst="rect">
              <a:avLst/>
            </a:prstGeom>
          </p:spPr>
        </p:pic>
        <p:sp>
          <p:nvSpPr>
            <p:cNvPr id="11" name="TextBox 10">
              <a:extLst>
                <a:ext uri="{FF2B5EF4-FFF2-40B4-BE49-F238E27FC236}">
                  <a16:creationId xmlns:a16="http://schemas.microsoft.com/office/drawing/2014/main" id="{4BE1B157-D451-E819-C218-7CDA3A833833}"/>
                </a:ext>
              </a:extLst>
            </p:cNvPr>
            <p:cNvSpPr txBox="1"/>
            <p:nvPr/>
          </p:nvSpPr>
          <p:spPr>
            <a:xfrm>
              <a:off x="-402175" y="1511451"/>
              <a:ext cx="2167122" cy="402065"/>
            </a:xfrm>
            <a:prstGeom prst="rect">
              <a:avLst/>
            </a:prstGeom>
            <a:noFill/>
          </p:spPr>
          <p:txBody>
            <a:bodyPr wrap="square">
              <a:spAutoFit/>
            </a:bodyPr>
            <a:lstStyle/>
            <a:p>
              <a:pPr algn="ctr" defTabSz="514350" fontAlgn="auto">
                <a:spcBef>
                  <a:spcPts val="0"/>
                </a:spcBef>
                <a:spcAft>
                  <a:spcPts val="0"/>
                </a:spcAft>
                <a:tabLst>
                  <a:tab pos="257175" algn="l"/>
                </a:tabLst>
                <a:defRPr/>
              </a:pPr>
              <a:r>
                <a:rPr lang="en-US" sz="825" u="sng" dirty="0">
                  <a:solidFill>
                    <a:prstClr val="black"/>
                  </a:solidFill>
                  <a:latin typeface="Arial" panose="020B0604020202020204" pitchFamily="34" charset="0"/>
                  <a:ea typeface="Calibri" panose="020F0502020204030204" pitchFamily="34" charset="0"/>
                  <a:cs typeface="Arial" panose="020B0604020202020204" pitchFamily="34" charset="0"/>
                </a:rPr>
                <a:t>IV cohort</a:t>
              </a:r>
            </a:p>
          </p:txBody>
        </p:sp>
      </p:grpSp>
      <p:sp>
        <p:nvSpPr>
          <p:cNvPr id="28" name="TextBox 27">
            <a:extLst>
              <a:ext uri="{FF2B5EF4-FFF2-40B4-BE49-F238E27FC236}">
                <a16:creationId xmlns:a16="http://schemas.microsoft.com/office/drawing/2014/main" id="{9FA21BCD-D611-6303-65F2-D7568A613C0A}"/>
              </a:ext>
            </a:extLst>
          </p:cNvPr>
          <p:cNvSpPr txBox="1"/>
          <p:nvPr/>
        </p:nvSpPr>
        <p:spPr>
          <a:xfrm>
            <a:off x="1289914" y="2104541"/>
            <a:ext cx="3198374" cy="219291"/>
          </a:xfrm>
          <a:prstGeom prst="rect">
            <a:avLst/>
          </a:prstGeom>
          <a:noFill/>
        </p:spPr>
        <p:txBody>
          <a:bodyPr wrap="square">
            <a:spAutoFit/>
          </a:bodyPr>
          <a:lstStyle/>
          <a:p>
            <a:r>
              <a:rPr lang="en-US" sz="825" b="1" dirty="0" err="1">
                <a:solidFill>
                  <a:srgbClr val="000000"/>
                </a:solidFill>
              </a:rPr>
              <a:t>BiTE</a:t>
            </a:r>
            <a:r>
              <a:rPr lang="en-US" sz="825" b="1" dirty="0">
                <a:solidFill>
                  <a:srgbClr val="000000"/>
                </a:solidFill>
              </a:rPr>
              <a:t> immune therapy designed to engage CD3 on T cells and </a:t>
            </a:r>
            <a:r>
              <a:rPr lang="en-US" sz="825" b="1" dirty="0">
                <a:solidFill>
                  <a:srgbClr val="FF0000"/>
                </a:solidFill>
              </a:rPr>
              <a:t>PSMA</a:t>
            </a:r>
          </a:p>
        </p:txBody>
      </p:sp>
      <p:sp>
        <p:nvSpPr>
          <p:cNvPr id="36" name="TextBox 35">
            <a:extLst>
              <a:ext uri="{FF2B5EF4-FFF2-40B4-BE49-F238E27FC236}">
                <a16:creationId xmlns:a16="http://schemas.microsoft.com/office/drawing/2014/main" id="{327D2034-95B3-6361-A213-4CF828169B5B}"/>
              </a:ext>
            </a:extLst>
          </p:cNvPr>
          <p:cNvSpPr txBox="1"/>
          <p:nvPr/>
        </p:nvSpPr>
        <p:spPr>
          <a:xfrm>
            <a:off x="5059151" y="1878559"/>
            <a:ext cx="3429000" cy="300082"/>
          </a:xfrm>
          <a:prstGeom prst="rect">
            <a:avLst/>
          </a:prstGeom>
          <a:noFill/>
        </p:spPr>
        <p:txBody>
          <a:bodyPr wrap="square">
            <a:spAutoFit/>
          </a:bodyPr>
          <a:lstStyle/>
          <a:p>
            <a:r>
              <a:rPr lang="en-US" sz="1350" dirty="0">
                <a:solidFill>
                  <a:srgbClr val="000000"/>
                </a:solidFill>
              </a:rPr>
              <a:t>PSA</a:t>
            </a:r>
            <a:r>
              <a:rPr lang="en-US" sz="1350" baseline="-25000" dirty="0">
                <a:solidFill>
                  <a:srgbClr val="000000"/>
                </a:solidFill>
              </a:rPr>
              <a:t>50 </a:t>
            </a:r>
            <a:r>
              <a:rPr lang="en-US" sz="1350" dirty="0">
                <a:solidFill>
                  <a:srgbClr val="000000"/>
                </a:solidFill>
              </a:rPr>
              <a:t>decline: n = 9/31</a:t>
            </a:r>
            <a:endParaRPr lang="en-US" dirty="0"/>
          </a:p>
        </p:txBody>
      </p:sp>
      <p:sp>
        <p:nvSpPr>
          <p:cNvPr id="39" name="TextBox 38">
            <a:extLst>
              <a:ext uri="{FF2B5EF4-FFF2-40B4-BE49-F238E27FC236}">
                <a16:creationId xmlns:a16="http://schemas.microsoft.com/office/drawing/2014/main" id="{482AFBCD-6E45-F8CC-394A-7FFE7E60587D}"/>
              </a:ext>
            </a:extLst>
          </p:cNvPr>
          <p:cNvSpPr txBox="1"/>
          <p:nvPr/>
        </p:nvSpPr>
        <p:spPr>
          <a:xfrm>
            <a:off x="5088278" y="3549496"/>
            <a:ext cx="3687168" cy="369332"/>
          </a:xfrm>
          <a:prstGeom prst="rect">
            <a:avLst/>
          </a:prstGeom>
          <a:noFill/>
        </p:spPr>
        <p:txBody>
          <a:bodyPr wrap="square">
            <a:spAutoFit/>
          </a:bodyPr>
          <a:lstStyle/>
          <a:p>
            <a:r>
              <a:rPr lang="en-US" sz="1350" dirty="0">
                <a:solidFill>
                  <a:srgbClr val="000000"/>
                </a:solidFill>
              </a:rPr>
              <a:t>PSA</a:t>
            </a:r>
            <a:r>
              <a:rPr lang="en-US" sz="1350" baseline="-25000" dirty="0">
                <a:solidFill>
                  <a:srgbClr val="000000"/>
                </a:solidFill>
              </a:rPr>
              <a:t>50 </a:t>
            </a:r>
            <a:r>
              <a:rPr lang="en-US" sz="1350" dirty="0">
                <a:solidFill>
                  <a:srgbClr val="000000"/>
                </a:solidFill>
              </a:rPr>
              <a:t>decline: n = </a:t>
            </a:r>
            <a:r>
              <a:rPr lang="en-US" dirty="0">
                <a:solidFill>
                  <a:srgbClr val="000000"/>
                </a:solidFill>
              </a:rPr>
              <a:t>3/16</a:t>
            </a:r>
            <a:endParaRPr lang="en-US" dirty="0"/>
          </a:p>
        </p:txBody>
      </p:sp>
      <p:sp>
        <p:nvSpPr>
          <p:cNvPr id="41" name="TextBox 40">
            <a:extLst>
              <a:ext uri="{FF2B5EF4-FFF2-40B4-BE49-F238E27FC236}">
                <a16:creationId xmlns:a16="http://schemas.microsoft.com/office/drawing/2014/main" id="{87F4ECD6-7A73-86A2-02AD-2ECEBABDD73F}"/>
              </a:ext>
            </a:extLst>
          </p:cNvPr>
          <p:cNvSpPr txBox="1"/>
          <p:nvPr/>
        </p:nvSpPr>
        <p:spPr>
          <a:xfrm>
            <a:off x="2076251" y="2493865"/>
            <a:ext cx="1484135" cy="253916"/>
          </a:xfrm>
          <a:prstGeom prst="rect">
            <a:avLst/>
          </a:prstGeom>
          <a:noFill/>
          <a:ln>
            <a:solidFill>
              <a:srgbClr val="FF0000"/>
            </a:solidFill>
          </a:ln>
        </p:spPr>
        <p:txBody>
          <a:bodyPr wrap="square">
            <a:spAutoFit/>
          </a:bodyPr>
          <a:lstStyle/>
          <a:p>
            <a:pPr algn="ctr"/>
            <a:r>
              <a:rPr lang="en-US" sz="1050" b="1" dirty="0">
                <a:solidFill>
                  <a:srgbClr val="000000"/>
                </a:solidFill>
              </a:rPr>
              <a:t>47 patients treated </a:t>
            </a:r>
          </a:p>
        </p:txBody>
      </p:sp>
      <p:sp>
        <p:nvSpPr>
          <p:cNvPr id="43" name="TextBox 42">
            <a:extLst>
              <a:ext uri="{FF2B5EF4-FFF2-40B4-BE49-F238E27FC236}">
                <a16:creationId xmlns:a16="http://schemas.microsoft.com/office/drawing/2014/main" id="{3BA27D14-F0C3-E603-A41C-659F34E175B7}"/>
              </a:ext>
            </a:extLst>
          </p:cNvPr>
          <p:cNvSpPr txBox="1"/>
          <p:nvPr/>
        </p:nvSpPr>
        <p:spPr>
          <a:xfrm>
            <a:off x="2870562" y="2738229"/>
            <a:ext cx="1593359" cy="900246"/>
          </a:xfrm>
          <a:prstGeom prst="rect">
            <a:avLst/>
          </a:prstGeom>
          <a:noFill/>
        </p:spPr>
        <p:txBody>
          <a:bodyPr wrap="square">
            <a:spAutoFit/>
          </a:bodyPr>
          <a:lstStyle/>
          <a:p>
            <a:pPr algn="ctr"/>
            <a:r>
              <a:rPr lang="en-US" sz="1050" b="1" dirty="0">
                <a:solidFill>
                  <a:srgbClr val="000000"/>
                </a:solidFill>
              </a:rPr>
              <a:t>IV cohort (n=16)</a:t>
            </a:r>
          </a:p>
          <a:p>
            <a:pPr algn="ctr"/>
            <a:r>
              <a:rPr lang="en-US" sz="1050" dirty="0">
                <a:solidFill>
                  <a:srgbClr val="000000"/>
                </a:solidFill>
              </a:rPr>
              <a:t>continuous administration over a 21-day cycle </a:t>
            </a:r>
          </a:p>
          <a:p>
            <a:pPr algn="ctr"/>
            <a:r>
              <a:rPr lang="en-US" sz="1050" dirty="0">
                <a:solidFill>
                  <a:srgbClr val="000000"/>
                </a:solidFill>
              </a:rPr>
              <a:t>(5 weeks on/ 1 week off)</a:t>
            </a:r>
          </a:p>
        </p:txBody>
      </p:sp>
      <p:sp>
        <p:nvSpPr>
          <p:cNvPr id="45" name="TextBox 44">
            <a:extLst>
              <a:ext uri="{FF2B5EF4-FFF2-40B4-BE49-F238E27FC236}">
                <a16:creationId xmlns:a16="http://schemas.microsoft.com/office/drawing/2014/main" id="{C7602E01-F6CF-6754-4B6D-991AB026E005}"/>
              </a:ext>
            </a:extLst>
          </p:cNvPr>
          <p:cNvSpPr txBox="1"/>
          <p:nvPr/>
        </p:nvSpPr>
        <p:spPr>
          <a:xfrm>
            <a:off x="1333711" y="2738229"/>
            <a:ext cx="1444417" cy="738664"/>
          </a:xfrm>
          <a:prstGeom prst="rect">
            <a:avLst/>
          </a:prstGeom>
          <a:noFill/>
        </p:spPr>
        <p:txBody>
          <a:bodyPr wrap="square">
            <a:spAutoFit/>
          </a:bodyPr>
          <a:lstStyle/>
          <a:p>
            <a:pPr algn="ctr"/>
            <a:r>
              <a:rPr lang="en-US" sz="1050" b="1" dirty="0">
                <a:solidFill>
                  <a:srgbClr val="000000"/>
                </a:solidFill>
              </a:rPr>
              <a:t>SC cohort (n=31)</a:t>
            </a:r>
          </a:p>
          <a:p>
            <a:pPr algn="ctr"/>
            <a:r>
              <a:rPr lang="en-US" sz="1050" dirty="0">
                <a:solidFill>
                  <a:srgbClr val="000000"/>
                </a:solidFill>
              </a:rPr>
              <a:t>Daily administration over a 21-day cycle </a:t>
            </a:r>
          </a:p>
          <a:p>
            <a:pPr algn="ctr"/>
            <a:r>
              <a:rPr lang="en-US" sz="1050" dirty="0">
                <a:solidFill>
                  <a:srgbClr val="000000"/>
                </a:solidFill>
              </a:rPr>
              <a:t>(no breaks)</a:t>
            </a:r>
          </a:p>
        </p:txBody>
      </p:sp>
      <p:sp>
        <p:nvSpPr>
          <p:cNvPr id="4" name="Rectangle 3">
            <a:extLst>
              <a:ext uri="{FF2B5EF4-FFF2-40B4-BE49-F238E27FC236}">
                <a16:creationId xmlns:a16="http://schemas.microsoft.com/office/drawing/2014/main" id="{9D7D89B7-EA98-BEB8-F644-BA29A8E542F5}"/>
              </a:ext>
            </a:extLst>
          </p:cNvPr>
          <p:cNvSpPr/>
          <p:nvPr/>
        </p:nvSpPr>
        <p:spPr>
          <a:xfrm>
            <a:off x="7521947" y="3058367"/>
            <a:ext cx="186578" cy="932890"/>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260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92730B24-3452-5C80-A674-3E9B2BC741BA}"/>
              </a:ext>
            </a:extLst>
          </p:cNvPr>
          <p:cNvSpPr txBox="1"/>
          <p:nvPr/>
        </p:nvSpPr>
        <p:spPr>
          <a:xfrm>
            <a:off x="5797951" y="4268698"/>
            <a:ext cx="1882247" cy="230832"/>
          </a:xfrm>
          <a:prstGeom prst="rect">
            <a:avLst/>
          </a:prstGeom>
          <a:noFill/>
        </p:spPr>
        <p:txBody>
          <a:bodyPr wrap="none" rtlCol="0">
            <a:spAutoFit/>
          </a:bodyPr>
          <a:lstStyle/>
          <a:p>
            <a:r>
              <a:rPr lang="en-US" sz="900" dirty="0"/>
              <a:t>Hummel </a:t>
            </a:r>
            <a:r>
              <a:rPr lang="en-US" sz="900" i="1" dirty="0"/>
              <a:t>et al, Immunotherapy </a:t>
            </a:r>
            <a:r>
              <a:rPr lang="en-US" sz="900" dirty="0"/>
              <a:t>2021</a:t>
            </a:r>
          </a:p>
        </p:txBody>
      </p:sp>
      <p:pic>
        <p:nvPicPr>
          <p:cNvPr id="14" name="Picture 13">
            <a:extLst>
              <a:ext uri="{FF2B5EF4-FFF2-40B4-BE49-F238E27FC236}">
                <a16:creationId xmlns:a16="http://schemas.microsoft.com/office/drawing/2014/main" id="{E3D4F9D6-0D93-910C-598C-1A480466EE5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17832" y="1244929"/>
            <a:ext cx="4804569" cy="2314300"/>
          </a:xfrm>
          <a:prstGeom prst="rect">
            <a:avLst/>
          </a:prstGeom>
        </p:spPr>
      </p:pic>
      <p:sp>
        <p:nvSpPr>
          <p:cNvPr id="4" name="TextBox 3">
            <a:extLst>
              <a:ext uri="{FF2B5EF4-FFF2-40B4-BE49-F238E27FC236}">
                <a16:creationId xmlns:a16="http://schemas.microsoft.com/office/drawing/2014/main" id="{3AF9B878-AC20-2376-288F-A81C73A764BF}"/>
              </a:ext>
            </a:extLst>
          </p:cNvPr>
          <p:cNvSpPr txBox="1"/>
          <p:nvPr/>
        </p:nvSpPr>
        <p:spPr>
          <a:xfrm>
            <a:off x="1403816" y="3574507"/>
            <a:ext cx="6336368" cy="415498"/>
          </a:xfrm>
          <a:prstGeom prst="rect">
            <a:avLst/>
          </a:prstGeom>
          <a:noFill/>
        </p:spPr>
        <p:txBody>
          <a:bodyPr wrap="square">
            <a:spAutoFit/>
          </a:bodyPr>
          <a:lstStyle/>
          <a:p>
            <a:r>
              <a:rPr lang="en-US" sz="1050" dirty="0">
                <a:solidFill>
                  <a:srgbClr val="000000"/>
                </a:solidFill>
              </a:rPr>
              <a:t>Near-complete regression of lymph node lesions and bone metastases as assessed by PSMA PET/CT and 16 months to tumor progression. </a:t>
            </a:r>
          </a:p>
        </p:txBody>
      </p:sp>
      <p:sp>
        <p:nvSpPr>
          <p:cNvPr id="7" name="TextBox 6">
            <a:extLst>
              <a:ext uri="{FF2B5EF4-FFF2-40B4-BE49-F238E27FC236}">
                <a16:creationId xmlns:a16="http://schemas.microsoft.com/office/drawing/2014/main" id="{63B725E9-BE76-0432-13AC-DF5C8346B787}"/>
              </a:ext>
            </a:extLst>
          </p:cNvPr>
          <p:cNvSpPr txBox="1"/>
          <p:nvPr/>
        </p:nvSpPr>
        <p:spPr>
          <a:xfrm>
            <a:off x="1218464" y="689790"/>
            <a:ext cx="2103738" cy="507831"/>
          </a:xfrm>
          <a:prstGeom prst="rect">
            <a:avLst/>
          </a:prstGeom>
          <a:noFill/>
        </p:spPr>
        <p:txBody>
          <a:bodyPr wrap="square">
            <a:spAutoFit/>
          </a:bodyPr>
          <a:lstStyle/>
          <a:p>
            <a:r>
              <a:rPr lang="en-US" sz="1350" dirty="0">
                <a:solidFill>
                  <a:srgbClr val="000000"/>
                </a:solidFill>
              </a:rPr>
              <a:t>Patient 15 (IV cohort)</a:t>
            </a:r>
          </a:p>
          <a:p>
            <a:r>
              <a:rPr lang="en-US" sz="1350" dirty="0">
                <a:solidFill>
                  <a:srgbClr val="000000"/>
                </a:solidFill>
              </a:rPr>
              <a:t> </a:t>
            </a:r>
            <a:endParaRPr lang="en-US" dirty="0"/>
          </a:p>
        </p:txBody>
      </p:sp>
    </p:spTree>
    <p:extLst>
      <p:ext uri="{BB962C8B-B14F-4D97-AF65-F5344CB8AC3E}">
        <p14:creationId xmlns:p14="http://schemas.microsoft.com/office/powerpoint/2010/main" val="1966440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057638E3-2C16-01C0-D174-D09061CEF371}"/>
              </a:ext>
            </a:extLst>
          </p:cNvPr>
          <p:cNvSpPr>
            <a:spLocks noChangeArrowheads="1"/>
          </p:cNvSpPr>
          <p:nvPr>
            <p:custDataLst>
              <p:tags r:id="rId1"/>
            </p:custDataLst>
          </p:nvPr>
        </p:nvSpPr>
        <p:spPr bwMode="auto">
          <a:xfrm>
            <a:off x="1143000" y="4287143"/>
            <a:ext cx="6858000" cy="216992"/>
          </a:xfrm>
          <a:prstGeom prst="rect">
            <a:avLst/>
          </a:prstGeom>
          <a:solidFill>
            <a:srgbClr val="262626"/>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defTabSz="514350">
              <a:buSzPct val="100000"/>
            </a:pPr>
            <a:endParaRPr lang="en-US" altLang="en-US" sz="1013">
              <a:solidFill>
                <a:srgbClr val="000000"/>
              </a:solidFill>
              <a:cs typeface="Arial"/>
            </a:endParaRPr>
          </a:p>
        </p:txBody>
      </p:sp>
      <p:sp>
        <p:nvSpPr>
          <p:cNvPr id="14339" name="Date Placeholder 3">
            <a:extLst>
              <a:ext uri="{FF2B5EF4-FFF2-40B4-BE49-F238E27FC236}">
                <a16:creationId xmlns:a16="http://schemas.microsoft.com/office/drawing/2014/main" id="{0AB300FB-78CF-A072-21DA-20735F77D241}"/>
              </a:ext>
            </a:extLst>
          </p:cNvPr>
          <p:cNvSpPr>
            <a:spLocks noGrp="1" noChangeArrowheads="1"/>
          </p:cNvSpPr>
          <p:nvPr>
            <p:custDataLst>
              <p:tags r:id="rId2"/>
            </p:custDataLst>
          </p:nvPr>
        </p:nvSpPr>
        <p:spPr bwMode="auto">
          <a:xfrm>
            <a:off x="2000250" y="4283571"/>
            <a:ext cx="1428750" cy="21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44018" tIns="35719" rIns="71438" bIns="35719"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defTabSz="514350" eaLnBrk="1" hangingPunct="1">
              <a:spcBef>
                <a:spcPct val="0"/>
              </a:spcBef>
              <a:buSzPct val="100000"/>
              <a:buNone/>
            </a:pPr>
            <a:r>
              <a:rPr lang="en-US" altLang="en-US" sz="450">
                <a:solidFill>
                  <a:srgbClr val="999999"/>
                </a:solidFill>
                <a:latin typeface="Helvetica" panose="020B0604020202020204" pitchFamily="34" charset="0"/>
                <a:cs typeface="Arial"/>
              </a:rPr>
              <a:t>Date of Download:  4/14/2024</a:t>
            </a:r>
          </a:p>
        </p:txBody>
      </p:sp>
      <p:sp>
        <p:nvSpPr>
          <p:cNvPr id="16388" name="Footer Placeholder 4">
            <a:extLst>
              <a:ext uri="{FF2B5EF4-FFF2-40B4-BE49-F238E27FC236}">
                <a16:creationId xmlns:a16="http://schemas.microsoft.com/office/drawing/2014/main" id="{35EA604E-B160-3494-69EF-04567411AA75}"/>
              </a:ext>
            </a:extLst>
          </p:cNvPr>
          <p:cNvSpPr>
            <a:spLocks noGrp="1"/>
          </p:cNvSpPr>
          <p:nvPr>
            <p:custDataLst>
              <p:tags r:id="rId3"/>
            </p:custDataLst>
          </p:nvPr>
        </p:nvSpPr>
        <p:spPr>
          <a:xfrm>
            <a:off x="3746896" y="4282678"/>
            <a:ext cx="3396854" cy="216992"/>
          </a:xfrm>
          <a:prstGeom prst="rect">
            <a:avLst/>
          </a:prstGeom>
          <a:noFill/>
          <a:ln w="9525" cap="flat" cmpd="sng" algn="ctr">
            <a:noFill/>
            <a:prstDash val="solid"/>
            <a:miter lim="800000"/>
            <a:headEnd type="none" w="med" len="med"/>
            <a:tailEnd type="none" w="med" len="med"/>
          </a:ln>
        </p:spPr>
        <p:txBody>
          <a:bodyPr rIns="144018"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r" defTabSz="514350" eaLnBrk="1" hangingPunct="1">
              <a:spcBef>
                <a:spcPct val="0"/>
              </a:spcBef>
              <a:buSzPct val="100000"/>
              <a:buNone/>
            </a:pPr>
            <a:r>
              <a:rPr lang="en-US" altLang="en-US" sz="450">
                <a:solidFill>
                  <a:srgbClr val="7F7F7F"/>
                </a:solidFill>
                <a:cs typeface="Arial"/>
              </a:rPr>
              <a:t>Copyright © 2024 American Association for Cancer Research. All rights reserved.</a:t>
            </a:r>
          </a:p>
        </p:txBody>
      </p:sp>
      <p:sp>
        <p:nvSpPr>
          <p:cNvPr id="16389" name="Text Placeholder 2">
            <a:extLst>
              <a:ext uri="{FF2B5EF4-FFF2-40B4-BE49-F238E27FC236}">
                <a16:creationId xmlns:a16="http://schemas.microsoft.com/office/drawing/2014/main" id="{9BFAD3B6-573D-84B7-B71D-2A4217DBF6F0}"/>
              </a:ext>
            </a:extLst>
          </p:cNvPr>
          <p:cNvSpPr/>
          <p:nvPr>
            <p:custDataLst>
              <p:tags r:id="rId4"/>
            </p:custDataLst>
          </p:nvPr>
        </p:nvSpPr>
        <p:spPr>
          <a:xfrm>
            <a:off x="2520984" y="744135"/>
            <a:ext cx="4257995" cy="425054"/>
          </a:xfrm>
          <a:prstGeom prst="rect">
            <a:avLst/>
          </a:prstGeom>
          <a:noFill/>
          <a:ln w="9525" cap="flat" cmpd="sng" algn="ctr">
            <a:noFill/>
            <a:prstDash val="solid"/>
            <a:miter lim="800000"/>
            <a:headEnd type="none" w="med" len="med"/>
            <a:tailEnd type="none" w="med" len="med"/>
          </a:ln>
        </p:spPr>
        <p:txBody>
          <a:bodyPr lIns="77153" rIns="77153" bIns="0"/>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32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28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24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20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20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defTabSz="514350" eaLnBrk="1" hangingPunct="1">
              <a:spcBef>
                <a:spcPct val="0"/>
              </a:spcBef>
              <a:buNone/>
              <a:defRPr kumimoji="0" lang="en-US" altLang="en-US" sz="32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a:cs typeface="Arial"/>
                <a:sym typeface="Wingdings" charset="2"/>
              </a:defRPr>
            </a:pPr>
            <a:r>
              <a:rPr lang="en-US" altLang="en-US" sz="731" dirty="0">
                <a:ln w="9525" cap="flat" cmpd="sng" algn="ctr">
                  <a:noFill/>
                  <a:prstDash val="solid"/>
                  <a:round/>
                  <a:headEnd type="none" w="med" len="med"/>
                  <a:tailEnd type="none" w="med" len="med"/>
                </a:ln>
                <a:solidFill>
                  <a:srgbClr val="000000"/>
                </a:solidFill>
                <a:latin typeface="Helvetica" charset="0"/>
                <a:ea typeface="ＭＳ Ｐゴシック"/>
                <a:cs typeface="Arial"/>
                <a:sym typeface="Wingdings"/>
              </a:rPr>
              <a:t>From: </a:t>
            </a:r>
            <a:r>
              <a:rPr lang="en-US" altLang="en-US" sz="731" b="1" dirty="0" err="1">
                <a:ln w="9525" cap="flat" cmpd="sng" algn="ctr">
                  <a:noFill/>
                  <a:prstDash val="solid"/>
                  <a:round/>
                  <a:headEnd type="none" w="med" len="med"/>
                  <a:tailEnd type="none" w="med" len="med"/>
                </a:ln>
                <a:solidFill>
                  <a:srgbClr val="000000"/>
                </a:solidFill>
                <a:latin typeface="Helvetica" charset="0"/>
                <a:ea typeface="ＭＳ Ｐゴシック"/>
                <a:cs typeface="Arial"/>
                <a:sym typeface="Wingdings"/>
              </a:rPr>
              <a:t>Xaluritamig</a:t>
            </a:r>
            <a:r>
              <a:rPr lang="en-US" altLang="en-US" sz="731" b="1" dirty="0">
                <a:ln w="9525" cap="flat" cmpd="sng" algn="ctr">
                  <a:noFill/>
                  <a:prstDash val="solid"/>
                  <a:round/>
                  <a:headEnd type="none" w="med" len="med"/>
                  <a:tailEnd type="none" w="med" len="med"/>
                </a:ln>
                <a:solidFill>
                  <a:srgbClr val="000000"/>
                </a:solidFill>
                <a:latin typeface="Helvetica" charset="0"/>
                <a:ea typeface="ＭＳ Ｐゴシック"/>
                <a:cs typeface="Arial"/>
                <a:sym typeface="Wingdings"/>
              </a:rPr>
              <a:t>, a STEAP1 × CD3 </a:t>
            </a:r>
            <a:r>
              <a:rPr lang="en-US" altLang="en-US" sz="731" b="1" dirty="0" err="1">
                <a:ln w="9525" cap="flat" cmpd="sng" algn="ctr">
                  <a:noFill/>
                  <a:prstDash val="solid"/>
                  <a:round/>
                  <a:headEnd type="none" w="med" len="med"/>
                  <a:tailEnd type="none" w="med" len="med"/>
                </a:ln>
                <a:solidFill>
                  <a:srgbClr val="000000"/>
                </a:solidFill>
                <a:latin typeface="Helvetica" charset="0"/>
                <a:ea typeface="ＭＳ Ｐゴシック"/>
                <a:cs typeface="Arial"/>
                <a:sym typeface="Wingdings"/>
              </a:rPr>
              <a:t>XmAb</a:t>
            </a:r>
            <a:r>
              <a:rPr lang="en-US" altLang="en-US" sz="731" b="1" dirty="0">
                <a:ln w="9525" cap="flat" cmpd="sng" algn="ctr">
                  <a:noFill/>
                  <a:prstDash val="solid"/>
                  <a:round/>
                  <a:headEnd type="none" w="med" len="med"/>
                  <a:tailEnd type="none" w="med" len="med"/>
                </a:ln>
                <a:solidFill>
                  <a:srgbClr val="000000"/>
                </a:solidFill>
                <a:latin typeface="Helvetica" charset="0"/>
                <a:ea typeface="ＭＳ Ｐゴシック"/>
                <a:cs typeface="Arial"/>
                <a:sym typeface="Wingdings"/>
              </a:rPr>
              <a:t> 2+1 Immune Therapy for Metastatic Castration-Resistant Prostate Cancer: Results from Dose Exploration in a First-in-Human Study </a:t>
            </a:r>
            <a:endParaRPr lang="en-US" altLang="en-US" sz="731" b="1" dirty="0">
              <a:ln w="9525" cap="flat" cmpd="sng" algn="ctr">
                <a:noFill/>
                <a:prstDash val="solid"/>
                <a:round/>
                <a:headEnd type="none" w="med" len="med"/>
                <a:tailEnd type="none" w="med" len="med"/>
              </a:ln>
              <a:solidFill>
                <a:srgbClr val="000000"/>
              </a:solidFill>
              <a:latin typeface="Helvetica" charset="0"/>
              <a:ea typeface="ＭＳ Ｐゴシック"/>
              <a:cs typeface="Arial"/>
              <a:sym typeface="Wingdings" charset="2"/>
            </a:endParaRPr>
          </a:p>
        </p:txBody>
      </p:sp>
      <p:sp>
        <p:nvSpPr>
          <p:cNvPr id="16390" name="Text Placeholder 2">
            <a:extLst>
              <a:ext uri="{FF2B5EF4-FFF2-40B4-BE49-F238E27FC236}">
                <a16:creationId xmlns:a16="http://schemas.microsoft.com/office/drawing/2014/main" id="{39141226-BAAB-003C-0385-C19EC26AC1B5}"/>
              </a:ext>
            </a:extLst>
          </p:cNvPr>
          <p:cNvSpPr txBox="1">
            <a:spLocks noChangeArrowheads="1"/>
          </p:cNvSpPr>
          <p:nvPr>
            <p:custDataLst>
              <p:tags r:id="rId5"/>
            </p:custDataLst>
          </p:nvPr>
        </p:nvSpPr>
        <p:spPr bwMode="auto">
          <a:xfrm>
            <a:off x="1291925" y="4168328"/>
            <a:ext cx="5143500" cy="121444"/>
          </a:xfrm>
          <a:prstGeom prst="rect">
            <a:avLst/>
          </a:prstGeom>
          <a:noFill/>
          <a:ln w="9525" cap="flat" cmpd="sng" algn="ctr">
            <a:noFill/>
            <a:prstDash val="solid"/>
            <a:round/>
            <a:headEnd type="none" w="med" len="med"/>
            <a:tailEnd type="none" w="med" len="med"/>
          </a:ln>
        </p:spPr>
        <p:txBody>
          <a:bodyPr lIns="142875" tIns="0" rIns="71438" bIns="35719"/>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514350">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altLang="en-US" sz="591" dirty="0">
                <a:ln w="9525" cap="flat" cmpd="sng" algn="ctr">
                  <a:noFill/>
                  <a:prstDash val="solid"/>
                  <a:round/>
                  <a:headEnd type="none" w="med" len="med"/>
                  <a:tailEnd type="none" w="med" len="med"/>
                </a:ln>
                <a:solidFill>
                  <a:srgbClr val="000000"/>
                </a:solidFill>
                <a:latin typeface="Helvetica" pitchFamily="2" charset="0"/>
                <a:cs typeface="Arial"/>
                <a:sym typeface="Wingdings"/>
              </a:rPr>
              <a:t>Cancer </a:t>
            </a:r>
            <a:r>
              <a:rPr lang="en-US" altLang="en-US" sz="591" dirty="0" err="1">
                <a:ln w="9525" cap="flat" cmpd="sng" algn="ctr">
                  <a:noFill/>
                  <a:prstDash val="solid"/>
                  <a:round/>
                  <a:headEnd type="none" w="med" len="med"/>
                  <a:tailEnd type="none" w="med" len="med"/>
                </a:ln>
                <a:solidFill>
                  <a:srgbClr val="000000"/>
                </a:solidFill>
                <a:latin typeface="Helvetica" pitchFamily="2" charset="0"/>
                <a:cs typeface="Arial"/>
                <a:sym typeface="Wingdings"/>
              </a:rPr>
              <a:t>Discov</a:t>
            </a:r>
            <a:r>
              <a:rPr lang="en-US" altLang="en-US" sz="591" dirty="0">
                <a:ln w="9525" cap="flat" cmpd="sng" algn="ctr">
                  <a:noFill/>
                  <a:prstDash val="solid"/>
                  <a:round/>
                  <a:headEnd type="none" w="med" len="med"/>
                  <a:tailEnd type="none" w="med" len="med"/>
                </a:ln>
                <a:solidFill>
                  <a:srgbClr val="000000"/>
                </a:solidFill>
                <a:latin typeface="Helvetica" pitchFamily="2" charset="0"/>
                <a:cs typeface="Arial"/>
                <a:sym typeface="Wingdings"/>
              </a:rPr>
              <a:t>. 2024;14(1):76-89. doi:10.1158/2159-8290.CD-23-0964</a:t>
            </a:r>
          </a:p>
        </p:txBody>
      </p:sp>
      <p:sp>
        <p:nvSpPr>
          <p:cNvPr id="14343" name="Text Placeholder 2">
            <a:extLst>
              <a:ext uri="{FF2B5EF4-FFF2-40B4-BE49-F238E27FC236}">
                <a16:creationId xmlns:a16="http://schemas.microsoft.com/office/drawing/2014/main" id="{966EB70B-455A-F2C1-6852-7C5A1C4A5B6D}"/>
              </a:ext>
            </a:extLst>
          </p:cNvPr>
          <p:cNvSpPr>
            <a:spLocks noChangeArrowheads="1"/>
          </p:cNvSpPr>
          <p:nvPr>
            <p:custDataLst>
              <p:tags r:id="rId6"/>
            </p:custDataLst>
          </p:nvPr>
        </p:nvSpPr>
        <p:spPr bwMode="auto">
          <a:xfrm>
            <a:off x="2000250" y="3894237"/>
            <a:ext cx="51435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42875" tIns="0" rIns="0" bIns="35719"/>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defTabSz="514350" eaLnBrk="1" hangingPunct="1">
              <a:buSzPct val="100000"/>
              <a:buNone/>
            </a:pPr>
            <a:endParaRPr lang="en-US" altLang="en-US" sz="619">
              <a:solidFill>
                <a:srgbClr val="000000"/>
              </a:solidFill>
              <a:latin typeface="Helvetica" panose="020B0604020202020204" pitchFamily="34" charset="0"/>
              <a:cs typeface="Arial"/>
            </a:endParaRPr>
          </a:p>
        </p:txBody>
      </p:sp>
      <p:sp>
        <p:nvSpPr>
          <p:cNvPr id="14344" name="TextBox 11">
            <a:extLst>
              <a:ext uri="{FF2B5EF4-FFF2-40B4-BE49-F238E27FC236}">
                <a16:creationId xmlns:a16="http://schemas.microsoft.com/office/drawing/2014/main" id="{14A99B48-3638-861E-34E9-3C9659E7D215}"/>
              </a:ext>
            </a:extLst>
          </p:cNvPr>
          <p:cNvSpPr>
            <a:spLocks noChangeArrowheads="1"/>
          </p:cNvSpPr>
          <p:nvPr>
            <p:custDataLst>
              <p:tags r:id="rId7"/>
            </p:custDataLst>
          </p:nvPr>
        </p:nvSpPr>
        <p:spPr bwMode="auto">
          <a:xfrm>
            <a:off x="2000250" y="3742433"/>
            <a:ext cx="5143500" cy="13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42875" tIns="0" rIns="0" bIns="35719"/>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defTabSz="514350" eaLnBrk="1" hangingPunct="1">
              <a:spcBef>
                <a:spcPct val="0"/>
              </a:spcBef>
              <a:buSzPct val="100000"/>
              <a:buNone/>
            </a:pPr>
            <a:endParaRPr lang="en-US" altLang="en-US" sz="619" b="1">
              <a:solidFill>
                <a:srgbClr val="000000"/>
              </a:solidFill>
              <a:latin typeface="Helvetica" panose="020B0604020202020204" pitchFamily="34" charset="0"/>
              <a:cs typeface="Arial"/>
            </a:endParaRPr>
          </a:p>
        </p:txBody>
      </p:sp>
      <p:pic>
        <p:nvPicPr>
          <p:cNvPr id="14345" name="Picture 5" descr="AACR: American Association for Cancer Research">
            <a:extLst>
              <a:ext uri="{FF2B5EF4-FFF2-40B4-BE49-F238E27FC236}">
                <a16:creationId xmlns:a16="http://schemas.microsoft.com/office/drawing/2014/main" id="{EFA2F1A3-83D4-597C-ADEB-EB7D86BF0F31}"/>
              </a:ext>
            </a:extLst>
          </p:cNvPr>
          <p:cNvPicPr>
            <a:picLocks noChangeAspect="1" noChangeArrowheads="1"/>
          </p:cNvPicPr>
          <p:nvPr>
            <p:custDataLst>
              <p:tags r:id="rId8"/>
            </p:custDataLst>
          </p:nvPr>
        </p:nvPicPr>
        <p:blipFill>
          <a:blip r:embed="rId12" cstate="email">
            <a:extLst>
              <a:ext uri="{28A0092B-C50C-407E-A947-70E740481C1C}">
                <a14:useLocalDpi xmlns:a14="http://schemas.microsoft.com/office/drawing/2010/main"/>
              </a:ext>
            </a:extLst>
          </a:blip>
          <a:srcRect/>
          <a:stretch>
            <a:fillRect/>
          </a:stretch>
        </p:blipFill>
        <p:spPr bwMode="auto">
          <a:xfrm>
            <a:off x="1359231" y="806643"/>
            <a:ext cx="1072456" cy="11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6" name="New picture">
            <a:extLst>
              <a:ext uri="{FF2B5EF4-FFF2-40B4-BE49-F238E27FC236}">
                <a16:creationId xmlns:a16="http://schemas.microsoft.com/office/drawing/2014/main" id="{C7A952C7-F5E8-87FB-B9D5-989B03E8CA4D}"/>
              </a:ext>
            </a:extLst>
          </p:cNvPr>
          <p:cNvPicPr>
            <a:picLocks noChangeAspect="1" noChangeArrowheads="1"/>
          </p:cNvPicPr>
          <p:nvPr>
            <p:custDataLst>
              <p:tags r:id="rId9"/>
            </p:custDataLst>
          </p:nvPr>
        </p:nvPicPr>
        <p:blipFill rotWithShape="1">
          <a:blip r:embed="rId13" cstate="email">
            <a:extLst>
              <a:ext uri="{28A0092B-C50C-407E-A947-70E740481C1C}">
                <a14:useLocalDpi xmlns:a14="http://schemas.microsoft.com/office/drawing/2010/main"/>
              </a:ext>
            </a:extLst>
          </a:blip>
          <a:srcRect/>
          <a:stretch/>
        </p:blipFill>
        <p:spPr bwMode="auto">
          <a:xfrm>
            <a:off x="1431186" y="1259380"/>
            <a:ext cx="4368165" cy="274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2" name="TextBox 1">
            <a:extLst>
              <a:ext uri="{FF2B5EF4-FFF2-40B4-BE49-F238E27FC236}">
                <a16:creationId xmlns:a16="http://schemas.microsoft.com/office/drawing/2014/main" id="{0189A07E-5B4A-1B4D-A507-AA8766903BA2}"/>
              </a:ext>
            </a:extLst>
          </p:cNvPr>
          <p:cNvSpPr txBox="1"/>
          <p:nvPr/>
        </p:nvSpPr>
        <p:spPr>
          <a:xfrm>
            <a:off x="5387360" y="3423164"/>
            <a:ext cx="771365" cy="248209"/>
          </a:xfrm>
          <a:prstGeom prst="rect">
            <a:avLst/>
          </a:prstGeom>
          <a:noFill/>
        </p:spPr>
        <p:txBody>
          <a:bodyPr wrap="none" rtlCol="0">
            <a:spAutoFit/>
          </a:bodyPr>
          <a:lstStyle/>
          <a:p>
            <a:pPr defTabSz="514350">
              <a:buSzPct val="100000"/>
            </a:pPr>
            <a:r>
              <a:rPr lang="en-US" sz="1013" dirty="0">
                <a:solidFill>
                  <a:srgbClr val="000000"/>
                </a:solidFill>
                <a:latin typeface="Arial" panose="020B0604020202020204" pitchFamily="34" charset="0"/>
                <a:ea typeface="ＭＳ Ｐゴシック" panose="020B0600070205080204" pitchFamily="34" charset="-128"/>
                <a:cs typeface="Arial"/>
              </a:rPr>
              <a:t>24% ORR</a:t>
            </a:r>
          </a:p>
        </p:txBody>
      </p:sp>
      <p:pic>
        <p:nvPicPr>
          <p:cNvPr id="1026" name="Picture 2">
            <a:extLst>
              <a:ext uri="{FF2B5EF4-FFF2-40B4-BE49-F238E27FC236}">
                <a16:creationId xmlns:a16="http://schemas.microsoft.com/office/drawing/2014/main" id="{0764D783-CE46-EB10-59D2-6C09430C740D}"/>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188912" y="1349283"/>
            <a:ext cx="1812089" cy="23279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77A274-3B01-1AE5-84CF-94DA05FC48C2}"/>
              </a:ext>
            </a:extLst>
          </p:cNvPr>
          <p:cNvSpPr txBox="1"/>
          <p:nvPr/>
        </p:nvSpPr>
        <p:spPr>
          <a:xfrm>
            <a:off x="5594026" y="2244931"/>
            <a:ext cx="794018" cy="559961"/>
          </a:xfrm>
          <a:prstGeom prst="rect">
            <a:avLst/>
          </a:prstGeom>
          <a:noFill/>
        </p:spPr>
        <p:txBody>
          <a:bodyPr wrap="square" rtlCol="0">
            <a:spAutoFit/>
          </a:bodyPr>
          <a:lstStyle/>
          <a:p>
            <a:pPr defTabSz="514350">
              <a:buSzPct val="100000"/>
            </a:pPr>
            <a:r>
              <a:rPr lang="en-US" sz="1013" dirty="0">
                <a:solidFill>
                  <a:srgbClr val="000000"/>
                </a:solidFill>
                <a:latin typeface="Arial" panose="020B0604020202020204" pitchFamily="34" charset="0"/>
                <a:ea typeface="ＭＳ Ｐゴシック" panose="020B0600070205080204" pitchFamily="34" charset="-128"/>
                <a:cs typeface="Arial"/>
              </a:rPr>
              <a:t>49% confirmed PSA 50</a:t>
            </a:r>
          </a:p>
        </p:txBody>
      </p:sp>
      <p:sp>
        <p:nvSpPr>
          <p:cNvPr id="4" name="TextBox 3">
            <a:extLst>
              <a:ext uri="{FF2B5EF4-FFF2-40B4-BE49-F238E27FC236}">
                <a16:creationId xmlns:a16="http://schemas.microsoft.com/office/drawing/2014/main" id="{BF9A4516-A742-53FE-611C-0DBE26E6F18F}"/>
              </a:ext>
            </a:extLst>
          </p:cNvPr>
          <p:cNvSpPr txBox="1"/>
          <p:nvPr/>
        </p:nvSpPr>
        <p:spPr>
          <a:xfrm>
            <a:off x="6237642" y="2571555"/>
            <a:ext cx="346570" cy="219291"/>
          </a:xfrm>
          <a:prstGeom prst="rect">
            <a:avLst/>
          </a:prstGeom>
          <a:noFill/>
        </p:spPr>
        <p:txBody>
          <a:bodyPr wrap="none" rtlCol="0">
            <a:spAutoFit/>
          </a:bodyPr>
          <a:lstStyle/>
          <a:p>
            <a:r>
              <a:rPr lang="en-US" sz="825" dirty="0"/>
              <a:t>CRS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5845F11-23EC-9B2B-6419-0F39FA33FA5D}"/>
              </a:ext>
            </a:extLst>
          </p:cNvPr>
          <p:cNvGrpSpPr/>
          <p:nvPr/>
        </p:nvGrpSpPr>
        <p:grpSpPr>
          <a:xfrm>
            <a:off x="5385819" y="997744"/>
            <a:ext cx="2514563" cy="2271050"/>
            <a:chOff x="5657090" y="473075"/>
            <a:chExt cx="3352751" cy="3028066"/>
          </a:xfrm>
        </p:grpSpPr>
        <p:pic>
          <p:nvPicPr>
            <p:cNvPr id="7" name="Picture 6">
              <a:extLst>
                <a:ext uri="{FF2B5EF4-FFF2-40B4-BE49-F238E27FC236}">
                  <a16:creationId xmlns:a16="http://schemas.microsoft.com/office/drawing/2014/main" id="{0F10CD5D-F3AC-0F21-3E64-07889FE85F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57090" y="473075"/>
              <a:ext cx="3189999" cy="2884109"/>
            </a:xfrm>
            <a:prstGeom prst="rect">
              <a:avLst/>
            </a:prstGeom>
          </p:spPr>
        </p:pic>
        <p:sp>
          <p:nvSpPr>
            <p:cNvPr id="9" name="TextBox 8">
              <a:extLst>
                <a:ext uri="{FF2B5EF4-FFF2-40B4-BE49-F238E27FC236}">
                  <a16:creationId xmlns:a16="http://schemas.microsoft.com/office/drawing/2014/main" id="{7E4ED7DB-C017-D2CD-EFB8-7D3C020A851F}"/>
                </a:ext>
              </a:extLst>
            </p:cNvPr>
            <p:cNvSpPr txBox="1"/>
            <p:nvPr/>
          </p:nvSpPr>
          <p:spPr>
            <a:xfrm>
              <a:off x="7143971" y="2870200"/>
              <a:ext cx="1865870" cy="630941"/>
            </a:xfrm>
            <a:prstGeom prst="rect">
              <a:avLst/>
            </a:prstGeom>
            <a:noFill/>
          </p:spPr>
          <p:txBody>
            <a:bodyPr wrap="square">
              <a:spAutoFit/>
            </a:bodyPr>
            <a:lstStyle/>
            <a:p>
              <a:r>
                <a:rPr lang="en-US" sz="825" dirty="0">
                  <a:solidFill>
                    <a:srgbClr val="000000"/>
                  </a:solidFill>
                  <a:latin typeface="yorkten-slab-normal"/>
                </a:rPr>
                <a:t>The T cell-specific binding domain (CD3e) is masked to help minimize CRS</a:t>
              </a:r>
              <a:endParaRPr lang="en-US" sz="825" dirty="0">
                <a:solidFill>
                  <a:srgbClr val="000000"/>
                </a:solidFill>
              </a:endParaRPr>
            </a:p>
          </p:txBody>
        </p:sp>
        <p:sp>
          <p:nvSpPr>
            <p:cNvPr id="10" name="Oval 9">
              <a:extLst>
                <a:ext uri="{FF2B5EF4-FFF2-40B4-BE49-F238E27FC236}">
                  <a16:creationId xmlns:a16="http://schemas.microsoft.com/office/drawing/2014/main" id="{3308AF19-E442-5AE1-2EDF-0B0AEA8EF25B}"/>
                </a:ext>
              </a:extLst>
            </p:cNvPr>
            <p:cNvSpPr/>
            <p:nvPr/>
          </p:nvSpPr>
          <p:spPr>
            <a:xfrm rot="10800000">
              <a:off x="7052342" y="2247546"/>
              <a:ext cx="619439" cy="185942"/>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2175963-A4C6-E099-04BD-833DEA6D32EB}"/>
              </a:ext>
            </a:extLst>
          </p:cNvPr>
          <p:cNvSpPr>
            <a:spLocks noGrp="1"/>
          </p:cNvSpPr>
          <p:nvPr>
            <p:ph type="title"/>
          </p:nvPr>
        </p:nvSpPr>
        <p:spPr>
          <a:xfrm>
            <a:off x="1513332" y="876683"/>
            <a:ext cx="6124194" cy="473239"/>
          </a:xfrm>
        </p:spPr>
        <p:txBody>
          <a:bodyPr/>
          <a:lstStyle/>
          <a:p>
            <a:pPr algn="just"/>
            <a:r>
              <a:rPr lang="en-US" dirty="0">
                <a:solidFill>
                  <a:srgbClr val="000000"/>
                </a:solidFill>
                <a:latin typeface="ff-real-text-pro"/>
              </a:rPr>
              <a:t>JANX007 – interim analysis on Phase 1 trial on PSMA-targeted Tumor Activated T cell Engager (</a:t>
            </a:r>
            <a:r>
              <a:rPr lang="en-US" dirty="0" err="1">
                <a:solidFill>
                  <a:srgbClr val="000000"/>
                </a:solidFill>
                <a:latin typeface="ff-real-text-pro"/>
              </a:rPr>
              <a:t>TRACTr</a:t>
            </a:r>
            <a:r>
              <a:rPr lang="en-US" dirty="0">
                <a:solidFill>
                  <a:srgbClr val="000000"/>
                </a:solidFill>
                <a:latin typeface="ff-real-text-pro"/>
              </a:rPr>
              <a:t>) for mCRPC</a:t>
            </a:r>
            <a:endParaRPr lang="en-US" dirty="0">
              <a:solidFill>
                <a:srgbClr val="000000"/>
              </a:solidFill>
            </a:endParaRPr>
          </a:p>
        </p:txBody>
      </p:sp>
      <p:sp>
        <p:nvSpPr>
          <p:cNvPr id="3" name="Content Placeholder 2">
            <a:extLst>
              <a:ext uri="{FF2B5EF4-FFF2-40B4-BE49-F238E27FC236}">
                <a16:creationId xmlns:a16="http://schemas.microsoft.com/office/drawing/2014/main" id="{7D57409B-8A46-F913-20D4-FB5B3120A647}"/>
              </a:ext>
            </a:extLst>
          </p:cNvPr>
          <p:cNvSpPr>
            <a:spLocks noGrp="1"/>
          </p:cNvSpPr>
          <p:nvPr>
            <p:ph sz="quarter" idx="11"/>
          </p:nvPr>
        </p:nvSpPr>
        <p:spPr>
          <a:xfrm>
            <a:off x="1513333" y="1445419"/>
            <a:ext cx="3778891" cy="2700338"/>
          </a:xfrm>
        </p:spPr>
        <p:txBody>
          <a:bodyPr/>
          <a:lstStyle/>
          <a:p>
            <a:pPr algn="just">
              <a:buClrTx/>
              <a:buFont typeface="Arial" panose="020B0604020202020204" pitchFamily="34" charset="0"/>
              <a:buChar char="•"/>
            </a:pPr>
            <a:r>
              <a:rPr lang="en-US" sz="825" dirty="0">
                <a:latin typeface="+mj-lt"/>
              </a:rPr>
              <a:t>Dose escalation study </a:t>
            </a:r>
          </a:p>
          <a:p>
            <a:pPr algn="just">
              <a:buClrTx/>
              <a:buFont typeface="Arial" panose="020B0604020202020204" pitchFamily="34" charset="0"/>
              <a:buChar char="•"/>
            </a:pPr>
            <a:r>
              <a:rPr lang="en-US" sz="825" dirty="0">
                <a:latin typeface="+mj-lt"/>
              </a:rPr>
              <a:t>23 patients treated, median of 4+ prior lines of therapy. </a:t>
            </a:r>
          </a:p>
          <a:p>
            <a:pPr algn="just">
              <a:buClrTx/>
              <a:buFont typeface="Arial" panose="020B0604020202020204" pitchFamily="34" charset="0"/>
              <a:buChar char="•"/>
            </a:pPr>
            <a:r>
              <a:rPr lang="en-US" sz="825" dirty="0">
                <a:latin typeface="+mj-lt"/>
              </a:rPr>
              <a:t>Favorable toxicity profile. No grade 4-5 events. Only grade 1-2 cytokine release syndrome. </a:t>
            </a:r>
          </a:p>
        </p:txBody>
      </p:sp>
      <p:graphicFrame>
        <p:nvGraphicFramePr>
          <p:cNvPr id="12" name="Table 11">
            <a:extLst>
              <a:ext uri="{FF2B5EF4-FFF2-40B4-BE49-F238E27FC236}">
                <a16:creationId xmlns:a16="http://schemas.microsoft.com/office/drawing/2014/main" id="{B8CF194C-2231-D272-3C89-9E3A184F5E68}"/>
              </a:ext>
            </a:extLst>
          </p:cNvPr>
          <p:cNvGraphicFramePr>
            <a:graphicFrameLocks noGrp="1"/>
          </p:cNvGraphicFramePr>
          <p:nvPr>
            <p:extLst>
              <p:ext uri="{D42A27DB-BD31-4B8C-83A1-F6EECF244321}">
                <p14:modId xmlns:p14="http://schemas.microsoft.com/office/powerpoint/2010/main" val="709093618"/>
              </p:ext>
            </p:extLst>
          </p:nvPr>
        </p:nvGraphicFramePr>
        <p:xfrm>
          <a:off x="1712957" y="2328597"/>
          <a:ext cx="3579267" cy="1133668"/>
        </p:xfrm>
        <a:graphic>
          <a:graphicData uri="http://schemas.openxmlformats.org/drawingml/2006/table">
            <a:tbl>
              <a:tblPr firstRow="1" bandRow="1">
                <a:tableStyleId>{3B4B98B0-60AC-42C2-AFA5-B58CD77FA1E5}</a:tableStyleId>
              </a:tblPr>
              <a:tblGrid>
                <a:gridCol w="1789634">
                  <a:extLst>
                    <a:ext uri="{9D8B030D-6E8A-4147-A177-3AD203B41FA5}">
                      <a16:colId xmlns:a16="http://schemas.microsoft.com/office/drawing/2014/main" val="3415667765"/>
                    </a:ext>
                  </a:extLst>
                </a:gridCol>
                <a:gridCol w="1789634">
                  <a:extLst>
                    <a:ext uri="{9D8B030D-6E8A-4147-A177-3AD203B41FA5}">
                      <a16:colId xmlns:a16="http://schemas.microsoft.com/office/drawing/2014/main" val="409716212"/>
                    </a:ext>
                  </a:extLst>
                </a:gridCol>
              </a:tblGrid>
              <a:tr h="173548">
                <a:tc>
                  <a:txBody>
                    <a:bodyPr/>
                    <a:lstStyle/>
                    <a:p>
                      <a:pPr algn="just"/>
                      <a:r>
                        <a:rPr lang="en-US" sz="700" dirty="0">
                          <a:solidFill>
                            <a:srgbClr val="000000"/>
                          </a:solidFill>
                        </a:rPr>
                        <a:t>JANX007 dose</a:t>
                      </a:r>
                    </a:p>
                  </a:txBody>
                  <a:tcPr marL="68580" marR="68580" marT="34290" marB="34290"/>
                </a:tc>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700" dirty="0">
                          <a:solidFill>
                            <a:srgbClr val="000000"/>
                          </a:solidFill>
                        </a:rPr>
                        <a:t>PSA declines</a:t>
                      </a:r>
                    </a:p>
                  </a:txBody>
                  <a:tcPr marL="68580" marR="68580" marT="34290" marB="34290"/>
                </a:tc>
                <a:extLst>
                  <a:ext uri="{0D108BD9-81ED-4DB2-BD59-A6C34878D82A}">
                    <a16:rowId xmlns:a16="http://schemas.microsoft.com/office/drawing/2014/main" val="2962734164"/>
                  </a:ext>
                </a:extLst>
              </a:tr>
              <a:tr h="480060">
                <a:tc>
                  <a:txBody>
                    <a:bodyPr/>
                    <a:lstStyle/>
                    <a:p>
                      <a:pPr algn="just"/>
                      <a:r>
                        <a:rPr lang="en-US" sz="700" b="0" dirty="0">
                          <a:solidFill>
                            <a:srgbClr val="000000"/>
                          </a:solidFill>
                          <a:effectLst/>
                        </a:rPr>
                        <a:t>Starting dose 0.1 mg</a:t>
                      </a:r>
                      <a:endParaRPr lang="en-US" sz="700" dirty="0">
                        <a:solidFill>
                          <a:srgbClr val="000000"/>
                        </a:solidFill>
                      </a:endParaRPr>
                    </a:p>
                  </a:txBody>
                  <a:tcPr marL="68580" marR="68580" marT="34290" marB="34290"/>
                </a:tc>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700" b="0" dirty="0">
                          <a:solidFill>
                            <a:srgbClr val="000000"/>
                          </a:solidFill>
                          <a:effectLst/>
                        </a:rPr>
                        <a:t>14/18 (78%) subjects achieved PSA</a:t>
                      </a:r>
                      <a:r>
                        <a:rPr lang="en-US" sz="700" b="0" baseline="-25000" dirty="0">
                          <a:solidFill>
                            <a:srgbClr val="000000"/>
                          </a:solidFill>
                          <a:effectLst/>
                        </a:rPr>
                        <a:t>30</a:t>
                      </a:r>
                      <a:r>
                        <a:rPr lang="en-US" sz="700" b="0" dirty="0">
                          <a:solidFill>
                            <a:srgbClr val="000000"/>
                          </a:solidFill>
                          <a:effectLst/>
                        </a:rPr>
                        <a:t> declines</a:t>
                      </a:r>
                    </a:p>
                    <a:p>
                      <a:pPr marL="0" marR="0" lvl="0" indent="0" algn="l" defTabSz="457182" rtl="0" eaLnBrk="1" fontAlgn="auto" latinLnBrk="0" hangingPunct="1">
                        <a:lnSpc>
                          <a:spcPct val="100000"/>
                        </a:lnSpc>
                        <a:spcBef>
                          <a:spcPts val="0"/>
                        </a:spcBef>
                        <a:spcAft>
                          <a:spcPts val="0"/>
                        </a:spcAft>
                        <a:buClrTx/>
                        <a:buSzTx/>
                        <a:buFontTx/>
                        <a:buNone/>
                        <a:tabLst/>
                        <a:defRPr/>
                      </a:pPr>
                      <a:r>
                        <a:rPr lang="en-US" sz="700" b="0" dirty="0">
                          <a:solidFill>
                            <a:srgbClr val="000000"/>
                          </a:solidFill>
                          <a:effectLst/>
                        </a:rPr>
                        <a:t>10/18 (56%) subjects achieved PSA</a:t>
                      </a:r>
                      <a:r>
                        <a:rPr lang="en-US" sz="700" b="0" baseline="-25000" dirty="0">
                          <a:solidFill>
                            <a:srgbClr val="000000"/>
                          </a:solidFill>
                          <a:effectLst/>
                        </a:rPr>
                        <a:t>50 </a:t>
                      </a:r>
                      <a:r>
                        <a:rPr lang="en-US" sz="700" b="0" dirty="0">
                          <a:solidFill>
                            <a:srgbClr val="000000"/>
                          </a:solidFill>
                          <a:effectLst/>
                        </a:rPr>
                        <a:t>declines </a:t>
                      </a:r>
                      <a:endParaRPr lang="en-US" sz="700" dirty="0">
                        <a:solidFill>
                          <a:srgbClr val="000000"/>
                        </a:solidFill>
                      </a:endParaRPr>
                    </a:p>
                  </a:txBody>
                  <a:tcPr marL="68580" marR="68580" marT="34290" marB="34290"/>
                </a:tc>
                <a:extLst>
                  <a:ext uri="{0D108BD9-81ED-4DB2-BD59-A6C34878D82A}">
                    <a16:rowId xmlns:a16="http://schemas.microsoft.com/office/drawing/2014/main" val="3927301495"/>
                  </a:ext>
                </a:extLst>
              </a:tr>
              <a:tr h="480060">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700" b="0" dirty="0">
                          <a:solidFill>
                            <a:srgbClr val="000000"/>
                          </a:solidFill>
                          <a:effectLst/>
                        </a:rPr>
                        <a:t>Starting step dose of 0.2 mg</a:t>
                      </a:r>
                      <a:endParaRPr lang="en-US" sz="700" dirty="0">
                        <a:solidFill>
                          <a:srgbClr val="000000"/>
                        </a:solidFill>
                      </a:endParaRPr>
                    </a:p>
                  </a:txBody>
                  <a:tcPr marL="68580" marR="68580" marT="34290" marB="34290"/>
                </a:tc>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700" b="0" dirty="0">
                          <a:solidFill>
                            <a:srgbClr val="000000"/>
                          </a:solidFill>
                          <a:effectLst/>
                        </a:rPr>
                        <a:t>6/6 (100%) subjects achieved PSA</a:t>
                      </a:r>
                      <a:r>
                        <a:rPr lang="en-US" sz="700" b="0" baseline="-25000" dirty="0">
                          <a:solidFill>
                            <a:srgbClr val="000000"/>
                          </a:solidFill>
                          <a:effectLst/>
                        </a:rPr>
                        <a:t>30</a:t>
                      </a:r>
                      <a:r>
                        <a:rPr lang="en-US" sz="700" b="0" dirty="0">
                          <a:solidFill>
                            <a:srgbClr val="000000"/>
                          </a:solidFill>
                          <a:effectLst/>
                        </a:rPr>
                        <a:t> declines </a:t>
                      </a:r>
                    </a:p>
                    <a:p>
                      <a:pPr marL="0" marR="0" lvl="0" indent="0" algn="l" defTabSz="457182" rtl="0" eaLnBrk="1" fontAlgn="auto" latinLnBrk="0" hangingPunct="1">
                        <a:lnSpc>
                          <a:spcPct val="100000"/>
                        </a:lnSpc>
                        <a:spcBef>
                          <a:spcPts val="0"/>
                        </a:spcBef>
                        <a:spcAft>
                          <a:spcPts val="0"/>
                        </a:spcAft>
                        <a:buClrTx/>
                        <a:buSzTx/>
                        <a:buFontTx/>
                        <a:buNone/>
                        <a:tabLst/>
                        <a:defRPr/>
                      </a:pPr>
                      <a:r>
                        <a:rPr lang="en-US" sz="700" b="0" dirty="0">
                          <a:solidFill>
                            <a:srgbClr val="000000"/>
                          </a:solidFill>
                          <a:effectLst/>
                        </a:rPr>
                        <a:t>5/6 (83%) subjects achieved PSA</a:t>
                      </a:r>
                      <a:r>
                        <a:rPr lang="en-US" sz="700" b="0" baseline="-25000" dirty="0">
                          <a:solidFill>
                            <a:srgbClr val="000000"/>
                          </a:solidFill>
                          <a:effectLst/>
                        </a:rPr>
                        <a:t>50 </a:t>
                      </a:r>
                      <a:r>
                        <a:rPr lang="en-US" sz="700" b="0" dirty="0">
                          <a:solidFill>
                            <a:srgbClr val="000000"/>
                          </a:solidFill>
                          <a:effectLst/>
                        </a:rPr>
                        <a:t>declines </a:t>
                      </a:r>
                      <a:endParaRPr lang="en-US" sz="700" dirty="0">
                        <a:solidFill>
                          <a:srgbClr val="000000"/>
                        </a:solidFill>
                      </a:endParaRPr>
                    </a:p>
                  </a:txBody>
                  <a:tcPr marL="68580" marR="68580" marT="34290" marB="34290"/>
                </a:tc>
                <a:extLst>
                  <a:ext uri="{0D108BD9-81ED-4DB2-BD59-A6C34878D82A}">
                    <a16:rowId xmlns:a16="http://schemas.microsoft.com/office/drawing/2014/main" val="1590948493"/>
                  </a:ext>
                </a:extLst>
              </a:tr>
            </a:tbl>
          </a:graphicData>
        </a:graphic>
      </p:graphicFrame>
      <p:sp>
        <p:nvSpPr>
          <p:cNvPr id="14" name="TextBox 13">
            <a:extLst>
              <a:ext uri="{FF2B5EF4-FFF2-40B4-BE49-F238E27FC236}">
                <a16:creationId xmlns:a16="http://schemas.microsoft.com/office/drawing/2014/main" id="{3F70AD0D-C05F-D21C-D84D-A326D0507355}"/>
              </a:ext>
            </a:extLst>
          </p:cNvPr>
          <p:cNvSpPr txBox="1"/>
          <p:nvPr/>
        </p:nvSpPr>
        <p:spPr>
          <a:xfrm>
            <a:off x="5529931" y="3393357"/>
            <a:ext cx="2269230" cy="819840"/>
          </a:xfrm>
          <a:prstGeom prst="rect">
            <a:avLst/>
          </a:prstGeom>
          <a:noFill/>
        </p:spPr>
        <p:txBody>
          <a:bodyPr wrap="square">
            <a:spAutoFit/>
          </a:bodyPr>
          <a:lstStyle/>
          <a:p>
            <a:pPr algn="just">
              <a:buClrTx/>
            </a:pPr>
            <a:r>
              <a:rPr lang="en-US" sz="788" b="1" dirty="0">
                <a:solidFill>
                  <a:srgbClr val="000000"/>
                </a:solidFill>
                <a:latin typeface="ff-real-text-pro"/>
              </a:rPr>
              <a:t>Starting dose </a:t>
            </a:r>
            <a:r>
              <a:rPr lang="en-US" sz="788" b="1" dirty="0">
                <a:solidFill>
                  <a:srgbClr val="000000"/>
                </a:solidFill>
              </a:rPr>
              <a:t>≥ 0.2 mg showed deeper and more durable response, with one patient achieving PSA</a:t>
            </a:r>
            <a:r>
              <a:rPr lang="en-US" sz="788" b="1" baseline="-25000" dirty="0">
                <a:solidFill>
                  <a:srgbClr val="000000"/>
                </a:solidFill>
              </a:rPr>
              <a:t>90 </a:t>
            </a:r>
            <a:r>
              <a:rPr lang="en-US" sz="788" b="1" dirty="0">
                <a:solidFill>
                  <a:srgbClr val="000000"/>
                </a:solidFill>
              </a:rPr>
              <a:t>decline.</a:t>
            </a:r>
            <a:endParaRPr lang="en-US" sz="788" b="1" dirty="0">
              <a:solidFill>
                <a:srgbClr val="000000"/>
              </a:solidFill>
              <a:latin typeface="ff-real-text-pro"/>
            </a:endParaRPr>
          </a:p>
          <a:p>
            <a:pPr algn="just">
              <a:buClrTx/>
            </a:pPr>
            <a:r>
              <a:rPr lang="en-US" sz="788" b="1" dirty="0">
                <a:solidFill>
                  <a:srgbClr val="FF0000"/>
                </a:solidFill>
                <a:latin typeface="ff-real-text-pro"/>
              </a:rPr>
              <a:t>Dose optimization is still ongoing. </a:t>
            </a:r>
          </a:p>
          <a:p>
            <a:pPr algn="just">
              <a:buClrTx/>
            </a:pPr>
            <a:r>
              <a:rPr lang="en-US" sz="788" b="1" dirty="0">
                <a:solidFill>
                  <a:srgbClr val="FF0000"/>
                </a:solidFill>
                <a:latin typeface="ff-real-text-pro"/>
              </a:rPr>
              <a:t>Updates on doses for </a:t>
            </a:r>
            <a:r>
              <a:rPr lang="en-US" sz="788" b="1">
                <a:solidFill>
                  <a:srgbClr val="FF0000"/>
                </a:solidFill>
                <a:latin typeface="ff-real-text-pro"/>
              </a:rPr>
              <a:t>expansion are expected in late 2024.</a:t>
            </a:r>
            <a:endParaRPr lang="en-US" sz="788" b="1" dirty="0">
              <a:solidFill>
                <a:srgbClr val="FF0000"/>
              </a:solidFill>
              <a:latin typeface="ff-real-text-pro"/>
            </a:endParaRPr>
          </a:p>
        </p:txBody>
      </p:sp>
      <p:pic>
        <p:nvPicPr>
          <p:cNvPr id="5" name="Picture 4">
            <a:extLst>
              <a:ext uri="{FF2B5EF4-FFF2-40B4-BE49-F238E27FC236}">
                <a16:creationId xmlns:a16="http://schemas.microsoft.com/office/drawing/2014/main" id="{07B1F4AF-DC5F-BBC5-1E5A-0D85AC40FD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0913" y="2280639"/>
            <a:ext cx="3896955" cy="1358198"/>
          </a:xfrm>
          <a:prstGeom prst="rect">
            <a:avLst/>
          </a:prstGeom>
        </p:spPr>
      </p:pic>
    </p:spTree>
    <p:extLst>
      <p:ext uri="{BB962C8B-B14F-4D97-AF65-F5344CB8AC3E}">
        <p14:creationId xmlns:p14="http://schemas.microsoft.com/office/powerpoint/2010/main" val="52267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 1">
            <a:extLst>
              <a:ext uri="{FF2B5EF4-FFF2-40B4-BE49-F238E27FC236}">
                <a16:creationId xmlns:a16="http://schemas.microsoft.com/office/drawing/2014/main" id="{E269D311-9A1E-38A8-9FDD-107002E0D06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96533" y="1224249"/>
            <a:ext cx="2446020" cy="29330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 2">
            <a:extLst>
              <a:ext uri="{FF2B5EF4-FFF2-40B4-BE49-F238E27FC236}">
                <a16:creationId xmlns:a16="http://schemas.microsoft.com/office/drawing/2014/main" id="{7A29EA2D-3B1B-3E47-0536-84610C61559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4475" y="876683"/>
            <a:ext cx="1825861" cy="33901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4AE0D09-C192-93E1-D382-AB3472F67821}"/>
              </a:ext>
            </a:extLst>
          </p:cNvPr>
          <p:cNvSpPr txBox="1"/>
          <p:nvPr/>
        </p:nvSpPr>
        <p:spPr>
          <a:xfrm>
            <a:off x="5797949" y="4268698"/>
            <a:ext cx="1492716" cy="230832"/>
          </a:xfrm>
          <a:prstGeom prst="rect">
            <a:avLst/>
          </a:prstGeom>
          <a:noFill/>
        </p:spPr>
        <p:txBody>
          <a:bodyPr wrap="none" rtlCol="0">
            <a:spAutoFit/>
          </a:bodyPr>
          <a:lstStyle/>
          <a:p>
            <a:r>
              <a:rPr lang="en-US" sz="900" dirty="0"/>
              <a:t>Wolf P. </a:t>
            </a:r>
            <a:r>
              <a:rPr lang="en-US" sz="900" i="1" dirty="0"/>
              <a:t>et al., Nat </a:t>
            </a:r>
            <a:r>
              <a:rPr lang="en-US" sz="900" i="1" dirty="0" err="1"/>
              <a:t>Urol</a:t>
            </a:r>
            <a:r>
              <a:rPr lang="en-US" sz="900" i="1" dirty="0"/>
              <a:t> </a:t>
            </a:r>
            <a:r>
              <a:rPr lang="en-US" sz="900" dirty="0"/>
              <a:t>2021</a:t>
            </a:r>
          </a:p>
        </p:txBody>
      </p:sp>
      <p:sp>
        <p:nvSpPr>
          <p:cNvPr id="5" name="Title 1">
            <a:extLst>
              <a:ext uri="{FF2B5EF4-FFF2-40B4-BE49-F238E27FC236}">
                <a16:creationId xmlns:a16="http://schemas.microsoft.com/office/drawing/2014/main" id="{1B59F8FB-9EAB-4F30-BA77-2952AB9FD629}"/>
              </a:ext>
            </a:extLst>
          </p:cNvPr>
          <p:cNvSpPr>
            <a:spLocks noGrp="1"/>
          </p:cNvSpPr>
          <p:nvPr>
            <p:ph type="title"/>
          </p:nvPr>
        </p:nvSpPr>
        <p:spPr>
          <a:xfrm>
            <a:off x="1513286" y="876301"/>
            <a:ext cx="6124575" cy="238125"/>
          </a:xfrm>
        </p:spPr>
        <p:txBody>
          <a:bodyPr/>
          <a:lstStyle/>
          <a:p>
            <a:r>
              <a:rPr lang="en-US" dirty="0">
                <a:solidFill>
                  <a:srgbClr val="000000"/>
                </a:solidFill>
              </a:rPr>
              <a:t>Chimeric Antigen Receptor T cells</a:t>
            </a:r>
          </a:p>
        </p:txBody>
      </p:sp>
    </p:spTree>
    <p:extLst>
      <p:ext uri="{BB962C8B-B14F-4D97-AF65-F5344CB8AC3E}">
        <p14:creationId xmlns:p14="http://schemas.microsoft.com/office/powerpoint/2010/main" val="68536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blood transfusion">
            <a:extLst>
              <a:ext uri="{FF2B5EF4-FFF2-40B4-BE49-F238E27FC236}">
                <a16:creationId xmlns:a16="http://schemas.microsoft.com/office/drawing/2014/main" id="{CD72F940-2EFF-E2DB-6361-85B246AC96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5418" y="1018260"/>
            <a:ext cx="4475177" cy="2633168"/>
          </a:xfrm>
          <a:prstGeom prst="rect">
            <a:avLst/>
          </a:prstGeom>
        </p:spPr>
      </p:pic>
      <p:sp>
        <p:nvSpPr>
          <p:cNvPr id="9" name="TextBox 8">
            <a:extLst>
              <a:ext uri="{FF2B5EF4-FFF2-40B4-BE49-F238E27FC236}">
                <a16:creationId xmlns:a16="http://schemas.microsoft.com/office/drawing/2014/main" id="{71EDCE26-1CB3-AFB4-FE75-2186ABA8EC91}"/>
              </a:ext>
            </a:extLst>
          </p:cNvPr>
          <p:cNvSpPr txBox="1"/>
          <p:nvPr/>
        </p:nvSpPr>
        <p:spPr>
          <a:xfrm>
            <a:off x="5797949" y="4268698"/>
            <a:ext cx="1431802" cy="230832"/>
          </a:xfrm>
          <a:prstGeom prst="rect">
            <a:avLst/>
          </a:prstGeom>
          <a:noFill/>
        </p:spPr>
        <p:txBody>
          <a:bodyPr wrap="none" rtlCol="0">
            <a:spAutoFit/>
          </a:bodyPr>
          <a:lstStyle/>
          <a:p>
            <a:r>
              <a:rPr lang="en-US" sz="900" dirty="0"/>
              <a:t>Perera </a:t>
            </a:r>
            <a:r>
              <a:rPr lang="en-US" sz="900" i="1" dirty="0"/>
              <a:t>et al., Cancers </a:t>
            </a:r>
            <a:r>
              <a:rPr lang="en-US" sz="900" dirty="0"/>
              <a:t>2022</a:t>
            </a:r>
          </a:p>
        </p:txBody>
      </p:sp>
      <p:sp>
        <p:nvSpPr>
          <p:cNvPr id="11" name="TextBox 10">
            <a:extLst>
              <a:ext uri="{FF2B5EF4-FFF2-40B4-BE49-F238E27FC236}">
                <a16:creationId xmlns:a16="http://schemas.microsoft.com/office/drawing/2014/main" id="{DAC6ECAD-C6F6-84FA-76A1-EE0830D11D7A}"/>
              </a:ext>
            </a:extLst>
          </p:cNvPr>
          <p:cNvSpPr txBox="1"/>
          <p:nvPr/>
        </p:nvSpPr>
        <p:spPr>
          <a:xfrm>
            <a:off x="6084088" y="1193278"/>
            <a:ext cx="1764513" cy="1806970"/>
          </a:xfrm>
          <a:prstGeom prst="rect">
            <a:avLst/>
          </a:prstGeom>
          <a:noFill/>
        </p:spPr>
        <p:txBody>
          <a:bodyPr wrap="square" rtlCol="0">
            <a:spAutoFit/>
          </a:bodyPr>
          <a:lstStyle/>
          <a:p>
            <a:pPr defTabSz="514350" fontAlgn="auto">
              <a:spcBef>
                <a:spcPts val="0"/>
              </a:spcBef>
              <a:spcAft>
                <a:spcPts val="0"/>
              </a:spcAft>
              <a:tabLst>
                <a:tab pos="257175" algn="l"/>
              </a:tabLst>
              <a:defRPr/>
            </a:pPr>
            <a:r>
              <a:rPr lang="en-US" sz="1013" u="sng" dirty="0">
                <a:solidFill>
                  <a:prstClr val="black"/>
                </a:solidFill>
                <a:latin typeface="Arial" panose="020B0604020202020204" pitchFamily="34" charset="0"/>
                <a:ea typeface="Calibri" panose="020F0502020204030204" pitchFamily="34" charset="0"/>
                <a:cs typeface="Arial" panose="020B0604020202020204" pitchFamily="34" charset="0"/>
              </a:rPr>
              <a:t>Potential Targets</a:t>
            </a:r>
          </a:p>
          <a:p>
            <a:pPr defTabSz="514350" fontAlgn="auto">
              <a:spcBef>
                <a:spcPts val="0"/>
              </a:spcBef>
              <a:spcAft>
                <a:spcPts val="0"/>
              </a:spcAft>
              <a:tabLst>
                <a:tab pos="257175" algn="l"/>
              </a:tabLst>
              <a:defRPr/>
            </a:pPr>
            <a:r>
              <a:rPr lang="en-US" sz="1013" dirty="0">
                <a:solidFill>
                  <a:prstClr val="black"/>
                </a:solidFill>
                <a:latin typeface="Arial" panose="020B0604020202020204" pitchFamily="34" charset="0"/>
                <a:ea typeface="Calibri" panose="020F0502020204030204" pitchFamily="34" charset="0"/>
                <a:cs typeface="Arial" panose="020B0604020202020204" pitchFamily="34" charset="0"/>
              </a:rPr>
              <a:t>- Prostate acid phosphatase</a:t>
            </a:r>
          </a:p>
          <a:p>
            <a:pPr defTabSz="514350" fontAlgn="auto">
              <a:spcBef>
                <a:spcPts val="0"/>
              </a:spcBef>
              <a:spcAft>
                <a:spcPts val="0"/>
              </a:spcAft>
              <a:tabLst>
                <a:tab pos="257175" algn="l"/>
              </a:tabLst>
              <a:defRPr/>
            </a:pPr>
            <a:r>
              <a:rPr lang="en-US" sz="1013" dirty="0">
                <a:solidFill>
                  <a:prstClr val="black"/>
                </a:solidFill>
                <a:latin typeface="Arial" panose="020B0604020202020204" pitchFamily="34" charset="0"/>
                <a:ea typeface="Calibri" panose="020F0502020204030204" pitchFamily="34" charset="0"/>
                <a:cs typeface="Arial" panose="020B0604020202020204" pitchFamily="34" charset="0"/>
              </a:rPr>
              <a:t>- Prostate Stem Cell Antigen</a:t>
            </a:r>
          </a:p>
          <a:p>
            <a:pPr defTabSz="514350" fontAlgn="auto">
              <a:spcBef>
                <a:spcPts val="0"/>
              </a:spcBef>
              <a:spcAft>
                <a:spcPts val="0"/>
              </a:spcAft>
              <a:tabLst>
                <a:tab pos="257175" algn="l"/>
              </a:tabLst>
              <a:defRPr/>
            </a:pPr>
            <a:r>
              <a:rPr lang="en-US" sz="1013" dirty="0">
                <a:solidFill>
                  <a:prstClr val="black"/>
                </a:solidFill>
                <a:latin typeface="Arial" panose="020B0604020202020204" pitchFamily="34" charset="0"/>
                <a:ea typeface="Calibri" panose="020F0502020204030204" pitchFamily="34" charset="0"/>
                <a:cs typeface="Arial" panose="020B0604020202020204" pitchFamily="34" charset="0"/>
              </a:rPr>
              <a:t>- Epithelial cell adhesion molecule</a:t>
            </a:r>
          </a:p>
          <a:p>
            <a:pPr defTabSz="514350" fontAlgn="auto">
              <a:spcBef>
                <a:spcPts val="0"/>
              </a:spcBef>
              <a:spcAft>
                <a:spcPts val="0"/>
              </a:spcAft>
              <a:tabLst>
                <a:tab pos="257175" algn="l"/>
              </a:tabLst>
              <a:defRPr/>
            </a:pPr>
            <a:r>
              <a:rPr lang="en-US" sz="1013" dirty="0">
                <a:solidFill>
                  <a:prstClr val="black"/>
                </a:solidFill>
                <a:latin typeface="Arial" panose="020B0604020202020204" pitchFamily="34" charset="0"/>
                <a:ea typeface="Calibri" panose="020F0502020204030204" pitchFamily="34" charset="0"/>
                <a:cs typeface="Arial" panose="020B0604020202020204" pitchFamily="34" charset="0"/>
              </a:rPr>
              <a:t>- Prostate specific membrane antigen</a:t>
            </a:r>
          </a:p>
          <a:p>
            <a:pPr defTabSz="514350" fontAlgn="auto">
              <a:spcBef>
                <a:spcPts val="0"/>
              </a:spcBef>
              <a:spcAft>
                <a:spcPts val="0"/>
              </a:spcAft>
              <a:tabLst>
                <a:tab pos="257175" algn="l"/>
              </a:tabLst>
              <a:defRPr/>
            </a:pPr>
            <a:r>
              <a:rPr lang="en-US" sz="1013" dirty="0">
                <a:solidFill>
                  <a:prstClr val="black"/>
                </a:solidFill>
                <a:latin typeface="Arial" panose="020B0604020202020204" pitchFamily="34" charset="0"/>
                <a:ea typeface="Calibri" panose="020F0502020204030204" pitchFamily="34" charset="0"/>
                <a:cs typeface="Arial" panose="020B0604020202020204" pitchFamily="34" charset="0"/>
              </a:rPr>
              <a:t>-HER2</a:t>
            </a:r>
          </a:p>
          <a:p>
            <a:pPr defTabSz="514350" fontAlgn="auto">
              <a:spcBef>
                <a:spcPts val="0"/>
              </a:spcBef>
              <a:spcAft>
                <a:spcPts val="0"/>
              </a:spcAft>
              <a:tabLst>
                <a:tab pos="257175" algn="l"/>
              </a:tabLst>
              <a:defRPr/>
            </a:pPr>
            <a:r>
              <a:rPr lang="en-US" sz="1013" dirty="0">
                <a:solidFill>
                  <a:prstClr val="black"/>
                </a:solidFill>
                <a:latin typeface="Arial" panose="020B0604020202020204" pitchFamily="34" charset="0"/>
                <a:ea typeface="Calibri" panose="020F0502020204030204" pitchFamily="34" charset="0"/>
                <a:cs typeface="Arial" panose="020B0604020202020204" pitchFamily="34" charset="0"/>
              </a:rPr>
              <a:t>-STEAP</a:t>
            </a:r>
          </a:p>
        </p:txBody>
      </p:sp>
    </p:spTree>
    <p:extLst>
      <p:ext uri="{BB962C8B-B14F-4D97-AF65-F5344CB8AC3E}">
        <p14:creationId xmlns:p14="http://schemas.microsoft.com/office/powerpoint/2010/main" val="15985091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C2947B-47B0-A521-DE33-7041E4F59438}"/>
              </a:ext>
            </a:extLst>
          </p:cNvPr>
          <p:cNvSpPr txBox="1"/>
          <p:nvPr/>
        </p:nvSpPr>
        <p:spPr>
          <a:xfrm>
            <a:off x="4776697" y="4233078"/>
            <a:ext cx="2959465" cy="230832"/>
          </a:xfrm>
          <a:prstGeom prst="rect">
            <a:avLst/>
          </a:prstGeom>
          <a:noFill/>
        </p:spPr>
        <p:txBody>
          <a:bodyPr wrap="none" rtlCol="0">
            <a:spAutoFit/>
          </a:bodyPr>
          <a:lstStyle/>
          <a:p>
            <a:r>
              <a:rPr lang="en-US" sz="900" dirty="0"/>
              <a:t>Vivek Narayan…Carl June, Naomi Haas </a:t>
            </a:r>
            <a:r>
              <a:rPr lang="en-US" sz="900" i="1" dirty="0"/>
              <a:t>et al., Nat Med </a:t>
            </a:r>
            <a:r>
              <a:rPr lang="en-US" sz="900" dirty="0"/>
              <a:t>2022</a:t>
            </a:r>
          </a:p>
        </p:txBody>
      </p:sp>
      <p:pic>
        <p:nvPicPr>
          <p:cNvPr id="6" name="Picture 5">
            <a:extLst>
              <a:ext uri="{FF2B5EF4-FFF2-40B4-BE49-F238E27FC236}">
                <a16:creationId xmlns:a16="http://schemas.microsoft.com/office/drawing/2014/main" id="{82A9B3BE-06F8-5067-95EA-1213DD75085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3000" y="642938"/>
            <a:ext cx="3515084" cy="990600"/>
          </a:xfrm>
          <a:prstGeom prst="rect">
            <a:avLst/>
          </a:prstGeom>
        </p:spPr>
      </p:pic>
      <p:pic>
        <p:nvPicPr>
          <p:cNvPr id="12" name="Picture 11">
            <a:extLst>
              <a:ext uri="{FF2B5EF4-FFF2-40B4-BE49-F238E27FC236}">
                <a16:creationId xmlns:a16="http://schemas.microsoft.com/office/drawing/2014/main" id="{B75DC41F-3D10-13C0-B61C-9EDCA47EE49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54735" y="2195162"/>
            <a:ext cx="2773769" cy="1723863"/>
          </a:xfrm>
          <a:prstGeom prst="rect">
            <a:avLst/>
          </a:prstGeom>
        </p:spPr>
      </p:pic>
      <p:grpSp>
        <p:nvGrpSpPr>
          <p:cNvPr id="15" name="Group 14">
            <a:extLst>
              <a:ext uri="{FF2B5EF4-FFF2-40B4-BE49-F238E27FC236}">
                <a16:creationId xmlns:a16="http://schemas.microsoft.com/office/drawing/2014/main" id="{70ECAB50-FD34-4E0E-5DBD-1B8DA639330F}"/>
              </a:ext>
            </a:extLst>
          </p:cNvPr>
          <p:cNvGrpSpPr/>
          <p:nvPr/>
        </p:nvGrpSpPr>
        <p:grpSpPr>
          <a:xfrm>
            <a:off x="5261026" y="2430046"/>
            <a:ext cx="2278339" cy="1803033"/>
            <a:chOff x="5201689" y="156738"/>
            <a:chExt cx="3376027" cy="2604143"/>
          </a:xfrm>
        </p:grpSpPr>
        <p:pic>
          <p:nvPicPr>
            <p:cNvPr id="13" name="Picture 12">
              <a:extLst>
                <a:ext uri="{FF2B5EF4-FFF2-40B4-BE49-F238E27FC236}">
                  <a16:creationId xmlns:a16="http://schemas.microsoft.com/office/drawing/2014/main" id="{7F815157-9245-EE2C-B11E-6D7E416DA1A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63353" y="156738"/>
              <a:ext cx="3314363" cy="2604143"/>
            </a:xfrm>
            <a:prstGeom prst="rect">
              <a:avLst/>
            </a:prstGeom>
          </p:spPr>
        </p:pic>
        <p:sp>
          <p:nvSpPr>
            <p:cNvPr id="14" name="Arrow: Right 13">
              <a:extLst>
                <a:ext uri="{FF2B5EF4-FFF2-40B4-BE49-F238E27FC236}">
                  <a16:creationId xmlns:a16="http://schemas.microsoft.com/office/drawing/2014/main" id="{FB8F05E3-7C3B-5F03-1298-CEFF6D4D7105}"/>
                </a:ext>
              </a:extLst>
            </p:cNvPr>
            <p:cNvSpPr/>
            <p:nvPr/>
          </p:nvSpPr>
          <p:spPr>
            <a:xfrm>
              <a:off x="5201689" y="967237"/>
              <a:ext cx="206115" cy="127416"/>
            </a:xfrm>
            <a:prstGeom prst="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37953DCA-C59C-A8EC-A9DF-06C1327BC8A2}"/>
              </a:ext>
            </a:extLst>
          </p:cNvPr>
          <p:cNvGrpSpPr/>
          <p:nvPr/>
        </p:nvGrpSpPr>
        <p:grpSpPr>
          <a:xfrm>
            <a:off x="5444067" y="837937"/>
            <a:ext cx="2032070" cy="1470541"/>
            <a:chOff x="5734756" y="259998"/>
            <a:chExt cx="2709426" cy="1960721"/>
          </a:xfrm>
        </p:grpSpPr>
        <p:pic>
          <p:nvPicPr>
            <p:cNvPr id="17" name="Picture 16">
              <a:extLst>
                <a:ext uri="{FF2B5EF4-FFF2-40B4-BE49-F238E27FC236}">
                  <a16:creationId xmlns:a16="http://schemas.microsoft.com/office/drawing/2014/main" id="{F64EAA06-74D0-7DE1-6943-3AC6091449E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734756" y="356646"/>
              <a:ext cx="2709426" cy="1864073"/>
            </a:xfrm>
            <a:prstGeom prst="rect">
              <a:avLst/>
            </a:prstGeom>
          </p:spPr>
        </p:pic>
        <p:sp>
          <p:nvSpPr>
            <p:cNvPr id="18" name="TextBox 17">
              <a:extLst>
                <a:ext uri="{FF2B5EF4-FFF2-40B4-BE49-F238E27FC236}">
                  <a16:creationId xmlns:a16="http://schemas.microsoft.com/office/drawing/2014/main" id="{4AEF019F-3097-AA53-7F84-218BE41249CB}"/>
                </a:ext>
              </a:extLst>
            </p:cNvPr>
            <p:cNvSpPr txBox="1"/>
            <p:nvPr/>
          </p:nvSpPr>
          <p:spPr>
            <a:xfrm>
              <a:off x="6112933" y="259998"/>
              <a:ext cx="2018829" cy="292388"/>
            </a:xfrm>
            <a:prstGeom prst="rect">
              <a:avLst/>
            </a:prstGeom>
            <a:noFill/>
          </p:spPr>
          <p:txBody>
            <a:bodyPr wrap="square">
              <a:spAutoFit/>
            </a:bodyPr>
            <a:lstStyle/>
            <a:p>
              <a:pPr algn="ctr" defTabSz="514350" fontAlgn="auto">
                <a:spcBef>
                  <a:spcPts val="0"/>
                </a:spcBef>
                <a:spcAft>
                  <a:spcPts val="0"/>
                </a:spcAft>
                <a:tabLst>
                  <a:tab pos="257175" algn="l"/>
                </a:tabLst>
                <a:defRPr/>
              </a:pPr>
              <a:r>
                <a:rPr lang="en-US" sz="825" u="sng" dirty="0">
                  <a:solidFill>
                    <a:prstClr val="black"/>
                  </a:solidFill>
                  <a:latin typeface="Arial" panose="020B0604020202020204" pitchFamily="34" charset="0"/>
                  <a:ea typeface="Calibri" panose="020F0502020204030204" pitchFamily="34" charset="0"/>
                  <a:cs typeface="Arial" panose="020B0604020202020204" pitchFamily="34" charset="0"/>
                </a:rPr>
                <a:t>CAR T cell engraftment</a:t>
              </a:r>
            </a:p>
          </p:txBody>
        </p:sp>
      </p:grpSp>
    </p:spTree>
    <p:extLst>
      <p:ext uri="{BB962C8B-B14F-4D97-AF65-F5344CB8AC3E}">
        <p14:creationId xmlns:p14="http://schemas.microsoft.com/office/powerpoint/2010/main" val="319271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5C9F44F-08C9-8B88-246B-7406BF1CD1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2042" y="909461"/>
            <a:ext cx="3262606" cy="3155244"/>
          </a:xfrm>
          <a:prstGeom prst="rect">
            <a:avLst/>
          </a:prstGeom>
        </p:spPr>
      </p:pic>
      <p:sp>
        <p:nvSpPr>
          <p:cNvPr id="18" name="Oval 17">
            <a:extLst>
              <a:ext uri="{FF2B5EF4-FFF2-40B4-BE49-F238E27FC236}">
                <a16:creationId xmlns:a16="http://schemas.microsoft.com/office/drawing/2014/main" id="{CC3C4213-F8A9-5DE4-389D-F01CA4FE3E2F}"/>
              </a:ext>
            </a:extLst>
          </p:cNvPr>
          <p:cNvSpPr/>
          <p:nvPr/>
        </p:nvSpPr>
        <p:spPr>
          <a:xfrm rot="8354592">
            <a:off x="3556663" y="2378907"/>
            <a:ext cx="644370" cy="139457"/>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5B3DC7B-09E0-8EAE-5545-102FD2813350}"/>
              </a:ext>
            </a:extLst>
          </p:cNvPr>
          <p:cNvGrpSpPr/>
          <p:nvPr/>
        </p:nvGrpSpPr>
        <p:grpSpPr>
          <a:xfrm>
            <a:off x="5110834" y="1177277"/>
            <a:ext cx="2255299" cy="2674529"/>
            <a:chOff x="5136161" y="509252"/>
            <a:chExt cx="3007065" cy="3566038"/>
          </a:xfrm>
        </p:grpSpPr>
        <p:pic>
          <p:nvPicPr>
            <p:cNvPr id="14" name="Picture 13">
              <a:extLst>
                <a:ext uri="{FF2B5EF4-FFF2-40B4-BE49-F238E27FC236}">
                  <a16:creationId xmlns:a16="http://schemas.microsoft.com/office/drawing/2014/main" id="{92749AE0-B89A-3904-4CA0-0CB5A5278ED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36161" y="583260"/>
              <a:ext cx="3007065" cy="3492030"/>
            </a:xfrm>
            <a:prstGeom prst="rect">
              <a:avLst/>
            </a:prstGeom>
          </p:spPr>
        </p:pic>
        <p:sp>
          <p:nvSpPr>
            <p:cNvPr id="20" name="TextBox 19">
              <a:extLst>
                <a:ext uri="{FF2B5EF4-FFF2-40B4-BE49-F238E27FC236}">
                  <a16:creationId xmlns:a16="http://schemas.microsoft.com/office/drawing/2014/main" id="{FF5B43C2-BC04-3691-33F2-09DD6C81C426}"/>
                </a:ext>
              </a:extLst>
            </p:cNvPr>
            <p:cNvSpPr txBox="1"/>
            <p:nvPr/>
          </p:nvSpPr>
          <p:spPr>
            <a:xfrm>
              <a:off x="5913496" y="509252"/>
              <a:ext cx="1552222" cy="292388"/>
            </a:xfrm>
            <a:prstGeom prst="rect">
              <a:avLst/>
            </a:prstGeom>
            <a:noFill/>
          </p:spPr>
          <p:txBody>
            <a:bodyPr wrap="square">
              <a:spAutoFit/>
            </a:bodyPr>
            <a:lstStyle/>
            <a:p>
              <a:pPr algn="ctr" defTabSz="514350" fontAlgn="auto">
                <a:spcBef>
                  <a:spcPts val="0"/>
                </a:spcBef>
                <a:spcAft>
                  <a:spcPts val="0"/>
                </a:spcAft>
                <a:tabLst>
                  <a:tab pos="257175" algn="l"/>
                </a:tabLst>
                <a:defRPr/>
              </a:pPr>
              <a:r>
                <a:rPr lang="en-US" sz="825" u="sng" dirty="0">
                  <a:solidFill>
                    <a:prstClr val="black"/>
                  </a:solidFill>
                  <a:latin typeface="Arial" panose="020B0604020202020204" pitchFamily="34" charset="0"/>
                  <a:ea typeface="Calibri" panose="020F0502020204030204" pitchFamily="34" charset="0"/>
                  <a:cs typeface="Arial" panose="020B0604020202020204" pitchFamily="34" charset="0"/>
                </a:rPr>
                <a:t>Patient 9</a:t>
              </a:r>
            </a:p>
          </p:txBody>
        </p:sp>
      </p:grpSp>
      <p:sp>
        <p:nvSpPr>
          <p:cNvPr id="2" name="TextBox 1">
            <a:extLst>
              <a:ext uri="{FF2B5EF4-FFF2-40B4-BE49-F238E27FC236}">
                <a16:creationId xmlns:a16="http://schemas.microsoft.com/office/drawing/2014/main" id="{B5970572-F56F-CF58-E4AB-9FE0A32D4F31}"/>
              </a:ext>
            </a:extLst>
          </p:cNvPr>
          <p:cNvSpPr txBox="1"/>
          <p:nvPr/>
        </p:nvSpPr>
        <p:spPr>
          <a:xfrm>
            <a:off x="4776697" y="4233078"/>
            <a:ext cx="2959465" cy="230832"/>
          </a:xfrm>
          <a:prstGeom prst="rect">
            <a:avLst/>
          </a:prstGeom>
          <a:noFill/>
        </p:spPr>
        <p:txBody>
          <a:bodyPr wrap="none" rtlCol="0">
            <a:spAutoFit/>
          </a:bodyPr>
          <a:lstStyle/>
          <a:p>
            <a:r>
              <a:rPr lang="en-US" sz="900" dirty="0"/>
              <a:t>Vivek Narayan…Carl June, Naomi Haas </a:t>
            </a:r>
            <a:r>
              <a:rPr lang="en-US" sz="900" i="1" dirty="0"/>
              <a:t>et al., Nat Med </a:t>
            </a:r>
            <a:r>
              <a:rPr lang="en-US" sz="900" dirty="0"/>
              <a:t>2022</a:t>
            </a:r>
          </a:p>
        </p:txBody>
      </p:sp>
    </p:spTree>
    <p:extLst>
      <p:ext uri="{BB962C8B-B14F-4D97-AF65-F5344CB8AC3E}">
        <p14:creationId xmlns:p14="http://schemas.microsoft.com/office/powerpoint/2010/main" val="1290516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E86122-FE05-42C4-817F-E8C79E598B2D}"/>
              </a:ext>
            </a:extLst>
          </p:cNvPr>
          <p:cNvPicPr>
            <a:picLocks noChangeAspect="1"/>
          </p:cNvPicPr>
          <p:nvPr/>
        </p:nvPicPr>
        <p:blipFill>
          <a:blip r:embed="rId2"/>
          <a:stretch>
            <a:fillRect/>
          </a:stretch>
        </p:blipFill>
        <p:spPr>
          <a:xfrm>
            <a:off x="2200885" y="1160349"/>
            <a:ext cx="4853239" cy="2822802"/>
          </a:xfrm>
          <a:prstGeom prst="rect">
            <a:avLst/>
          </a:prstGeom>
        </p:spPr>
      </p:pic>
      <p:sp>
        <p:nvSpPr>
          <p:cNvPr id="8" name="TextBox 7">
            <a:extLst>
              <a:ext uri="{FF2B5EF4-FFF2-40B4-BE49-F238E27FC236}">
                <a16:creationId xmlns:a16="http://schemas.microsoft.com/office/drawing/2014/main" id="{4A33E910-F2B4-4B3B-B468-16D58BF2D206}"/>
              </a:ext>
            </a:extLst>
          </p:cNvPr>
          <p:cNvSpPr txBox="1"/>
          <p:nvPr/>
        </p:nvSpPr>
        <p:spPr>
          <a:xfrm>
            <a:off x="4367721" y="3269407"/>
            <a:ext cx="2686403" cy="646331"/>
          </a:xfrm>
          <a:prstGeom prst="rect">
            <a:avLst/>
          </a:prstGeom>
          <a:noFill/>
        </p:spPr>
        <p:txBody>
          <a:bodyPr wrap="square" rtlCol="0">
            <a:spAutoFit/>
          </a:bodyPr>
          <a:lstStyle/>
          <a:p>
            <a:pPr defTabSz="514350" fontAlgn="auto">
              <a:spcBef>
                <a:spcPts val="0"/>
              </a:spcBef>
              <a:spcAft>
                <a:spcPts val="0"/>
              </a:spcAft>
              <a:defRPr/>
            </a:pPr>
            <a:r>
              <a:rPr lang="en-US" sz="1200" b="1" dirty="0">
                <a:solidFill>
                  <a:srgbClr val="000000"/>
                </a:solidFill>
                <a:latin typeface="Arial"/>
                <a:ea typeface="+mn-ea"/>
                <a:cs typeface="+mn-cs"/>
              </a:rPr>
              <a:t>Give a man a fish and you feed him for a day. Teach a man to fish and you feed him for a lifetime.</a:t>
            </a:r>
          </a:p>
        </p:txBody>
      </p:sp>
    </p:spTree>
    <p:extLst>
      <p:ext uri="{BB962C8B-B14F-4D97-AF65-F5344CB8AC3E}">
        <p14:creationId xmlns:p14="http://schemas.microsoft.com/office/powerpoint/2010/main" val="14876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C2947B-47B0-A521-DE33-7041E4F59438}"/>
              </a:ext>
            </a:extLst>
          </p:cNvPr>
          <p:cNvSpPr txBox="1"/>
          <p:nvPr/>
        </p:nvSpPr>
        <p:spPr>
          <a:xfrm>
            <a:off x="5797951" y="4268698"/>
            <a:ext cx="1253869" cy="230832"/>
          </a:xfrm>
          <a:prstGeom prst="rect">
            <a:avLst/>
          </a:prstGeom>
          <a:noFill/>
        </p:spPr>
        <p:txBody>
          <a:bodyPr wrap="none" rtlCol="0">
            <a:spAutoFit/>
          </a:bodyPr>
          <a:lstStyle/>
          <a:p>
            <a:r>
              <a:rPr lang="en-US" sz="900" dirty="0" err="1"/>
              <a:t>Dorff</a:t>
            </a:r>
            <a:r>
              <a:rPr lang="en-US" sz="900" dirty="0"/>
              <a:t> </a:t>
            </a:r>
            <a:r>
              <a:rPr lang="en-US" sz="900" i="1" dirty="0"/>
              <a:t>et al., ASCO 2023</a:t>
            </a:r>
            <a:endParaRPr lang="en-US" sz="900" dirty="0"/>
          </a:p>
        </p:txBody>
      </p:sp>
      <p:sp>
        <p:nvSpPr>
          <p:cNvPr id="3" name="TextBox 2">
            <a:extLst>
              <a:ext uri="{FF2B5EF4-FFF2-40B4-BE49-F238E27FC236}">
                <a16:creationId xmlns:a16="http://schemas.microsoft.com/office/drawing/2014/main" id="{7427D0CB-BD29-C1CE-5045-E725656E51C8}"/>
              </a:ext>
            </a:extLst>
          </p:cNvPr>
          <p:cNvSpPr txBox="1"/>
          <p:nvPr/>
        </p:nvSpPr>
        <p:spPr>
          <a:xfrm>
            <a:off x="1186745" y="642939"/>
            <a:ext cx="4485923" cy="646331"/>
          </a:xfrm>
          <a:prstGeom prst="rect">
            <a:avLst/>
          </a:prstGeom>
          <a:noFill/>
        </p:spPr>
        <p:txBody>
          <a:bodyPr wrap="square">
            <a:spAutoFit/>
          </a:bodyPr>
          <a:lstStyle/>
          <a:p>
            <a:pPr algn="l"/>
            <a:r>
              <a:rPr lang="en-US" sz="1200" b="1" dirty="0">
                <a:solidFill>
                  <a:srgbClr val="0B0B0B"/>
                </a:solidFill>
                <a:latin typeface="-apple-system"/>
              </a:rPr>
              <a:t>Phase I study of PSCA-targeted chimeric antigen receptor (CAR) T cells in patients with metastatic castration resistant prostate cancer (</a:t>
            </a:r>
            <a:r>
              <a:rPr lang="en-US" sz="1200" b="1" dirty="0" err="1">
                <a:solidFill>
                  <a:srgbClr val="0B0B0B"/>
                </a:solidFill>
                <a:latin typeface="-apple-system"/>
              </a:rPr>
              <a:t>mCRPC</a:t>
            </a:r>
            <a:r>
              <a:rPr lang="en-US" sz="1200" b="1" dirty="0">
                <a:solidFill>
                  <a:srgbClr val="0B0B0B"/>
                </a:solidFill>
                <a:latin typeface="-apple-system"/>
              </a:rPr>
              <a:t>) – ASCO 2023</a:t>
            </a:r>
          </a:p>
        </p:txBody>
      </p:sp>
      <p:sp>
        <p:nvSpPr>
          <p:cNvPr id="7" name="TextBox 6">
            <a:extLst>
              <a:ext uri="{FF2B5EF4-FFF2-40B4-BE49-F238E27FC236}">
                <a16:creationId xmlns:a16="http://schemas.microsoft.com/office/drawing/2014/main" id="{985C46B9-B911-FE9F-B359-BF93CC9CAB93}"/>
              </a:ext>
            </a:extLst>
          </p:cNvPr>
          <p:cNvSpPr txBox="1"/>
          <p:nvPr/>
        </p:nvSpPr>
        <p:spPr>
          <a:xfrm>
            <a:off x="1503111" y="1539725"/>
            <a:ext cx="2440674" cy="738664"/>
          </a:xfrm>
          <a:prstGeom prst="rect">
            <a:avLst/>
          </a:prstGeom>
          <a:noFill/>
        </p:spPr>
        <p:txBody>
          <a:bodyPr wrap="square">
            <a:spAutoFit/>
          </a:bodyPr>
          <a:lstStyle/>
          <a:p>
            <a:r>
              <a:rPr lang="en-US" sz="1050" dirty="0">
                <a:solidFill>
                  <a:srgbClr val="000000"/>
                </a:solidFill>
                <a:latin typeface="+mj-lt"/>
              </a:rPr>
              <a:t>14 participants treated</a:t>
            </a:r>
          </a:p>
          <a:p>
            <a:r>
              <a:rPr lang="en-US" sz="1050" dirty="0">
                <a:solidFill>
                  <a:srgbClr val="000000"/>
                </a:solidFill>
                <a:latin typeface="+mj-lt"/>
              </a:rPr>
              <a:t>Prior chemotherapy in 86%</a:t>
            </a:r>
          </a:p>
          <a:p>
            <a:r>
              <a:rPr lang="en-US" sz="1050" dirty="0">
                <a:solidFill>
                  <a:srgbClr val="000000"/>
                </a:solidFill>
                <a:latin typeface="+mj-lt"/>
              </a:rPr>
              <a:t>CAR-T cell manufacturing 14-21 days</a:t>
            </a:r>
          </a:p>
          <a:p>
            <a:endParaRPr lang="en-US" sz="1050" dirty="0"/>
          </a:p>
        </p:txBody>
      </p:sp>
      <p:pic>
        <p:nvPicPr>
          <p:cNvPr id="9" name="Picture 8">
            <a:extLst>
              <a:ext uri="{FF2B5EF4-FFF2-40B4-BE49-F238E27FC236}">
                <a16:creationId xmlns:a16="http://schemas.microsoft.com/office/drawing/2014/main" id="{3050822E-5362-B237-DC1D-415B869706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7460" y="2747045"/>
            <a:ext cx="4084264" cy="1343855"/>
          </a:xfrm>
          <a:prstGeom prst="rect">
            <a:avLst/>
          </a:prstGeom>
        </p:spPr>
      </p:pic>
      <p:pic>
        <p:nvPicPr>
          <p:cNvPr id="11" name="Picture 10">
            <a:extLst>
              <a:ext uri="{FF2B5EF4-FFF2-40B4-BE49-F238E27FC236}">
                <a16:creationId xmlns:a16="http://schemas.microsoft.com/office/drawing/2014/main" id="{9654370B-CB8D-6717-7F15-DCEB688CD66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28117" y="822278"/>
            <a:ext cx="1677386" cy="3296731"/>
          </a:xfrm>
          <a:prstGeom prst="rect">
            <a:avLst/>
          </a:prstGeom>
        </p:spPr>
      </p:pic>
      <p:pic>
        <p:nvPicPr>
          <p:cNvPr id="20" name="Picture 19">
            <a:extLst>
              <a:ext uri="{FF2B5EF4-FFF2-40B4-BE49-F238E27FC236}">
                <a16:creationId xmlns:a16="http://schemas.microsoft.com/office/drawing/2014/main" id="{FA106C2A-28F1-C273-DFB3-09DF9E5F31F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63817" y="1285840"/>
            <a:ext cx="1524876" cy="1285910"/>
          </a:xfrm>
          <a:prstGeom prst="rect">
            <a:avLst/>
          </a:prstGeom>
        </p:spPr>
      </p:pic>
      <p:sp>
        <p:nvSpPr>
          <p:cNvPr id="23" name="Rectangle 22">
            <a:extLst>
              <a:ext uri="{FF2B5EF4-FFF2-40B4-BE49-F238E27FC236}">
                <a16:creationId xmlns:a16="http://schemas.microsoft.com/office/drawing/2014/main" id="{12932AA5-64A7-E95C-CE01-ED37BBDEBA20}"/>
              </a:ext>
            </a:extLst>
          </p:cNvPr>
          <p:cNvSpPr/>
          <p:nvPr/>
        </p:nvSpPr>
        <p:spPr>
          <a:xfrm>
            <a:off x="2424659" y="2821197"/>
            <a:ext cx="559320" cy="114393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155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7138E-5176-73EA-ECEA-A60A783CFD9F}"/>
              </a:ext>
            </a:extLst>
          </p:cNvPr>
          <p:cNvSpPr>
            <a:spLocks noGrp="1"/>
          </p:cNvSpPr>
          <p:nvPr>
            <p:ph type="title"/>
          </p:nvPr>
        </p:nvSpPr>
        <p:spPr/>
        <p:txBody>
          <a:bodyPr/>
          <a:lstStyle/>
          <a:p>
            <a:r>
              <a:rPr lang="en-US" dirty="0">
                <a:solidFill>
                  <a:srgbClr val="000000"/>
                </a:solidFill>
              </a:rPr>
              <a:t>Multiple Ongoing Clinical Trials on CAR-T cells in PC</a:t>
            </a:r>
          </a:p>
        </p:txBody>
      </p:sp>
      <p:sp>
        <p:nvSpPr>
          <p:cNvPr id="3" name="Content Placeholder 2">
            <a:extLst>
              <a:ext uri="{FF2B5EF4-FFF2-40B4-BE49-F238E27FC236}">
                <a16:creationId xmlns:a16="http://schemas.microsoft.com/office/drawing/2014/main" id="{DE543717-7671-2685-FADE-A0A04DE8FEFA}"/>
              </a:ext>
            </a:extLst>
          </p:cNvPr>
          <p:cNvSpPr>
            <a:spLocks noGrp="1"/>
          </p:cNvSpPr>
          <p:nvPr>
            <p:ph sz="quarter" idx="11"/>
          </p:nvPr>
        </p:nvSpPr>
        <p:spPr/>
        <p:txBody>
          <a:bodyPr/>
          <a:lstStyle/>
          <a:p>
            <a:pPr lvl="1">
              <a:buClrTx/>
              <a:buFont typeface="Arial" panose="020B0604020202020204" pitchFamily="34" charset="0"/>
              <a:buChar char="•"/>
            </a:pPr>
            <a:r>
              <a:rPr lang="en-US" sz="900" dirty="0">
                <a:solidFill>
                  <a:srgbClr val="212121"/>
                </a:solidFill>
                <a:latin typeface="+mj-lt"/>
              </a:rPr>
              <a:t>NCT03873805: </a:t>
            </a:r>
            <a:r>
              <a:rPr lang="en-US" sz="900" dirty="0" err="1">
                <a:solidFill>
                  <a:srgbClr val="212121"/>
                </a:solidFill>
                <a:latin typeface="+mj-lt"/>
              </a:rPr>
              <a:t>FluCy</a:t>
            </a:r>
            <a:r>
              <a:rPr lang="en-US" sz="900" dirty="0">
                <a:solidFill>
                  <a:srgbClr val="212121"/>
                </a:solidFill>
                <a:latin typeface="+mj-lt"/>
              </a:rPr>
              <a:t> and PSCA-specific CAR-T cells in Subjects with PSCA positive </a:t>
            </a:r>
            <a:r>
              <a:rPr lang="en-US" sz="900" dirty="0" err="1">
                <a:solidFill>
                  <a:srgbClr val="212121"/>
                </a:solidFill>
                <a:latin typeface="+mj-lt"/>
              </a:rPr>
              <a:t>mCRPC</a:t>
            </a:r>
            <a:endParaRPr lang="en-US" sz="900" dirty="0">
              <a:solidFill>
                <a:srgbClr val="212121"/>
              </a:solidFill>
              <a:latin typeface="+mj-lt"/>
            </a:endParaRPr>
          </a:p>
          <a:p>
            <a:pPr lvl="1">
              <a:buClrTx/>
              <a:buFont typeface="Arial" panose="020B0604020202020204" pitchFamily="34" charset="0"/>
              <a:buChar char="•"/>
            </a:pPr>
            <a:r>
              <a:rPr lang="en-US" sz="900" dirty="0">
                <a:solidFill>
                  <a:srgbClr val="212121"/>
                </a:solidFill>
                <a:latin typeface="+mj-lt"/>
              </a:rPr>
              <a:t>NCT02744287: Safety and Activity Study of PSCA-Targeted CAR-T Cells (BPX-601) in Subjects With Selected Advanced Prostate Cancer</a:t>
            </a:r>
          </a:p>
          <a:p>
            <a:pPr lvl="1">
              <a:buClrTx/>
              <a:buFont typeface="Arial" panose="020B0604020202020204" pitchFamily="34" charset="0"/>
              <a:buChar char="•"/>
            </a:pPr>
            <a:r>
              <a:rPr lang="en-US" sz="900" dirty="0">
                <a:solidFill>
                  <a:srgbClr val="212121"/>
                </a:solidFill>
                <a:latin typeface="+mj-lt"/>
              </a:rPr>
              <a:t>NCT05805371: PSCA-Targeting CAR-T Cells Plus or Minus Radiation for PSCA+ </a:t>
            </a:r>
            <a:r>
              <a:rPr lang="en-US" sz="900" dirty="0" err="1">
                <a:solidFill>
                  <a:srgbClr val="212121"/>
                </a:solidFill>
                <a:latin typeface="+mj-lt"/>
              </a:rPr>
              <a:t>mCRPC</a:t>
            </a:r>
            <a:endParaRPr lang="en-US" sz="900" dirty="0">
              <a:solidFill>
                <a:srgbClr val="212121"/>
              </a:solidFill>
              <a:latin typeface="+mj-lt"/>
            </a:endParaRPr>
          </a:p>
          <a:p>
            <a:pPr lvl="1">
              <a:buClrTx/>
              <a:buFont typeface="Arial" panose="020B0604020202020204" pitchFamily="34" charset="0"/>
              <a:buChar char="•"/>
            </a:pPr>
            <a:r>
              <a:rPr lang="en-US" sz="900" dirty="0">
                <a:solidFill>
                  <a:srgbClr val="212121"/>
                </a:solidFill>
                <a:latin typeface="+mj-lt"/>
              </a:rPr>
              <a:t>NCT05354375: PSMA-targeted CAR-T Cells in the Treatment of Castration-resistant Prostate Cancer</a:t>
            </a:r>
          </a:p>
          <a:p>
            <a:pPr lvl="1">
              <a:buClrTx/>
              <a:buFont typeface="Arial" panose="020B0604020202020204" pitchFamily="34" charset="0"/>
              <a:buChar char="•"/>
            </a:pPr>
            <a:r>
              <a:rPr lang="en-US" sz="900" dirty="0">
                <a:solidFill>
                  <a:srgbClr val="212121"/>
                </a:solidFill>
                <a:latin typeface="+mj-lt"/>
              </a:rPr>
              <a:t>NCT04249947: P-PSMA-101 CAR-T Cells in the Treatment of Subjects With </a:t>
            </a:r>
            <a:r>
              <a:rPr lang="en-US" sz="900" dirty="0" err="1">
                <a:solidFill>
                  <a:srgbClr val="212121"/>
                </a:solidFill>
                <a:latin typeface="+mj-lt"/>
              </a:rPr>
              <a:t>mCRPC</a:t>
            </a:r>
            <a:endParaRPr lang="en-US" sz="900" dirty="0">
              <a:solidFill>
                <a:srgbClr val="212121"/>
              </a:solidFill>
              <a:latin typeface="+mj-lt"/>
            </a:endParaRPr>
          </a:p>
          <a:p>
            <a:pPr lvl="1">
              <a:buClrTx/>
              <a:buFont typeface="Arial" panose="020B0604020202020204" pitchFamily="34" charset="0"/>
              <a:buChar char="•"/>
            </a:pPr>
            <a:r>
              <a:rPr lang="en-US" sz="900" dirty="0">
                <a:solidFill>
                  <a:srgbClr val="212121"/>
                </a:solidFill>
                <a:latin typeface="+mj-lt"/>
              </a:rPr>
              <a:t>NCT04633148: Dose-escalating Trial With UniCAR02-T Cells and PSMA Target Module (</a:t>
            </a:r>
            <a:r>
              <a:rPr lang="en-US" sz="900" dirty="0" err="1">
                <a:solidFill>
                  <a:srgbClr val="212121"/>
                </a:solidFill>
                <a:latin typeface="+mj-lt"/>
              </a:rPr>
              <a:t>TMpPSMA</a:t>
            </a:r>
            <a:r>
              <a:rPr lang="en-US" sz="900" dirty="0">
                <a:solidFill>
                  <a:srgbClr val="212121"/>
                </a:solidFill>
                <a:latin typeface="+mj-lt"/>
              </a:rPr>
              <a:t>) in Patients With PSMA+ PC</a:t>
            </a:r>
          </a:p>
          <a:p>
            <a:pPr lvl="1">
              <a:buClrTx/>
              <a:buFont typeface="Arial" panose="020B0604020202020204" pitchFamily="34" charset="0"/>
              <a:buChar char="•"/>
            </a:pPr>
            <a:r>
              <a:rPr lang="en-US" sz="900" dirty="0">
                <a:solidFill>
                  <a:srgbClr val="212121"/>
                </a:solidFill>
                <a:latin typeface="+mj-lt"/>
              </a:rPr>
              <a:t>NCT06228404: Clinical Study of Safety and Efficacy of Enhanced PSMA CAR- T in Refractory CRPC</a:t>
            </a:r>
          </a:p>
          <a:p>
            <a:pPr lvl="1">
              <a:buClrTx/>
              <a:buFont typeface="Arial" panose="020B0604020202020204" pitchFamily="34" charset="0"/>
              <a:buChar char="•"/>
            </a:pPr>
            <a:r>
              <a:rPr lang="en-US" sz="900" dirty="0">
                <a:solidFill>
                  <a:srgbClr val="212121"/>
                </a:solidFill>
                <a:latin typeface="+mj-lt"/>
              </a:rPr>
              <a:t>And more…</a:t>
            </a:r>
          </a:p>
          <a:p>
            <a:pPr lvl="1">
              <a:buFont typeface="Arial" panose="020B0604020202020204" pitchFamily="34" charset="0"/>
              <a:buChar char="•"/>
            </a:pPr>
            <a:endParaRPr lang="en-US" sz="900" dirty="0">
              <a:solidFill>
                <a:srgbClr val="212121"/>
              </a:solidFill>
              <a:latin typeface="+mj-lt"/>
            </a:endParaRPr>
          </a:p>
          <a:p>
            <a:pPr lvl="1">
              <a:buFont typeface="Arial" panose="020B0604020202020204" pitchFamily="34" charset="0"/>
              <a:buChar char="•"/>
            </a:pPr>
            <a:endParaRPr lang="en-US" sz="900" dirty="0">
              <a:solidFill>
                <a:srgbClr val="212121"/>
              </a:solidFill>
              <a:latin typeface="Cambria" panose="02040503050406030204" pitchFamily="18" charset="0"/>
            </a:endParaRPr>
          </a:p>
          <a:p>
            <a:pPr lvl="1"/>
            <a:endParaRPr lang="en-US" sz="900" dirty="0">
              <a:solidFill>
                <a:srgbClr val="1B1B1B"/>
              </a:solidFill>
              <a:latin typeface="Roboto" panose="02000000000000000000" pitchFamily="2" charset="0"/>
            </a:endParaRPr>
          </a:p>
          <a:p>
            <a:pPr lvl="1"/>
            <a:endParaRPr lang="en-US" sz="900" dirty="0">
              <a:solidFill>
                <a:srgbClr val="1B1B1B"/>
              </a:solidFill>
              <a:latin typeface="Roboto" panose="02000000000000000000" pitchFamily="2" charset="0"/>
            </a:endParaRPr>
          </a:p>
          <a:p>
            <a:pPr lvl="1"/>
            <a:endParaRPr lang="en-US" dirty="0"/>
          </a:p>
        </p:txBody>
      </p:sp>
    </p:spTree>
    <p:extLst>
      <p:ext uri="{BB962C8B-B14F-4D97-AF65-F5344CB8AC3E}">
        <p14:creationId xmlns:p14="http://schemas.microsoft.com/office/powerpoint/2010/main" val="728694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7C02-AC33-D11E-5C40-EE92A5926E4D}"/>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9BF4312D-B4DC-463B-4485-3491ED291ED2}"/>
              </a:ext>
            </a:extLst>
          </p:cNvPr>
          <p:cNvSpPr>
            <a:spLocks noGrp="1"/>
          </p:cNvSpPr>
          <p:nvPr>
            <p:ph sz="quarter" idx="11"/>
          </p:nvPr>
        </p:nvSpPr>
        <p:spPr/>
        <p:txBody>
          <a:bodyPr/>
          <a:lstStyle/>
          <a:p>
            <a:r>
              <a:rPr lang="en-US" dirty="0"/>
              <a:t>Vaccines can train the immune system to recognize and kill cancer cells.</a:t>
            </a:r>
          </a:p>
          <a:p>
            <a:r>
              <a:rPr lang="en-US" dirty="0"/>
              <a:t>Effective vaccines may increase the activity of immune checkpoint inhibitors (e.g., adjuvant melanoma)</a:t>
            </a:r>
          </a:p>
          <a:p>
            <a:r>
              <a:rPr lang="en-US" dirty="0"/>
              <a:t>Combination approaches may be needed for the metastatic setting</a:t>
            </a:r>
          </a:p>
          <a:p>
            <a:r>
              <a:rPr lang="en-US" dirty="0"/>
              <a:t>Bi-specifics can redirect the immune system toward the elimination of tumor cells</a:t>
            </a:r>
          </a:p>
          <a:p>
            <a:r>
              <a:rPr lang="en-US" dirty="0"/>
              <a:t>CAR-T cells are engineered to directly recognize and kill tumor cells expressing specific surface antigens</a:t>
            </a:r>
          </a:p>
        </p:txBody>
      </p:sp>
    </p:spTree>
    <p:extLst>
      <p:ext uri="{BB962C8B-B14F-4D97-AF65-F5344CB8AC3E}">
        <p14:creationId xmlns:p14="http://schemas.microsoft.com/office/powerpoint/2010/main" val="3245086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09D04-A956-B095-EA39-7689250B62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5E3E5B-439A-F87F-F3D5-F0B24F6D50C3}"/>
              </a:ext>
            </a:extLst>
          </p:cNvPr>
          <p:cNvSpPr>
            <a:spLocks noGrp="1"/>
          </p:cNvSpPr>
          <p:nvPr>
            <p:ph sz="quarter" idx="11"/>
          </p:nvPr>
        </p:nvSpPr>
        <p:spPr/>
        <p:txBody>
          <a:bodyPr/>
          <a:lstStyle/>
          <a:p>
            <a:endParaRPr lang="en-US"/>
          </a:p>
        </p:txBody>
      </p:sp>
      <p:pic>
        <p:nvPicPr>
          <p:cNvPr id="5" name="Picture 4">
            <a:extLst>
              <a:ext uri="{FF2B5EF4-FFF2-40B4-BE49-F238E27FC236}">
                <a16:creationId xmlns:a16="http://schemas.microsoft.com/office/drawing/2014/main" id="{C46B5577-5B1A-046F-597E-04F762FB0D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9616" y="876683"/>
            <a:ext cx="6131052" cy="2474749"/>
          </a:xfrm>
          <a:prstGeom prst="rect">
            <a:avLst/>
          </a:prstGeom>
        </p:spPr>
      </p:pic>
    </p:spTree>
    <p:extLst>
      <p:ext uri="{BB962C8B-B14F-4D97-AF65-F5344CB8AC3E}">
        <p14:creationId xmlns:p14="http://schemas.microsoft.com/office/powerpoint/2010/main" val="24417537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4E357-489A-589E-9CBC-23C182FCA582}"/>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32629A83-3FD1-CCC6-6512-AE8A34868284}"/>
              </a:ext>
            </a:extLst>
          </p:cNvPr>
          <p:cNvSpPr>
            <a:spLocks noGrp="1"/>
          </p:cNvSpPr>
          <p:nvPr>
            <p:ph sz="quarter" idx="11"/>
          </p:nvPr>
        </p:nvSpPr>
        <p:spPr/>
        <p:txBody>
          <a:bodyPr/>
          <a:lstStyle/>
          <a:p>
            <a:r>
              <a:rPr lang="en-US" dirty="0"/>
              <a:t>Special Thanks to </a:t>
            </a:r>
            <a:r>
              <a:rPr lang="en-US" dirty="0">
                <a:solidFill>
                  <a:srgbClr val="FF0000"/>
                </a:solidFill>
              </a:rPr>
              <a:t>Elisabetta Xue</a:t>
            </a:r>
            <a:r>
              <a:rPr lang="en-US" dirty="0"/>
              <a:t>, NCI Immunotherapy Fellow</a:t>
            </a:r>
          </a:p>
          <a:p>
            <a:r>
              <a:rPr lang="en-US" dirty="0"/>
              <a:t>CIO and NCI</a:t>
            </a:r>
          </a:p>
          <a:p>
            <a:r>
              <a:rPr lang="en-US" dirty="0">
                <a:solidFill>
                  <a:srgbClr val="FF0000"/>
                </a:solidFill>
              </a:rPr>
              <a:t>Prostate cancer patients </a:t>
            </a:r>
            <a:r>
              <a:rPr lang="en-US" dirty="0"/>
              <a:t>who volunteer for clinical trials</a:t>
            </a:r>
          </a:p>
        </p:txBody>
      </p:sp>
      <p:pic>
        <p:nvPicPr>
          <p:cNvPr id="1026" name="Picture 2" descr="naspcc logo">
            <a:extLst>
              <a:ext uri="{FF2B5EF4-FFF2-40B4-BE49-F238E27FC236}">
                <a16:creationId xmlns:a16="http://schemas.microsoft.com/office/drawing/2014/main" id="{55694CEF-7AED-211A-92BF-F0D8122E07D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6157" y="2486748"/>
            <a:ext cx="1175765" cy="926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02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27B6A-7702-3DFA-8689-982C5C9FF8B4}"/>
              </a:ext>
            </a:extLst>
          </p:cNvPr>
          <p:cNvSpPr>
            <a:spLocks noGrp="1"/>
          </p:cNvSpPr>
          <p:nvPr>
            <p:ph type="title"/>
          </p:nvPr>
        </p:nvSpPr>
        <p:spPr/>
        <p:txBody>
          <a:bodyPr/>
          <a:lstStyle/>
          <a:p>
            <a:r>
              <a:rPr lang="en-US" dirty="0"/>
              <a:t>Vaccine</a:t>
            </a:r>
          </a:p>
        </p:txBody>
      </p:sp>
      <p:sp>
        <p:nvSpPr>
          <p:cNvPr id="3" name="Content Placeholder 2">
            <a:extLst>
              <a:ext uri="{FF2B5EF4-FFF2-40B4-BE49-F238E27FC236}">
                <a16:creationId xmlns:a16="http://schemas.microsoft.com/office/drawing/2014/main" id="{71A6BC97-7CEB-0172-25DA-118002BEF4A4}"/>
              </a:ext>
            </a:extLst>
          </p:cNvPr>
          <p:cNvSpPr>
            <a:spLocks noGrp="1"/>
          </p:cNvSpPr>
          <p:nvPr>
            <p:ph sz="quarter" idx="11"/>
          </p:nvPr>
        </p:nvSpPr>
        <p:spPr/>
        <p:txBody>
          <a:bodyPr/>
          <a:lstStyle/>
          <a:p>
            <a:r>
              <a:rPr lang="en-US" dirty="0"/>
              <a:t>Designed to train immune system to recognize a target</a:t>
            </a:r>
          </a:p>
          <a:p>
            <a:pPr lvl="1"/>
            <a:r>
              <a:rPr lang="en-US" dirty="0"/>
              <a:t>Preventive: HPV, HBV</a:t>
            </a:r>
          </a:p>
          <a:p>
            <a:pPr lvl="1"/>
            <a:r>
              <a:rPr lang="en-US" dirty="0"/>
              <a:t>Therapeutic: </a:t>
            </a:r>
            <a:r>
              <a:rPr lang="en-US" u="sng" dirty="0"/>
              <a:t>Provenge</a:t>
            </a:r>
            <a:r>
              <a:rPr lang="en-US" dirty="0"/>
              <a:t>, TVEC</a:t>
            </a:r>
          </a:p>
        </p:txBody>
      </p:sp>
      <p:pic>
        <p:nvPicPr>
          <p:cNvPr id="4" name="Picture 3">
            <a:extLst>
              <a:ext uri="{FF2B5EF4-FFF2-40B4-BE49-F238E27FC236}">
                <a16:creationId xmlns:a16="http://schemas.microsoft.com/office/drawing/2014/main" id="{8B00BDC0-A967-C7F3-2FDF-132D93E0B1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09274" y="2380733"/>
            <a:ext cx="3391727" cy="2119830"/>
          </a:xfrm>
          <a:prstGeom prst="rect">
            <a:avLst/>
          </a:prstGeom>
        </p:spPr>
      </p:pic>
    </p:spTree>
    <p:extLst>
      <p:ext uri="{BB962C8B-B14F-4D97-AF65-F5344CB8AC3E}">
        <p14:creationId xmlns:p14="http://schemas.microsoft.com/office/powerpoint/2010/main" val="2982332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4AB71D-4F39-46E9-B6A6-B0440B74734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546315" y="781808"/>
            <a:ext cx="4051372" cy="3579884"/>
          </a:xfrm>
          <a:prstGeom prst="rect">
            <a:avLst/>
          </a:prstGeom>
        </p:spPr>
      </p:pic>
      <p:sp>
        <p:nvSpPr>
          <p:cNvPr id="2" name="TextBox 1">
            <a:extLst>
              <a:ext uri="{FF2B5EF4-FFF2-40B4-BE49-F238E27FC236}">
                <a16:creationId xmlns:a16="http://schemas.microsoft.com/office/drawing/2014/main" id="{3684BDFF-BA13-45D6-BA7B-E94404B8438C}"/>
              </a:ext>
            </a:extLst>
          </p:cNvPr>
          <p:cNvSpPr txBox="1"/>
          <p:nvPr/>
        </p:nvSpPr>
        <p:spPr>
          <a:xfrm>
            <a:off x="3144700" y="781810"/>
            <a:ext cx="2666114" cy="248209"/>
          </a:xfrm>
          <a:prstGeom prst="rect">
            <a:avLst/>
          </a:prstGeom>
          <a:noFill/>
        </p:spPr>
        <p:txBody>
          <a:bodyPr wrap="none" rtlCol="0">
            <a:spAutoFit/>
          </a:bodyPr>
          <a:lstStyle/>
          <a:p>
            <a:pPr algn="ctr" defTabSz="514350" fontAlgn="auto">
              <a:spcBef>
                <a:spcPts val="0"/>
              </a:spcBef>
              <a:spcAft>
                <a:spcPts val="0"/>
              </a:spcAft>
              <a:defRPr/>
            </a:pPr>
            <a:r>
              <a:rPr lang="en-US" sz="1013" b="1" dirty="0">
                <a:solidFill>
                  <a:prstClr val="black"/>
                </a:solidFill>
                <a:latin typeface="Arial" panose="020B0604020202020204" pitchFamily="34" charset="0"/>
                <a:ea typeface="+mn-ea"/>
                <a:cs typeface="Arial" panose="020B0604020202020204" pitchFamily="34" charset="0"/>
              </a:rPr>
              <a:t>Cancer Immunity Cyclical Evolution (E</a:t>
            </a:r>
            <a:r>
              <a:rPr lang="en-US" sz="1013" b="1" baseline="30000" dirty="0">
                <a:solidFill>
                  <a:prstClr val="black"/>
                </a:solidFill>
                <a:latin typeface="Arial" panose="020B0604020202020204" pitchFamily="34" charset="0"/>
                <a:ea typeface="+mn-ea"/>
                <a:cs typeface="Arial" panose="020B0604020202020204" pitchFamily="34" charset="0"/>
              </a:rPr>
              <a:t>8</a:t>
            </a:r>
            <a:r>
              <a:rPr lang="en-US" sz="1013" b="1" dirty="0">
                <a:solidFill>
                  <a:prstClr val="black"/>
                </a:solidFill>
                <a:latin typeface="Arial" panose="020B0604020202020204" pitchFamily="34" charset="0"/>
                <a:ea typeface="+mn-ea"/>
                <a:cs typeface="Arial" panose="020B0604020202020204" pitchFamily="34" charset="0"/>
              </a:rPr>
              <a:t>)</a:t>
            </a:r>
          </a:p>
        </p:txBody>
      </p:sp>
      <p:grpSp>
        <p:nvGrpSpPr>
          <p:cNvPr id="20" name="Group 19">
            <a:extLst>
              <a:ext uri="{FF2B5EF4-FFF2-40B4-BE49-F238E27FC236}">
                <a16:creationId xmlns:a16="http://schemas.microsoft.com/office/drawing/2014/main" id="{2C6A05D2-229D-4459-A8EC-6A1ED22E863B}"/>
              </a:ext>
            </a:extLst>
          </p:cNvPr>
          <p:cNvGrpSpPr/>
          <p:nvPr/>
        </p:nvGrpSpPr>
        <p:grpSpPr>
          <a:xfrm>
            <a:off x="3043353" y="1793621"/>
            <a:ext cx="578624" cy="196208"/>
            <a:chOff x="3118747" y="1780162"/>
            <a:chExt cx="1028665" cy="348815"/>
          </a:xfrm>
        </p:grpSpPr>
        <p:sp>
          <p:nvSpPr>
            <p:cNvPr id="4" name="TextBox 3">
              <a:extLst>
                <a:ext uri="{FF2B5EF4-FFF2-40B4-BE49-F238E27FC236}">
                  <a16:creationId xmlns:a16="http://schemas.microsoft.com/office/drawing/2014/main" id="{2398B44E-1765-4884-B17D-814EA58BCF1D}"/>
                </a:ext>
              </a:extLst>
            </p:cNvPr>
            <p:cNvSpPr txBox="1"/>
            <p:nvPr/>
          </p:nvSpPr>
          <p:spPr>
            <a:xfrm>
              <a:off x="3297606" y="1780162"/>
              <a:ext cx="849806" cy="348815"/>
            </a:xfrm>
            <a:prstGeom prst="rect">
              <a:avLst/>
            </a:prstGeom>
            <a:noFill/>
          </p:spPr>
          <p:txBody>
            <a:bodyPr wrap="none" rtlCol="0">
              <a:spAutoFit/>
            </a:bodyPr>
            <a:lstStyle/>
            <a:p>
              <a:pPr defTabSz="514350" fontAlgn="auto">
                <a:spcBef>
                  <a:spcPts val="0"/>
                </a:spcBef>
                <a:spcAft>
                  <a:spcPts val="0"/>
                </a:spcAft>
                <a:defRPr/>
              </a:pPr>
              <a:r>
                <a:rPr lang="en-US" sz="675" dirty="0">
                  <a:solidFill>
                    <a:prstClr val="black"/>
                  </a:solidFill>
                  <a:latin typeface="Arial" panose="020B0604020202020204" pitchFamily="34" charset="0"/>
                  <a:ea typeface="+mn-ea"/>
                  <a:cs typeface="Arial" panose="020B0604020202020204" pitchFamily="34" charset="0"/>
                </a:rPr>
                <a:t>Expand</a:t>
              </a:r>
            </a:p>
          </p:txBody>
        </p:sp>
        <p:sp>
          <p:nvSpPr>
            <p:cNvPr id="11" name="Oval 10">
              <a:extLst>
                <a:ext uri="{FF2B5EF4-FFF2-40B4-BE49-F238E27FC236}">
                  <a16:creationId xmlns:a16="http://schemas.microsoft.com/office/drawing/2014/main" id="{6D9B7A7F-D804-4322-AA8B-C5B56401FF6A}"/>
                </a:ext>
              </a:extLst>
            </p:cNvPr>
            <p:cNvSpPr/>
            <p:nvPr/>
          </p:nvSpPr>
          <p:spPr>
            <a:xfrm>
              <a:off x="3118747" y="1804178"/>
              <a:ext cx="241483" cy="241483"/>
            </a:xfrm>
            <a:prstGeom prst="ellipse">
              <a:avLst/>
            </a:prstGeom>
            <a:solidFill>
              <a:srgbClr val="D1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r>
                <a:rPr lang="en-US" sz="900" b="1" dirty="0">
                  <a:solidFill>
                    <a:prstClr val="white"/>
                  </a:solidFill>
                  <a:latin typeface="Arial" panose="020B0604020202020204" pitchFamily="34" charset="0"/>
                  <a:cs typeface="Arial" panose="020B0604020202020204" pitchFamily="34" charset="0"/>
                </a:rPr>
                <a:t>3</a:t>
              </a:r>
            </a:p>
          </p:txBody>
        </p:sp>
      </p:grpSp>
      <p:grpSp>
        <p:nvGrpSpPr>
          <p:cNvPr id="19" name="Group 18">
            <a:extLst>
              <a:ext uri="{FF2B5EF4-FFF2-40B4-BE49-F238E27FC236}">
                <a16:creationId xmlns:a16="http://schemas.microsoft.com/office/drawing/2014/main" id="{4ECC5BFF-1D4A-4ECA-9268-36705D95D2A5}"/>
              </a:ext>
            </a:extLst>
          </p:cNvPr>
          <p:cNvGrpSpPr/>
          <p:nvPr/>
        </p:nvGrpSpPr>
        <p:grpSpPr>
          <a:xfrm>
            <a:off x="2847038" y="2936541"/>
            <a:ext cx="590489" cy="196208"/>
            <a:chOff x="2577666" y="4027956"/>
            <a:chExt cx="1049758" cy="348815"/>
          </a:xfrm>
        </p:grpSpPr>
        <p:sp>
          <p:nvSpPr>
            <p:cNvPr id="5" name="TextBox 4">
              <a:extLst>
                <a:ext uri="{FF2B5EF4-FFF2-40B4-BE49-F238E27FC236}">
                  <a16:creationId xmlns:a16="http://schemas.microsoft.com/office/drawing/2014/main" id="{9A7B7520-0D21-491B-B2BD-146823761856}"/>
                </a:ext>
              </a:extLst>
            </p:cNvPr>
            <p:cNvSpPr txBox="1"/>
            <p:nvPr/>
          </p:nvSpPr>
          <p:spPr>
            <a:xfrm>
              <a:off x="2769070" y="4027956"/>
              <a:ext cx="858354" cy="348815"/>
            </a:xfrm>
            <a:prstGeom prst="rect">
              <a:avLst/>
            </a:prstGeom>
            <a:noFill/>
          </p:spPr>
          <p:txBody>
            <a:bodyPr wrap="none" rtlCol="0">
              <a:spAutoFit/>
            </a:bodyPr>
            <a:lstStyle/>
            <a:p>
              <a:pPr defTabSz="514350" fontAlgn="auto">
                <a:spcBef>
                  <a:spcPts val="0"/>
                </a:spcBef>
                <a:spcAft>
                  <a:spcPts val="0"/>
                </a:spcAft>
                <a:defRPr/>
              </a:pPr>
              <a:r>
                <a:rPr lang="en-US" sz="675" dirty="0">
                  <a:solidFill>
                    <a:prstClr val="black"/>
                  </a:solidFill>
                  <a:latin typeface="Arial" panose="020B0604020202020204" pitchFamily="34" charset="0"/>
                  <a:ea typeface="+mn-ea"/>
                  <a:cs typeface="Arial" panose="020B0604020202020204" pitchFamily="34" charset="0"/>
                </a:rPr>
                <a:t>Engage</a:t>
              </a:r>
            </a:p>
          </p:txBody>
        </p:sp>
        <p:sp>
          <p:nvSpPr>
            <p:cNvPr id="12" name="Oval 11">
              <a:extLst>
                <a:ext uri="{FF2B5EF4-FFF2-40B4-BE49-F238E27FC236}">
                  <a16:creationId xmlns:a16="http://schemas.microsoft.com/office/drawing/2014/main" id="{58072E19-6947-4231-AC5C-BADF4FB415F3}"/>
                </a:ext>
              </a:extLst>
            </p:cNvPr>
            <p:cNvSpPr/>
            <p:nvPr/>
          </p:nvSpPr>
          <p:spPr>
            <a:xfrm>
              <a:off x="2577666" y="4047006"/>
              <a:ext cx="241483" cy="241483"/>
            </a:xfrm>
            <a:prstGeom prst="ellipse">
              <a:avLst/>
            </a:prstGeom>
            <a:solidFill>
              <a:srgbClr val="D1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r>
                <a:rPr lang="en-US" sz="900" b="1" dirty="0">
                  <a:solidFill>
                    <a:prstClr val="white"/>
                  </a:solidFill>
                  <a:latin typeface="Arial" panose="020B0604020202020204" pitchFamily="34" charset="0"/>
                  <a:cs typeface="Arial" panose="020B0604020202020204" pitchFamily="34" charset="0"/>
                </a:rPr>
                <a:t>2</a:t>
              </a:r>
            </a:p>
          </p:txBody>
        </p:sp>
      </p:grpSp>
      <p:grpSp>
        <p:nvGrpSpPr>
          <p:cNvPr id="21" name="Group 20">
            <a:extLst>
              <a:ext uri="{FF2B5EF4-FFF2-40B4-BE49-F238E27FC236}">
                <a16:creationId xmlns:a16="http://schemas.microsoft.com/office/drawing/2014/main" id="{0D9B05A9-E41E-4192-A057-69FAD7F8DE81}"/>
              </a:ext>
            </a:extLst>
          </p:cNvPr>
          <p:cNvGrpSpPr/>
          <p:nvPr/>
        </p:nvGrpSpPr>
        <p:grpSpPr>
          <a:xfrm>
            <a:off x="4468122" y="1239013"/>
            <a:ext cx="696066" cy="196208"/>
            <a:chOff x="5807713" y="743780"/>
            <a:chExt cx="1237451" cy="348815"/>
          </a:xfrm>
        </p:grpSpPr>
        <p:sp>
          <p:nvSpPr>
            <p:cNvPr id="6" name="TextBox 5">
              <a:extLst>
                <a:ext uri="{FF2B5EF4-FFF2-40B4-BE49-F238E27FC236}">
                  <a16:creationId xmlns:a16="http://schemas.microsoft.com/office/drawing/2014/main" id="{7BAFD0FF-BB52-48F7-9247-6158B31B6480}"/>
                </a:ext>
              </a:extLst>
            </p:cNvPr>
            <p:cNvSpPr txBox="1"/>
            <p:nvPr/>
          </p:nvSpPr>
          <p:spPr>
            <a:xfrm>
              <a:off x="5998723" y="743780"/>
              <a:ext cx="1046441" cy="348815"/>
            </a:xfrm>
            <a:prstGeom prst="rect">
              <a:avLst/>
            </a:prstGeom>
            <a:noFill/>
          </p:spPr>
          <p:txBody>
            <a:bodyPr wrap="none" rtlCol="0">
              <a:spAutoFit/>
            </a:bodyPr>
            <a:lstStyle/>
            <a:p>
              <a:pPr defTabSz="514350" fontAlgn="auto">
                <a:spcBef>
                  <a:spcPts val="0"/>
                </a:spcBef>
                <a:spcAft>
                  <a:spcPts val="0"/>
                </a:spcAft>
                <a:defRPr/>
              </a:pPr>
              <a:r>
                <a:rPr lang="en-US" sz="675" dirty="0">
                  <a:solidFill>
                    <a:prstClr val="black"/>
                  </a:solidFill>
                  <a:latin typeface="Arial" panose="020B0604020202020204" pitchFamily="34" charset="0"/>
                  <a:ea typeface="+mn-ea"/>
                  <a:cs typeface="Arial" panose="020B0604020202020204" pitchFamily="34" charset="0"/>
                </a:rPr>
                <a:t>Expedition</a:t>
              </a:r>
            </a:p>
          </p:txBody>
        </p:sp>
        <p:sp>
          <p:nvSpPr>
            <p:cNvPr id="13" name="Oval 12">
              <a:extLst>
                <a:ext uri="{FF2B5EF4-FFF2-40B4-BE49-F238E27FC236}">
                  <a16:creationId xmlns:a16="http://schemas.microsoft.com/office/drawing/2014/main" id="{02D63BCE-7461-4DEA-BC38-A8ADABFB02D6}"/>
                </a:ext>
              </a:extLst>
            </p:cNvPr>
            <p:cNvSpPr/>
            <p:nvPr/>
          </p:nvSpPr>
          <p:spPr>
            <a:xfrm>
              <a:off x="5807713" y="751612"/>
              <a:ext cx="241483" cy="241483"/>
            </a:xfrm>
            <a:prstGeom prst="ellipse">
              <a:avLst/>
            </a:prstGeom>
            <a:solidFill>
              <a:srgbClr val="902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r>
                <a:rPr lang="en-US" sz="900" b="1" dirty="0">
                  <a:solidFill>
                    <a:prstClr val="white"/>
                  </a:solidFill>
                  <a:latin typeface="Arial" panose="020B0604020202020204" pitchFamily="34" charset="0"/>
                  <a:cs typeface="Arial" panose="020B0604020202020204" pitchFamily="34" charset="0"/>
                </a:rPr>
                <a:t>4</a:t>
              </a:r>
            </a:p>
          </p:txBody>
        </p:sp>
      </p:grpSp>
      <p:grpSp>
        <p:nvGrpSpPr>
          <p:cNvPr id="22" name="Group 21">
            <a:extLst>
              <a:ext uri="{FF2B5EF4-FFF2-40B4-BE49-F238E27FC236}">
                <a16:creationId xmlns:a16="http://schemas.microsoft.com/office/drawing/2014/main" id="{C5B8A83C-27D4-4194-83B5-0AC44AF8A736}"/>
              </a:ext>
            </a:extLst>
          </p:cNvPr>
          <p:cNvGrpSpPr/>
          <p:nvPr/>
        </p:nvGrpSpPr>
        <p:grpSpPr>
          <a:xfrm>
            <a:off x="5501013" y="1800091"/>
            <a:ext cx="667580" cy="196208"/>
            <a:chOff x="7948874" y="1750978"/>
            <a:chExt cx="1186807" cy="348814"/>
          </a:xfrm>
        </p:grpSpPr>
        <p:sp>
          <p:nvSpPr>
            <p:cNvPr id="7" name="TextBox 6">
              <a:extLst>
                <a:ext uri="{FF2B5EF4-FFF2-40B4-BE49-F238E27FC236}">
                  <a16:creationId xmlns:a16="http://schemas.microsoft.com/office/drawing/2014/main" id="{D7EF1198-68FE-48CF-8553-49E34940062C}"/>
                </a:ext>
              </a:extLst>
            </p:cNvPr>
            <p:cNvSpPr txBox="1"/>
            <p:nvPr/>
          </p:nvSpPr>
          <p:spPr>
            <a:xfrm>
              <a:off x="8131988" y="1750978"/>
              <a:ext cx="1003693" cy="348814"/>
            </a:xfrm>
            <a:prstGeom prst="rect">
              <a:avLst/>
            </a:prstGeom>
            <a:noFill/>
          </p:spPr>
          <p:txBody>
            <a:bodyPr wrap="none" rtlCol="0">
              <a:spAutoFit/>
            </a:bodyPr>
            <a:lstStyle/>
            <a:p>
              <a:pPr defTabSz="514350" fontAlgn="auto">
                <a:spcBef>
                  <a:spcPts val="0"/>
                </a:spcBef>
                <a:spcAft>
                  <a:spcPts val="0"/>
                </a:spcAft>
                <a:defRPr/>
              </a:pPr>
              <a:r>
                <a:rPr lang="en-US" sz="675" dirty="0">
                  <a:solidFill>
                    <a:prstClr val="black"/>
                  </a:solidFill>
                  <a:latin typeface="Arial" panose="020B0604020202020204" pitchFamily="34" charset="0"/>
                  <a:ea typeface="+mn-ea"/>
                  <a:cs typeface="Arial" panose="020B0604020202020204" pitchFamily="34" charset="0"/>
                </a:rPr>
                <a:t>Excursion</a:t>
              </a:r>
            </a:p>
          </p:txBody>
        </p:sp>
        <p:sp>
          <p:nvSpPr>
            <p:cNvPr id="14" name="Oval 13">
              <a:extLst>
                <a:ext uri="{FF2B5EF4-FFF2-40B4-BE49-F238E27FC236}">
                  <a16:creationId xmlns:a16="http://schemas.microsoft.com/office/drawing/2014/main" id="{AC987DFE-D074-4F54-AEFF-469DCE0D0C6D}"/>
                </a:ext>
              </a:extLst>
            </p:cNvPr>
            <p:cNvSpPr/>
            <p:nvPr/>
          </p:nvSpPr>
          <p:spPr>
            <a:xfrm>
              <a:off x="7948874" y="1786494"/>
              <a:ext cx="241483" cy="241483"/>
            </a:xfrm>
            <a:prstGeom prst="ellipse">
              <a:avLst/>
            </a:prstGeom>
            <a:solidFill>
              <a:srgbClr val="902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r>
                <a:rPr lang="en-US" sz="900" b="1" dirty="0">
                  <a:solidFill>
                    <a:prstClr val="white"/>
                  </a:solidFill>
                  <a:latin typeface="Arial" panose="020B0604020202020204" pitchFamily="34" charset="0"/>
                  <a:cs typeface="Arial" panose="020B0604020202020204" pitchFamily="34" charset="0"/>
                </a:rPr>
                <a:t>5</a:t>
              </a:r>
            </a:p>
          </p:txBody>
        </p:sp>
      </p:grpSp>
      <p:grpSp>
        <p:nvGrpSpPr>
          <p:cNvPr id="23" name="Group 22">
            <a:extLst>
              <a:ext uri="{FF2B5EF4-FFF2-40B4-BE49-F238E27FC236}">
                <a16:creationId xmlns:a16="http://schemas.microsoft.com/office/drawing/2014/main" id="{CD25C465-7BED-4E7F-A105-694CC5D7F46E}"/>
              </a:ext>
            </a:extLst>
          </p:cNvPr>
          <p:cNvGrpSpPr/>
          <p:nvPr/>
        </p:nvGrpSpPr>
        <p:grpSpPr>
          <a:xfrm>
            <a:off x="5717248" y="2927278"/>
            <a:ext cx="754028" cy="196208"/>
            <a:chOff x="8463045" y="4077530"/>
            <a:chExt cx="1340494" cy="348815"/>
          </a:xfrm>
        </p:grpSpPr>
        <p:sp>
          <p:nvSpPr>
            <p:cNvPr id="8" name="TextBox 7">
              <a:extLst>
                <a:ext uri="{FF2B5EF4-FFF2-40B4-BE49-F238E27FC236}">
                  <a16:creationId xmlns:a16="http://schemas.microsoft.com/office/drawing/2014/main" id="{86AE37B1-9C71-4AFA-B8CF-6FAB1C4136EA}"/>
                </a:ext>
              </a:extLst>
            </p:cNvPr>
            <p:cNvSpPr txBox="1"/>
            <p:nvPr/>
          </p:nvSpPr>
          <p:spPr>
            <a:xfrm>
              <a:off x="8654506" y="4077530"/>
              <a:ext cx="1149033" cy="348815"/>
            </a:xfrm>
            <a:prstGeom prst="rect">
              <a:avLst/>
            </a:prstGeom>
            <a:noFill/>
          </p:spPr>
          <p:txBody>
            <a:bodyPr wrap="none" rtlCol="0">
              <a:spAutoFit/>
            </a:bodyPr>
            <a:lstStyle/>
            <a:p>
              <a:pPr defTabSz="514350" fontAlgn="auto">
                <a:spcBef>
                  <a:spcPts val="0"/>
                </a:spcBef>
                <a:spcAft>
                  <a:spcPts val="0"/>
                </a:spcAft>
                <a:defRPr/>
              </a:pPr>
              <a:r>
                <a:rPr lang="en-US" sz="675" dirty="0">
                  <a:solidFill>
                    <a:prstClr val="black"/>
                  </a:solidFill>
                  <a:latin typeface="Arial" panose="020B0604020202020204" pitchFamily="34" charset="0"/>
                  <a:ea typeface="+mn-ea"/>
                  <a:cs typeface="Arial" panose="020B0604020202020204" pitchFamily="34" charset="0"/>
                </a:rPr>
                <a:t>Establish ID</a:t>
              </a:r>
            </a:p>
          </p:txBody>
        </p:sp>
        <p:sp>
          <p:nvSpPr>
            <p:cNvPr id="15" name="Oval 14">
              <a:extLst>
                <a:ext uri="{FF2B5EF4-FFF2-40B4-BE49-F238E27FC236}">
                  <a16:creationId xmlns:a16="http://schemas.microsoft.com/office/drawing/2014/main" id="{794846D1-1117-4684-8EB6-9DCF207CB1FD}"/>
                </a:ext>
              </a:extLst>
            </p:cNvPr>
            <p:cNvSpPr/>
            <p:nvPr/>
          </p:nvSpPr>
          <p:spPr>
            <a:xfrm>
              <a:off x="8463045" y="4090764"/>
              <a:ext cx="241483" cy="241483"/>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r>
                <a:rPr lang="en-US" sz="900" b="1" dirty="0">
                  <a:solidFill>
                    <a:prstClr val="white"/>
                  </a:solidFill>
                  <a:latin typeface="Arial" panose="020B0604020202020204" pitchFamily="34" charset="0"/>
                  <a:cs typeface="Arial" panose="020B0604020202020204" pitchFamily="34" charset="0"/>
                </a:rPr>
                <a:t>6</a:t>
              </a:r>
            </a:p>
          </p:txBody>
        </p:sp>
      </p:grpSp>
      <p:grpSp>
        <p:nvGrpSpPr>
          <p:cNvPr id="24" name="Group 23">
            <a:extLst>
              <a:ext uri="{FF2B5EF4-FFF2-40B4-BE49-F238E27FC236}">
                <a16:creationId xmlns:a16="http://schemas.microsoft.com/office/drawing/2014/main" id="{D66A9975-56E1-4893-9C5B-B1589233C1BE}"/>
              </a:ext>
            </a:extLst>
          </p:cNvPr>
          <p:cNvGrpSpPr/>
          <p:nvPr/>
        </p:nvGrpSpPr>
        <p:grpSpPr>
          <a:xfrm>
            <a:off x="5023312" y="3789074"/>
            <a:ext cx="559998" cy="196208"/>
            <a:chOff x="6984164" y="5922543"/>
            <a:chExt cx="995550" cy="348815"/>
          </a:xfrm>
        </p:grpSpPr>
        <p:sp>
          <p:nvSpPr>
            <p:cNvPr id="9" name="TextBox 8">
              <a:extLst>
                <a:ext uri="{FF2B5EF4-FFF2-40B4-BE49-F238E27FC236}">
                  <a16:creationId xmlns:a16="http://schemas.microsoft.com/office/drawing/2014/main" id="{CEE5C470-5722-4D33-98D4-D2D50104C448}"/>
                </a:ext>
              </a:extLst>
            </p:cNvPr>
            <p:cNvSpPr txBox="1"/>
            <p:nvPr/>
          </p:nvSpPr>
          <p:spPr>
            <a:xfrm>
              <a:off x="7172658" y="5922543"/>
              <a:ext cx="807056" cy="348815"/>
            </a:xfrm>
            <a:prstGeom prst="rect">
              <a:avLst/>
            </a:prstGeom>
            <a:noFill/>
          </p:spPr>
          <p:txBody>
            <a:bodyPr wrap="none" rtlCol="0">
              <a:spAutoFit/>
            </a:bodyPr>
            <a:lstStyle/>
            <a:p>
              <a:pPr defTabSz="514350" fontAlgn="auto">
                <a:spcBef>
                  <a:spcPts val="0"/>
                </a:spcBef>
                <a:spcAft>
                  <a:spcPts val="0"/>
                </a:spcAft>
                <a:defRPr/>
              </a:pPr>
              <a:r>
                <a:rPr lang="en-US" sz="675" dirty="0">
                  <a:solidFill>
                    <a:prstClr val="black"/>
                  </a:solidFill>
                  <a:latin typeface="Arial" panose="020B0604020202020204" pitchFamily="34" charset="0"/>
                  <a:ea typeface="+mn-ea"/>
                  <a:cs typeface="Arial" panose="020B0604020202020204" pitchFamily="34" charset="0"/>
                </a:rPr>
                <a:t>Enable</a:t>
              </a:r>
            </a:p>
          </p:txBody>
        </p:sp>
        <p:sp>
          <p:nvSpPr>
            <p:cNvPr id="16" name="Oval 15">
              <a:extLst>
                <a:ext uri="{FF2B5EF4-FFF2-40B4-BE49-F238E27FC236}">
                  <a16:creationId xmlns:a16="http://schemas.microsoft.com/office/drawing/2014/main" id="{476BB93D-4552-44EA-8E72-6FB43966D3BB}"/>
                </a:ext>
              </a:extLst>
            </p:cNvPr>
            <p:cNvSpPr/>
            <p:nvPr/>
          </p:nvSpPr>
          <p:spPr>
            <a:xfrm>
              <a:off x="6984164" y="5941593"/>
              <a:ext cx="241483" cy="241483"/>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r>
                <a:rPr lang="en-US" sz="900" b="1" dirty="0">
                  <a:solidFill>
                    <a:prstClr val="white"/>
                  </a:solidFill>
                  <a:latin typeface="Arial" panose="020B0604020202020204" pitchFamily="34" charset="0"/>
                  <a:cs typeface="Arial" panose="020B0604020202020204" pitchFamily="34" charset="0"/>
                </a:rPr>
                <a:t>7</a:t>
              </a:r>
            </a:p>
          </p:txBody>
        </p:sp>
      </p:grpSp>
      <p:grpSp>
        <p:nvGrpSpPr>
          <p:cNvPr id="18" name="Group 17">
            <a:extLst>
              <a:ext uri="{FF2B5EF4-FFF2-40B4-BE49-F238E27FC236}">
                <a16:creationId xmlns:a16="http://schemas.microsoft.com/office/drawing/2014/main" id="{21C2B108-4BD3-4C3D-A420-9FAE77467479}"/>
              </a:ext>
            </a:extLst>
          </p:cNvPr>
          <p:cNvGrpSpPr/>
          <p:nvPr/>
        </p:nvGrpSpPr>
        <p:grpSpPr>
          <a:xfrm>
            <a:off x="3725022" y="3791413"/>
            <a:ext cx="766811" cy="196208"/>
            <a:chOff x="4547786" y="6098351"/>
            <a:chExt cx="1363219" cy="348815"/>
          </a:xfrm>
        </p:grpSpPr>
        <p:sp>
          <p:nvSpPr>
            <p:cNvPr id="10" name="TextBox 9">
              <a:extLst>
                <a:ext uri="{FF2B5EF4-FFF2-40B4-BE49-F238E27FC236}">
                  <a16:creationId xmlns:a16="http://schemas.microsoft.com/office/drawing/2014/main" id="{AD80D9ED-A587-41DD-81A1-D2620B3FF5D1}"/>
                </a:ext>
              </a:extLst>
            </p:cNvPr>
            <p:cNvSpPr txBox="1"/>
            <p:nvPr/>
          </p:nvSpPr>
          <p:spPr>
            <a:xfrm>
              <a:off x="4727775" y="6098351"/>
              <a:ext cx="1183230" cy="348815"/>
            </a:xfrm>
            <a:prstGeom prst="rect">
              <a:avLst/>
            </a:prstGeom>
            <a:noFill/>
          </p:spPr>
          <p:txBody>
            <a:bodyPr wrap="none" rtlCol="0">
              <a:spAutoFit/>
            </a:bodyPr>
            <a:lstStyle/>
            <a:p>
              <a:pPr defTabSz="514350" fontAlgn="auto">
                <a:spcBef>
                  <a:spcPts val="0"/>
                </a:spcBef>
                <a:spcAft>
                  <a:spcPts val="0"/>
                </a:spcAft>
                <a:defRPr/>
              </a:pPr>
              <a:r>
                <a:rPr lang="en-US" sz="675" dirty="0">
                  <a:solidFill>
                    <a:prstClr val="black"/>
                  </a:solidFill>
                  <a:latin typeface="Arial" panose="020B0604020202020204" pitchFamily="34" charset="0"/>
                  <a:ea typeface="+mn-ea"/>
                  <a:cs typeface="Arial" panose="020B0604020202020204" pitchFamily="34" charset="0"/>
                </a:rPr>
                <a:t>Emit antigen</a:t>
              </a:r>
            </a:p>
          </p:txBody>
        </p:sp>
        <p:sp>
          <p:nvSpPr>
            <p:cNvPr id="17" name="Oval 16">
              <a:extLst>
                <a:ext uri="{FF2B5EF4-FFF2-40B4-BE49-F238E27FC236}">
                  <a16:creationId xmlns:a16="http://schemas.microsoft.com/office/drawing/2014/main" id="{6B3B2530-9534-4E2F-95BD-4269EB3C5147}"/>
                </a:ext>
              </a:extLst>
            </p:cNvPr>
            <p:cNvSpPr/>
            <p:nvPr/>
          </p:nvSpPr>
          <p:spPr>
            <a:xfrm>
              <a:off x="4547786" y="6111960"/>
              <a:ext cx="241483" cy="241483"/>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r>
                <a:rPr lang="en-US" sz="900" b="1" dirty="0">
                  <a:solidFill>
                    <a:prstClr val="white"/>
                  </a:solidFill>
                  <a:latin typeface="Arial" panose="020B0604020202020204" pitchFamily="34" charset="0"/>
                  <a:cs typeface="Arial" panose="020B0604020202020204" pitchFamily="34" charset="0"/>
                </a:rPr>
                <a:t>1</a:t>
              </a:r>
            </a:p>
          </p:txBody>
        </p:sp>
      </p:grpSp>
      <p:sp>
        <p:nvSpPr>
          <p:cNvPr id="25" name="TextBox 24">
            <a:extLst>
              <a:ext uri="{FF2B5EF4-FFF2-40B4-BE49-F238E27FC236}">
                <a16:creationId xmlns:a16="http://schemas.microsoft.com/office/drawing/2014/main" id="{AC30F381-F95C-432C-B708-21D649E64B09}"/>
              </a:ext>
            </a:extLst>
          </p:cNvPr>
          <p:cNvSpPr txBox="1"/>
          <p:nvPr/>
        </p:nvSpPr>
        <p:spPr>
          <a:xfrm>
            <a:off x="5845310" y="4205879"/>
            <a:ext cx="2182643" cy="196208"/>
          </a:xfrm>
          <a:prstGeom prst="rect">
            <a:avLst/>
          </a:prstGeom>
          <a:noFill/>
        </p:spPr>
        <p:txBody>
          <a:bodyPr wrap="square" rtlCol="0">
            <a:spAutoFit/>
          </a:bodyPr>
          <a:lstStyle/>
          <a:p>
            <a:pPr defTabSz="685784">
              <a:defRPr/>
            </a:pPr>
            <a:r>
              <a:rPr lang="en-US" sz="675" dirty="0">
                <a:solidFill>
                  <a:srgbClr val="193209"/>
                </a:solidFill>
                <a:latin typeface="Arial" charset="0"/>
                <a:cs typeface="+mn-cs"/>
              </a:rPr>
              <a:t>Modified from Chen and </a:t>
            </a:r>
            <a:r>
              <a:rPr lang="en-US" sz="675" dirty="0" err="1">
                <a:solidFill>
                  <a:srgbClr val="193209"/>
                </a:solidFill>
                <a:latin typeface="Arial" charset="0"/>
                <a:cs typeface="+mn-cs"/>
              </a:rPr>
              <a:t>Mellman</a:t>
            </a:r>
            <a:r>
              <a:rPr lang="en-US" sz="675" dirty="0">
                <a:solidFill>
                  <a:srgbClr val="193209"/>
                </a:solidFill>
                <a:latin typeface="Arial" charset="0"/>
                <a:cs typeface="+mn-cs"/>
              </a:rPr>
              <a:t>, </a:t>
            </a:r>
            <a:r>
              <a:rPr lang="en-US" sz="675" i="1" dirty="0">
                <a:solidFill>
                  <a:srgbClr val="193209"/>
                </a:solidFill>
                <a:latin typeface="Arial" charset="0"/>
                <a:cs typeface="+mn-cs"/>
              </a:rPr>
              <a:t>Immunity</a:t>
            </a:r>
            <a:r>
              <a:rPr lang="en-US" sz="675" dirty="0">
                <a:solidFill>
                  <a:srgbClr val="193209"/>
                </a:solidFill>
                <a:latin typeface="Arial" charset="0"/>
                <a:cs typeface="+mn-cs"/>
              </a:rPr>
              <a:t> 2013 </a:t>
            </a:r>
          </a:p>
        </p:txBody>
      </p:sp>
    </p:spTree>
    <p:extLst>
      <p:ext uri="{BB962C8B-B14F-4D97-AF65-F5344CB8AC3E}">
        <p14:creationId xmlns:p14="http://schemas.microsoft.com/office/powerpoint/2010/main" val="192607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00596" y="770864"/>
            <a:ext cx="5915025" cy="74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24" tIns="45712" rIns="91424" bIns="45712" rtlCol="0" anchor="t">
            <a:normAutofit/>
          </a:bodyPr>
          <a:lstStyle>
            <a:lvl1pPr algn="l" defTabSz="914400" rtl="0" eaLnBrk="1" latinLnBrk="0" hangingPunct="1">
              <a:lnSpc>
                <a:spcPct val="90000"/>
              </a:lnSpc>
              <a:spcBef>
                <a:spcPct val="0"/>
              </a:spcBef>
              <a:buNone/>
              <a:defRPr kumimoji="0" lang="en-GB" sz="2400" b="1" i="0" u="none" strike="noStrike" kern="0" cap="none" spc="0" normalizeH="0" baseline="0" smtClean="0">
                <a:ln>
                  <a:noFill/>
                </a:ln>
                <a:solidFill>
                  <a:srgbClr val="0E7AC4"/>
                </a:solidFill>
                <a:effectLst/>
                <a:uLnTx/>
                <a:uFillTx/>
                <a:latin typeface="Arial" panose="020B0604020202020204" pitchFamily="34" charset="0"/>
                <a:ea typeface="+mn-ea"/>
                <a:cs typeface="Arial" panose="020B0604020202020204" pitchFamily="34" charset="0"/>
              </a:defRPr>
            </a:lvl1pPr>
          </a:lstStyle>
          <a:p>
            <a:pPr algn="ctr" defTabSz="514350" fontAlgn="auto">
              <a:lnSpc>
                <a:spcPct val="100000"/>
              </a:lnSpc>
              <a:spcBef>
                <a:spcPts val="0"/>
              </a:spcBef>
              <a:spcAft>
                <a:spcPts val="0"/>
              </a:spcAft>
              <a:defRPr/>
            </a:pPr>
            <a:r>
              <a:rPr lang="en-US" sz="1013" kern="1200" dirty="0">
                <a:solidFill>
                  <a:prstClr val="black"/>
                </a:solidFill>
              </a:rPr>
              <a:t>Cancer Immunity Cyclical </a:t>
            </a:r>
            <a:r>
              <a:rPr lang="en-US" sz="1013" u="sng" kern="1200" dirty="0">
                <a:solidFill>
                  <a:prstClr val="black"/>
                </a:solidFill>
              </a:rPr>
              <a:t>Evolution</a:t>
            </a:r>
            <a:r>
              <a:rPr lang="en-US" sz="1013" kern="1200" dirty="0">
                <a:solidFill>
                  <a:prstClr val="black"/>
                </a:solidFill>
              </a:rPr>
              <a:t> (E</a:t>
            </a:r>
            <a:r>
              <a:rPr lang="en-US" sz="1013" kern="1200" baseline="30000" dirty="0">
                <a:solidFill>
                  <a:prstClr val="black"/>
                </a:solidFill>
              </a:rPr>
              <a:t>8</a:t>
            </a:r>
            <a:r>
              <a:rPr lang="en-US" sz="1013" kern="1200" dirty="0">
                <a:solidFill>
                  <a:prstClr val="black"/>
                </a:solidFill>
              </a:rPr>
              <a:t>): Antigen spreading</a:t>
            </a:r>
          </a:p>
          <a:p>
            <a:pPr defTabSz="685784" fontAlgn="auto">
              <a:spcAft>
                <a:spcPts val="0"/>
              </a:spcAft>
              <a:defRPr/>
            </a:pPr>
            <a:br>
              <a:rPr lang="en-US" altLang="en-US" sz="1800" dirty="0"/>
            </a:br>
            <a:endParaRPr lang="en-US" sz="1800" dirty="0"/>
          </a:p>
        </p:txBody>
      </p:sp>
      <p:pic>
        <p:nvPicPr>
          <p:cNvPr id="12" name="TIC" descr="A close up of a logo&#10;&#10;Description automatically generated">
            <a:extLst>
              <a:ext uri="{FF2B5EF4-FFF2-40B4-BE49-F238E27FC236}">
                <a16:creationId xmlns:a16="http://schemas.microsoft.com/office/drawing/2014/main" id="{E00FA60A-CC05-443F-99FA-1CF837F646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71631" y="1266506"/>
            <a:ext cx="5400738" cy="3137699"/>
          </a:xfrm>
          <a:prstGeom prst="rect">
            <a:avLst/>
          </a:prstGeom>
        </p:spPr>
      </p:pic>
      <p:pic>
        <p:nvPicPr>
          <p:cNvPr id="14" name="tumors">
            <a:extLst>
              <a:ext uri="{FF2B5EF4-FFF2-40B4-BE49-F238E27FC236}">
                <a16:creationId xmlns:a16="http://schemas.microsoft.com/office/drawing/2014/main" id="{ED55A7AC-650A-49A1-A201-718502DBA0F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910210" y="1266506"/>
            <a:ext cx="5400737" cy="3137699"/>
          </a:xfrm>
          <a:prstGeom prst="rect">
            <a:avLst/>
          </a:prstGeom>
        </p:spPr>
      </p:pic>
      <p:pic>
        <p:nvPicPr>
          <p:cNvPr id="18" name="auger" descr="A picture containing knife&#10;&#10;Description automatically generated">
            <a:extLst>
              <a:ext uri="{FF2B5EF4-FFF2-40B4-BE49-F238E27FC236}">
                <a16:creationId xmlns:a16="http://schemas.microsoft.com/office/drawing/2014/main" id="{F8C1C73A-8FDF-431A-BD35-AB1C89E01F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42355" y="1266506"/>
            <a:ext cx="5400738" cy="3137699"/>
          </a:xfrm>
          <a:prstGeom prst="rect">
            <a:avLst/>
          </a:prstGeom>
        </p:spPr>
      </p:pic>
    </p:spTree>
    <p:extLst>
      <p:ext uri="{BB962C8B-B14F-4D97-AF65-F5344CB8AC3E}">
        <p14:creationId xmlns:p14="http://schemas.microsoft.com/office/powerpoint/2010/main" val="21823270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par>
                                <p:cTn id="8" presetID="10" presetClass="entr" presetSubtype="0" fill="hold"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4AB71D-4F39-46E9-B6A6-B0440B74734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546315" y="781808"/>
            <a:ext cx="4051372" cy="3579884"/>
          </a:xfrm>
          <a:prstGeom prst="rect">
            <a:avLst/>
          </a:prstGeom>
        </p:spPr>
      </p:pic>
      <p:sp>
        <p:nvSpPr>
          <p:cNvPr id="2" name="TextBox 1">
            <a:extLst>
              <a:ext uri="{FF2B5EF4-FFF2-40B4-BE49-F238E27FC236}">
                <a16:creationId xmlns:a16="http://schemas.microsoft.com/office/drawing/2014/main" id="{3684BDFF-BA13-45D6-BA7B-E94404B8438C}"/>
              </a:ext>
            </a:extLst>
          </p:cNvPr>
          <p:cNvSpPr txBox="1"/>
          <p:nvPr/>
        </p:nvSpPr>
        <p:spPr>
          <a:xfrm>
            <a:off x="3144700" y="781810"/>
            <a:ext cx="2666114" cy="248209"/>
          </a:xfrm>
          <a:prstGeom prst="rect">
            <a:avLst/>
          </a:prstGeom>
          <a:noFill/>
        </p:spPr>
        <p:txBody>
          <a:bodyPr wrap="none" rtlCol="0">
            <a:spAutoFit/>
          </a:bodyPr>
          <a:lstStyle/>
          <a:p>
            <a:pPr algn="ctr" defTabSz="514350" fontAlgn="auto">
              <a:spcBef>
                <a:spcPts val="0"/>
              </a:spcBef>
              <a:spcAft>
                <a:spcPts val="0"/>
              </a:spcAft>
              <a:defRPr/>
            </a:pPr>
            <a:r>
              <a:rPr lang="en-US" sz="1013" b="1" dirty="0">
                <a:solidFill>
                  <a:prstClr val="black"/>
                </a:solidFill>
                <a:latin typeface="Arial" panose="020B0604020202020204" pitchFamily="34" charset="0"/>
                <a:ea typeface="+mn-ea"/>
                <a:cs typeface="Arial" panose="020B0604020202020204" pitchFamily="34" charset="0"/>
              </a:rPr>
              <a:t>Cancer Immunity Cyclical Evolution (E</a:t>
            </a:r>
            <a:r>
              <a:rPr lang="en-US" sz="1013" b="1" baseline="30000" dirty="0">
                <a:solidFill>
                  <a:prstClr val="black"/>
                </a:solidFill>
                <a:latin typeface="Arial" panose="020B0604020202020204" pitchFamily="34" charset="0"/>
                <a:ea typeface="+mn-ea"/>
                <a:cs typeface="Arial" panose="020B0604020202020204" pitchFamily="34" charset="0"/>
              </a:rPr>
              <a:t>8</a:t>
            </a:r>
            <a:r>
              <a:rPr lang="en-US" sz="1013" b="1" dirty="0">
                <a:solidFill>
                  <a:prstClr val="black"/>
                </a:solidFill>
                <a:latin typeface="Arial" panose="020B0604020202020204" pitchFamily="34" charset="0"/>
                <a:ea typeface="+mn-ea"/>
                <a:cs typeface="Arial" panose="020B0604020202020204" pitchFamily="34" charset="0"/>
              </a:rPr>
              <a:t>)</a:t>
            </a:r>
          </a:p>
        </p:txBody>
      </p:sp>
      <p:grpSp>
        <p:nvGrpSpPr>
          <p:cNvPr id="20" name="Group 19">
            <a:extLst>
              <a:ext uri="{FF2B5EF4-FFF2-40B4-BE49-F238E27FC236}">
                <a16:creationId xmlns:a16="http://schemas.microsoft.com/office/drawing/2014/main" id="{2C6A05D2-229D-4459-A8EC-6A1ED22E863B}"/>
              </a:ext>
            </a:extLst>
          </p:cNvPr>
          <p:cNvGrpSpPr/>
          <p:nvPr/>
        </p:nvGrpSpPr>
        <p:grpSpPr>
          <a:xfrm>
            <a:off x="3043353" y="1793621"/>
            <a:ext cx="578624" cy="196208"/>
            <a:chOff x="3118747" y="1780162"/>
            <a:chExt cx="1028665" cy="348815"/>
          </a:xfrm>
        </p:grpSpPr>
        <p:sp>
          <p:nvSpPr>
            <p:cNvPr id="4" name="TextBox 3">
              <a:extLst>
                <a:ext uri="{FF2B5EF4-FFF2-40B4-BE49-F238E27FC236}">
                  <a16:creationId xmlns:a16="http://schemas.microsoft.com/office/drawing/2014/main" id="{2398B44E-1765-4884-B17D-814EA58BCF1D}"/>
                </a:ext>
              </a:extLst>
            </p:cNvPr>
            <p:cNvSpPr txBox="1"/>
            <p:nvPr/>
          </p:nvSpPr>
          <p:spPr>
            <a:xfrm>
              <a:off x="3297606" y="1780162"/>
              <a:ext cx="849806" cy="348815"/>
            </a:xfrm>
            <a:prstGeom prst="rect">
              <a:avLst/>
            </a:prstGeom>
            <a:noFill/>
          </p:spPr>
          <p:txBody>
            <a:bodyPr wrap="none" rtlCol="0">
              <a:spAutoFit/>
            </a:bodyPr>
            <a:lstStyle/>
            <a:p>
              <a:pPr defTabSz="514350" fontAlgn="auto">
                <a:spcBef>
                  <a:spcPts val="0"/>
                </a:spcBef>
                <a:spcAft>
                  <a:spcPts val="0"/>
                </a:spcAft>
                <a:defRPr/>
              </a:pPr>
              <a:r>
                <a:rPr lang="en-US" sz="675" dirty="0">
                  <a:solidFill>
                    <a:prstClr val="black"/>
                  </a:solidFill>
                  <a:latin typeface="Arial" panose="020B0604020202020204" pitchFamily="34" charset="0"/>
                  <a:ea typeface="+mn-ea"/>
                  <a:cs typeface="Arial" panose="020B0604020202020204" pitchFamily="34" charset="0"/>
                </a:rPr>
                <a:t>Expand</a:t>
              </a:r>
            </a:p>
          </p:txBody>
        </p:sp>
        <p:sp>
          <p:nvSpPr>
            <p:cNvPr id="11" name="Oval 10">
              <a:extLst>
                <a:ext uri="{FF2B5EF4-FFF2-40B4-BE49-F238E27FC236}">
                  <a16:creationId xmlns:a16="http://schemas.microsoft.com/office/drawing/2014/main" id="{6D9B7A7F-D804-4322-AA8B-C5B56401FF6A}"/>
                </a:ext>
              </a:extLst>
            </p:cNvPr>
            <p:cNvSpPr/>
            <p:nvPr/>
          </p:nvSpPr>
          <p:spPr>
            <a:xfrm>
              <a:off x="3118747" y="1804178"/>
              <a:ext cx="241483" cy="241483"/>
            </a:xfrm>
            <a:prstGeom prst="ellipse">
              <a:avLst/>
            </a:prstGeom>
            <a:solidFill>
              <a:srgbClr val="D1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r>
                <a:rPr lang="en-US" sz="900" b="1" dirty="0">
                  <a:solidFill>
                    <a:prstClr val="white"/>
                  </a:solidFill>
                  <a:latin typeface="Arial" panose="020B0604020202020204" pitchFamily="34" charset="0"/>
                  <a:cs typeface="Arial" panose="020B0604020202020204" pitchFamily="34" charset="0"/>
                </a:rPr>
                <a:t>3</a:t>
              </a:r>
            </a:p>
          </p:txBody>
        </p:sp>
      </p:grpSp>
      <p:grpSp>
        <p:nvGrpSpPr>
          <p:cNvPr id="19" name="Group 18">
            <a:extLst>
              <a:ext uri="{FF2B5EF4-FFF2-40B4-BE49-F238E27FC236}">
                <a16:creationId xmlns:a16="http://schemas.microsoft.com/office/drawing/2014/main" id="{4ECC5BFF-1D4A-4ECA-9268-36705D95D2A5}"/>
              </a:ext>
            </a:extLst>
          </p:cNvPr>
          <p:cNvGrpSpPr/>
          <p:nvPr/>
        </p:nvGrpSpPr>
        <p:grpSpPr>
          <a:xfrm>
            <a:off x="2847038" y="2936541"/>
            <a:ext cx="590489" cy="196208"/>
            <a:chOff x="2577666" y="4027956"/>
            <a:chExt cx="1049758" cy="348815"/>
          </a:xfrm>
        </p:grpSpPr>
        <p:sp>
          <p:nvSpPr>
            <p:cNvPr id="5" name="TextBox 4">
              <a:extLst>
                <a:ext uri="{FF2B5EF4-FFF2-40B4-BE49-F238E27FC236}">
                  <a16:creationId xmlns:a16="http://schemas.microsoft.com/office/drawing/2014/main" id="{9A7B7520-0D21-491B-B2BD-146823761856}"/>
                </a:ext>
              </a:extLst>
            </p:cNvPr>
            <p:cNvSpPr txBox="1"/>
            <p:nvPr/>
          </p:nvSpPr>
          <p:spPr>
            <a:xfrm>
              <a:off x="2769070" y="4027956"/>
              <a:ext cx="858354" cy="348815"/>
            </a:xfrm>
            <a:prstGeom prst="rect">
              <a:avLst/>
            </a:prstGeom>
            <a:noFill/>
          </p:spPr>
          <p:txBody>
            <a:bodyPr wrap="none" rtlCol="0">
              <a:spAutoFit/>
            </a:bodyPr>
            <a:lstStyle/>
            <a:p>
              <a:pPr defTabSz="514350" fontAlgn="auto">
                <a:spcBef>
                  <a:spcPts val="0"/>
                </a:spcBef>
                <a:spcAft>
                  <a:spcPts val="0"/>
                </a:spcAft>
                <a:defRPr/>
              </a:pPr>
              <a:r>
                <a:rPr lang="en-US" sz="675" dirty="0">
                  <a:solidFill>
                    <a:prstClr val="black"/>
                  </a:solidFill>
                  <a:latin typeface="Arial" panose="020B0604020202020204" pitchFamily="34" charset="0"/>
                  <a:ea typeface="+mn-ea"/>
                  <a:cs typeface="Arial" panose="020B0604020202020204" pitchFamily="34" charset="0"/>
                </a:rPr>
                <a:t>Engage</a:t>
              </a:r>
            </a:p>
          </p:txBody>
        </p:sp>
        <p:sp>
          <p:nvSpPr>
            <p:cNvPr id="12" name="Oval 11">
              <a:extLst>
                <a:ext uri="{FF2B5EF4-FFF2-40B4-BE49-F238E27FC236}">
                  <a16:creationId xmlns:a16="http://schemas.microsoft.com/office/drawing/2014/main" id="{58072E19-6947-4231-AC5C-BADF4FB415F3}"/>
                </a:ext>
              </a:extLst>
            </p:cNvPr>
            <p:cNvSpPr/>
            <p:nvPr/>
          </p:nvSpPr>
          <p:spPr>
            <a:xfrm>
              <a:off x="2577666" y="4047006"/>
              <a:ext cx="241483" cy="241483"/>
            </a:xfrm>
            <a:prstGeom prst="ellipse">
              <a:avLst/>
            </a:prstGeom>
            <a:solidFill>
              <a:srgbClr val="D1A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r>
                <a:rPr lang="en-US" sz="900" b="1" dirty="0">
                  <a:solidFill>
                    <a:prstClr val="white"/>
                  </a:solidFill>
                  <a:latin typeface="Arial" panose="020B0604020202020204" pitchFamily="34" charset="0"/>
                  <a:cs typeface="Arial" panose="020B0604020202020204" pitchFamily="34" charset="0"/>
                </a:rPr>
                <a:t>2</a:t>
              </a:r>
            </a:p>
          </p:txBody>
        </p:sp>
      </p:grpSp>
      <p:grpSp>
        <p:nvGrpSpPr>
          <p:cNvPr id="21" name="Group 20">
            <a:extLst>
              <a:ext uri="{FF2B5EF4-FFF2-40B4-BE49-F238E27FC236}">
                <a16:creationId xmlns:a16="http://schemas.microsoft.com/office/drawing/2014/main" id="{0D9B05A9-E41E-4192-A057-69FAD7F8DE81}"/>
              </a:ext>
            </a:extLst>
          </p:cNvPr>
          <p:cNvGrpSpPr/>
          <p:nvPr/>
        </p:nvGrpSpPr>
        <p:grpSpPr>
          <a:xfrm>
            <a:off x="4468122" y="1239013"/>
            <a:ext cx="696066" cy="196208"/>
            <a:chOff x="5807713" y="743780"/>
            <a:chExt cx="1237451" cy="348815"/>
          </a:xfrm>
        </p:grpSpPr>
        <p:sp>
          <p:nvSpPr>
            <p:cNvPr id="6" name="TextBox 5">
              <a:extLst>
                <a:ext uri="{FF2B5EF4-FFF2-40B4-BE49-F238E27FC236}">
                  <a16:creationId xmlns:a16="http://schemas.microsoft.com/office/drawing/2014/main" id="{7BAFD0FF-BB52-48F7-9247-6158B31B6480}"/>
                </a:ext>
              </a:extLst>
            </p:cNvPr>
            <p:cNvSpPr txBox="1"/>
            <p:nvPr/>
          </p:nvSpPr>
          <p:spPr>
            <a:xfrm>
              <a:off x="5998723" y="743780"/>
              <a:ext cx="1046441" cy="348815"/>
            </a:xfrm>
            <a:prstGeom prst="rect">
              <a:avLst/>
            </a:prstGeom>
            <a:noFill/>
          </p:spPr>
          <p:txBody>
            <a:bodyPr wrap="none" rtlCol="0">
              <a:spAutoFit/>
            </a:bodyPr>
            <a:lstStyle/>
            <a:p>
              <a:pPr defTabSz="514350" fontAlgn="auto">
                <a:spcBef>
                  <a:spcPts val="0"/>
                </a:spcBef>
                <a:spcAft>
                  <a:spcPts val="0"/>
                </a:spcAft>
                <a:defRPr/>
              </a:pPr>
              <a:r>
                <a:rPr lang="en-US" sz="675" dirty="0">
                  <a:solidFill>
                    <a:prstClr val="black"/>
                  </a:solidFill>
                  <a:latin typeface="Arial" panose="020B0604020202020204" pitchFamily="34" charset="0"/>
                  <a:ea typeface="+mn-ea"/>
                  <a:cs typeface="Arial" panose="020B0604020202020204" pitchFamily="34" charset="0"/>
                </a:rPr>
                <a:t>Expedition</a:t>
              </a:r>
            </a:p>
          </p:txBody>
        </p:sp>
        <p:sp>
          <p:nvSpPr>
            <p:cNvPr id="13" name="Oval 12">
              <a:extLst>
                <a:ext uri="{FF2B5EF4-FFF2-40B4-BE49-F238E27FC236}">
                  <a16:creationId xmlns:a16="http://schemas.microsoft.com/office/drawing/2014/main" id="{02D63BCE-7461-4DEA-BC38-A8ADABFB02D6}"/>
                </a:ext>
              </a:extLst>
            </p:cNvPr>
            <p:cNvSpPr/>
            <p:nvPr/>
          </p:nvSpPr>
          <p:spPr>
            <a:xfrm>
              <a:off x="5807713" y="751612"/>
              <a:ext cx="241483" cy="241483"/>
            </a:xfrm>
            <a:prstGeom prst="ellipse">
              <a:avLst/>
            </a:prstGeom>
            <a:solidFill>
              <a:srgbClr val="902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r>
                <a:rPr lang="en-US" sz="900" b="1" dirty="0">
                  <a:solidFill>
                    <a:prstClr val="white"/>
                  </a:solidFill>
                  <a:latin typeface="Arial" panose="020B0604020202020204" pitchFamily="34" charset="0"/>
                  <a:cs typeface="Arial" panose="020B0604020202020204" pitchFamily="34" charset="0"/>
                </a:rPr>
                <a:t>4</a:t>
              </a:r>
            </a:p>
          </p:txBody>
        </p:sp>
      </p:grpSp>
      <p:grpSp>
        <p:nvGrpSpPr>
          <p:cNvPr id="22" name="Group 21">
            <a:extLst>
              <a:ext uri="{FF2B5EF4-FFF2-40B4-BE49-F238E27FC236}">
                <a16:creationId xmlns:a16="http://schemas.microsoft.com/office/drawing/2014/main" id="{C5B8A83C-27D4-4194-83B5-0AC44AF8A736}"/>
              </a:ext>
            </a:extLst>
          </p:cNvPr>
          <p:cNvGrpSpPr/>
          <p:nvPr/>
        </p:nvGrpSpPr>
        <p:grpSpPr>
          <a:xfrm>
            <a:off x="5501013" y="1800091"/>
            <a:ext cx="667580" cy="196208"/>
            <a:chOff x="7948874" y="1750978"/>
            <a:chExt cx="1186807" cy="348814"/>
          </a:xfrm>
        </p:grpSpPr>
        <p:sp>
          <p:nvSpPr>
            <p:cNvPr id="7" name="TextBox 6">
              <a:extLst>
                <a:ext uri="{FF2B5EF4-FFF2-40B4-BE49-F238E27FC236}">
                  <a16:creationId xmlns:a16="http://schemas.microsoft.com/office/drawing/2014/main" id="{D7EF1198-68FE-48CF-8553-49E34940062C}"/>
                </a:ext>
              </a:extLst>
            </p:cNvPr>
            <p:cNvSpPr txBox="1"/>
            <p:nvPr/>
          </p:nvSpPr>
          <p:spPr>
            <a:xfrm>
              <a:off x="8131988" y="1750978"/>
              <a:ext cx="1003693" cy="348814"/>
            </a:xfrm>
            <a:prstGeom prst="rect">
              <a:avLst/>
            </a:prstGeom>
            <a:noFill/>
          </p:spPr>
          <p:txBody>
            <a:bodyPr wrap="none" rtlCol="0">
              <a:spAutoFit/>
            </a:bodyPr>
            <a:lstStyle/>
            <a:p>
              <a:pPr defTabSz="514350" fontAlgn="auto">
                <a:spcBef>
                  <a:spcPts val="0"/>
                </a:spcBef>
                <a:spcAft>
                  <a:spcPts val="0"/>
                </a:spcAft>
                <a:defRPr/>
              </a:pPr>
              <a:r>
                <a:rPr lang="en-US" sz="675" dirty="0">
                  <a:solidFill>
                    <a:prstClr val="black"/>
                  </a:solidFill>
                  <a:latin typeface="Arial" panose="020B0604020202020204" pitchFamily="34" charset="0"/>
                  <a:ea typeface="+mn-ea"/>
                  <a:cs typeface="Arial" panose="020B0604020202020204" pitchFamily="34" charset="0"/>
                </a:rPr>
                <a:t>Excursion</a:t>
              </a:r>
            </a:p>
          </p:txBody>
        </p:sp>
        <p:sp>
          <p:nvSpPr>
            <p:cNvPr id="14" name="Oval 13">
              <a:extLst>
                <a:ext uri="{FF2B5EF4-FFF2-40B4-BE49-F238E27FC236}">
                  <a16:creationId xmlns:a16="http://schemas.microsoft.com/office/drawing/2014/main" id="{AC987DFE-D074-4F54-AEFF-469DCE0D0C6D}"/>
                </a:ext>
              </a:extLst>
            </p:cNvPr>
            <p:cNvSpPr/>
            <p:nvPr/>
          </p:nvSpPr>
          <p:spPr>
            <a:xfrm>
              <a:off x="7948874" y="1786494"/>
              <a:ext cx="241483" cy="241483"/>
            </a:xfrm>
            <a:prstGeom prst="ellipse">
              <a:avLst/>
            </a:prstGeom>
            <a:solidFill>
              <a:srgbClr val="902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r>
                <a:rPr lang="en-US" sz="900" b="1" dirty="0">
                  <a:solidFill>
                    <a:prstClr val="white"/>
                  </a:solidFill>
                  <a:latin typeface="Arial" panose="020B0604020202020204" pitchFamily="34" charset="0"/>
                  <a:cs typeface="Arial" panose="020B0604020202020204" pitchFamily="34" charset="0"/>
                </a:rPr>
                <a:t>5</a:t>
              </a:r>
            </a:p>
          </p:txBody>
        </p:sp>
      </p:grpSp>
      <p:grpSp>
        <p:nvGrpSpPr>
          <p:cNvPr id="23" name="Group 22">
            <a:extLst>
              <a:ext uri="{FF2B5EF4-FFF2-40B4-BE49-F238E27FC236}">
                <a16:creationId xmlns:a16="http://schemas.microsoft.com/office/drawing/2014/main" id="{CD25C465-7BED-4E7F-A105-694CC5D7F46E}"/>
              </a:ext>
            </a:extLst>
          </p:cNvPr>
          <p:cNvGrpSpPr/>
          <p:nvPr/>
        </p:nvGrpSpPr>
        <p:grpSpPr>
          <a:xfrm>
            <a:off x="5717248" y="2927278"/>
            <a:ext cx="754028" cy="196208"/>
            <a:chOff x="8463045" y="4077530"/>
            <a:chExt cx="1340494" cy="348815"/>
          </a:xfrm>
        </p:grpSpPr>
        <p:sp>
          <p:nvSpPr>
            <p:cNvPr id="8" name="TextBox 7">
              <a:extLst>
                <a:ext uri="{FF2B5EF4-FFF2-40B4-BE49-F238E27FC236}">
                  <a16:creationId xmlns:a16="http://schemas.microsoft.com/office/drawing/2014/main" id="{86AE37B1-9C71-4AFA-B8CF-6FAB1C4136EA}"/>
                </a:ext>
              </a:extLst>
            </p:cNvPr>
            <p:cNvSpPr txBox="1"/>
            <p:nvPr/>
          </p:nvSpPr>
          <p:spPr>
            <a:xfrm>
              <a:off x="8654506" y="4077530"/>
              <a:ext cx="1149033" cy="348815"/>
            </a:xfrm>
            <a:prstGeom prst="rect">
              <a:avLst/>
            </a:prstGeom>
            <a:noFill/>
          </p:spPr>
          <p:txBody>
            <a:bodyPr wrap="none" rtlCol="0">
              <a:spAutoFit/>
            </a:bodyPr>
            <a:lstStyle/>
            <a:p>
              <a:pPr defTabSz="514350" fontAlgn="auto">
                <a:spcBef>
                  <a:spcPts val="0"/>
                </a:spcBef>
                <a:spcAft>
                  <a:spcPts val="0"/>
                </a:spcAft>
                <a:defRPr/>
              </a:pPr>
              <a:r>
                <a:rPr lang="en-US" sz="675" dirty="0">
                  <a:solidFill>
                    <a:prstClr val="black"/>
                  </a:solidFill>
                  <a:latin typeface="Arial" panose="020B0604020202020204" pitchFamily="34" charset="0"/>
                  <a:ea typeface="+mn-ea"/>
                  <a:cs typeface="Arial" panose="020B0604020202020204" pitchFamily="34" charset="0"/>
                </a:rPr>
                <a:t>Establish ID</a:t>
              </a:r>
            </a:p>
          </p:txBody>
        </p:sp>
        <p:sp>
          <p:nvSpPr>
            <p:cNvPr id="15" name="Oval 14">
              <a:extLst>
                <a:ext uri="{FF2B5EF4-FFF2-40B4-BE49-F238E27FC236}">
                  <a16:creationId xmlns:a16="http://schemas.microsoft.com/office/drawing/2014/main" id="{794846D1-1117-4684-8EB6-9DCF207CB1FD}"/>
                </a:ext>
              </a:extLst>
            </p:cNvPr>
            <p:cNvSpPr/>
            <p:nvPr/>
          </p:nvSpPr>
          <p:spPr>
            <a:xfrm>
              <a:off x="8463045" y="4090764"/>
              <a:ext cx="241483" cy="241483"/>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r>
                <a:rPr lang="en-US" sz="900" b="1" dirty="0">
                  <a:solidFill>
                    <a:prstClr val="white"/>
                  </a:solidFill>
                  <a:latin typeface="Arial" panose="020B0604020202020204" pitchFamily="34" charset="0"/>
                  <a:cs typeface="Arial" panose="020B0604020202020204" pitchFamily="34" charset="0"/>
                </a:rPr>
                <a:t>6</a:t>
              </a:r>
            </a:p>
          </p:txBody>
        </p:sp>
      </p:grpSp>
      <p:grpSp>
        <p:nvGrpSpPr>
          <p:cNvPr id="24" name="Group 23">
            <a:extLst>
              <a:ext uri="{FF2B5EF4-FFF2-40B4-BE49-F238E27FC236}">
                <a16:creationId xmlns:a16="http://schemas.microsoft.com/office/drawing/2014/main" id="{D66A9975-56E1-4893-9C5B-B1589233C1BE}"/>
              </a:ext>
            </a:extLst>
          </p:cNvPr>
          <p:cNvGrpSpPr/>
          <p:nvPr/>
        </p:nvGrpSpPr>
        <p:grpSpPr>
          <a:xfrm>
            <a:off x="5023312" y="3789074"/>
            <a:ext cx="559998" cy="196208"/>
            <a:chOff x="6984164" y="5922543"/>
            <a:chExt cx="995550" cy="348815"/>
          </a:xfrm>
        </p:grpSpPr>
        <p:sp>
          <p:nvSpPr>
            <p:cNvPr id="9" name="TextBox 8">
              <a:extLst>
                <a:ext uri="{FF2B5EF4-FFF2-40B4-BE49-F238E27FC236}">
                  <a16:creationId xmlns:a16="http://schemas.microsoft.com/office/drawing/2014/main" id="{CEE5C470-5722-4D33-98D4-D2D50104C448}"/>
                </a:ext>
              </a:extLst>
            </p:cNvPr>
            <p:cNvSpPr txBox="1"/>
            <p:nvPr/>
          </p:nvSpPr>
          <p:spPr>
            <a:xfrm>
              <a:off x="7172658" y="5922543"/>
              <a:ext cx="807056" cy="348815"/>
            </a:xfrm>
            <a:prstGeom prst="rect">
              <a:avLst/>
            </a:prstGeom>
            <a:noFill/>
          </p:spPr>
          <p:txBody>
            <a:bodyPr wrap="none" rtlCol="0">
              <a:spAutoFit/>
            </a:bodyPr>
            <a:lstStyle/>
            <a:p>
              <a:pPr defTabSz="514350" fontAlgn="auto">
                <a:spcBef>
                  <a:spcPts val="0"/>
                </a:spcBef>
                <a:spcAft>
                  <a:spcPts val="0"/>
                </a:spcAft>
                <a:defRPr/>
              </a:pPr>
              <a:r>
                <a:rPr lang="en-US" sz="675" dirty="0">
                  <a:solidFill>
                    <a:prstClr val="black"/>
                  </a:solidFill>
                  <a:latin typeface="Arial" panose="020B0604020202020204" pitchFamily="34" charset="0"/>
                  <a:ea typeface="+mn-ea"/>
                  <a:cs typeface="Arial" panose="020B0604020202020204" pitchFamily="34" charset="0"/>
                </a:rPr>
                <a:t>Enable</a:t>
              </a:r>
            </a:p>
          </p:txBody>
        </p:sp>
        <p:sp>
          <p:nvSpPr>
            <p:cNvPr id="16" name="Oval 15">
              <a:extLst>
                <a:ext uri="{FF2B5EF4-FFF2-40B4-BE49-F238E27FC236}">
                  <a16:creationId xmlns:a16="http://schemas.microsoft.com/office/drawing/2014/main" id="{476BB93D-4552-44EA-8E72-6FB43966D3BB}"/>
                </a:ext>
              </a:extLst>
            </p:cNvPr>
            <p:cNvSpPr/>
            <p:nvPr/>
          </p:nvSpPr>
          <p:spPr>
            <a:xfrm>
              <a:off x="6984164" y="5941593"/>
              <a:ext cx="241483" cy="241483"/>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r>
                <a:rPr lang="en-US" sz="900" b="1" dirty="0">
                  <a:solidFill>
                    <a:prstClr val="white"/>
                  </a:solidFill>
                  <a:latin typeface="Arial" panose="020B0604020202020204" pitchFamily="34" charset="0"/>
                  <a:cs typeface="Arial" panose="020B0604020202020204" pitchFamily="34" charset="0"/>
                </a:rPr>
                <a:t>7</a:t>
              </a:r>
            </a:p>
          </p:txBody>
        </p:sp>
      </p:grpSp>
      <p:grpSp>
        <p:nvGrpSpPr>
          <p:cNvPr id="18" name="Group 17">
            <a:extLst>
              <a:ext uri="{FF2B5EF4-FFF2-40B4-BE49-F238E27FC236}">
                <a16:creationId xmlns:a16="http://schemas.microsoft.com/office/drawing/2014/main" id="{21C2B108-4BD3-4C3D-A420-9FAE77467479}"/>
              </a:ext>
            </a:extLst>
          </p:cNvPr>
          <p:cNvGrpSpPr/>
          <p:nvPr/>
        </p:nvGrpSpPr>
        <p:grpSpPr>
          <a:xfrm>
            <a:off x="3725022" y="3791413"/>
            <a:ext cx="766811" cy="196208"/>
            <a:chOff x="4547786" y="6098351"/>
            <a:chExt cx="1363219" cy="348815"/>
          </a:xfrm>
        </p:grpSpPr>
        <p:sp>
          <p:nvSpPr>
            <p:cNvPr id="10" name="TextBox 9">
              <a:extLst>
                <a:ext uri="{FF2B5EF4-FFF2-40B4-BE49-F238E27FC236}">
                  <a16:creationId xmlns:a16="http://schemas.microsoft.com/office/drawing/2014/main" id="{AD80D9ED-A587-41DD-81A1-D2620B3FF5D1}"/>
                </a:ext>
              </a:extLst>
            </p:cNvPr>
            <p:cNvSpPr txBox="1"/>
            <p:nvPr/>
          </p:nvSpPr>
          <p:spPr>
            <a:xfrm>
              <a:off x="4727775" y="6098351"/>
              <a:ext cx="1183230" cy="348815"/>
            </a:xfrm>
            <a:prstGeom prst="rect">
              <a:avLst/>
            </a:prstGeom>
            <a:noFill/>
          </p:spPr>
          <p:txBody>
            <a:bodyPr wrap="none" rtlCol="0">
              <a:spAutoFit/>
            </a:bodyPr>
            <a:lstStyle/>
            <a:p>
              <a:pPr defTabSz="514350" fontAlgn="auto">
                <a:spcBef>
                  <a:spcPts val="0"/>
                </a:spcBef>
                <a:spcAft>
                  <a:spcPts val="0"/>
                </a:spcAft>
                <a:defRPr/>
              </a:pPr>
              <a:r>
                <a:rPr lang="en-US" sz="675" dirty="0">
                  <a:solidFill>
                    <a:prstClr val="black"/>
                  </a:solidFill>
                  <a:latin typeface="Arial" panose="020B0604020202020204" pitchFamily="34" charset="0"/>
                  <a:ea typeface="+mn-ea"/>
                  <a:cs typeface="Arial" panose="020B0604020202020204" pitchFamily="34" charset="0"/>
                </a:rPr>
                <a:t>Emit antigen</a:t>
              </a:r>
            </a:p>
          </p:txBody>
        </p:sp>
        <p:sp>
          <p:nvSpPr>
            <p:cNvPr id="17" name="Oval 16">
              <a:extLst>
                <a:ext uri="{FF2B5EF4-FFF2-40B4-BE49-F238E27FC236}">
                  <a16:creationId xmlns:a16="http://schemas.microsoft.com/office/drawing/2014/main" id="{6B3B2530-9534-4E2F-95BD-4269EB3C5147}"/>
                </a:ext>
              </a:extLst>
            </p:cNvPr>
            <p:cNvSpPr/>
            <p:nvPr/>
          </p:nvSpPr>
          <p:spPr>
            <a:xfrm>
              <a:off x="4547786" y="6111960"/>
              <a:ext cx="241483" cy="241483"/>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r>
                <a:rPr lang="en-US" sz="900" b="1" dirty="0">
                  <a:solidFill>
                    <a:prstClr val="white"/>
                  </a:solidFill>
                  <a:latin typeface="Arial" panose="020B0604020202020204" pitchFamily="34" charset="0"/>
                  <a:cs typeface="Arial" panose="020B0604020202020204" pitchFamily="34" charset="0"/>
                </a:rPr>
                <a:t>1</a:t>
              </a:r>
            </a:p>
          </p:txBody>
        </p:sp>
      </p:grpSp>
      <p:sp>
        <p:nvSpPr>
          <p:cNvPr id="38" name="TextBox 37">
            <a:extLst>
              <a:ext uri="{FF2B5EF4-FFF2-40B4-BE49-F238E27FC236}">
                <a16:creationId xmlns:a16="http://schemas.microsoft.com/office/drawing/2014/main" id="{168749E1-5B00-4D50-AE9F-954B22CBC35A}"/>
              </a:ext>
            </a:extLst>
          </p:cNvPr>
          <p:cNvSpPr txBox="1"/>
          <p:nvPr/>
        </p:nvSpPr>
        <p:spPr>
          <a:xfrm>
            <a:off x="2064304" y="3070565"/>
            <a:ext cx="988284" cy="369332"/>
          </a:xfrm>
          <a:prstGeom prst="rect">
            <a:avLst/>
          </a:prstGeom>
          <a:noFill/>
        </p:spPr>
        <p:txBody>
          <a:bodyPr wrap="none" rtlCol="0">
            <a:spAutoFit/>
          </a:bodyPr>
          <a:lstStyle/>
          <a:p>
            <a:pPr defTabSz="685784">
              <a:defRPr/>
            </a:pPr>
            <a:r>
              <a:rPr lang="en-US" dirty="0">
                <a:solidFill>
                  <a:srgbClr val="FF0000"/>
                </a:solidFill>
                <a:latin typeface="Arial" charset="0"/>
                <a:cs typeface="+mn-cs"/>
              </a:rPr>
              <a:t>Vaccine</a:t>
            </a:r>
          </a:p>
        </p:txBody>
      </p:sp>
      <p:sp>
        <p:nvSpPr>
          <p:cNvPr id="40" name="Freeform: Shape 39">
            <a:extLst>
              <a:ext uri="{FF2B5EF4-FFF2-40B4-BE49-F238E27FC236}">
                <a16:creationId xmlns:a16="http://schemas.microsoft.com/office/drawing/2014/main" id="{92586126-6A1D-4743-8FB5-2FA5BBB17512}"/>
              </a:ext>
            </a:extLst>
          </p:cNvPr>
          <p:cNvSpPr/>
          <p:nvPr/>
        </p:nvSpPr>
        <p:spPr>
          <a:xfrm>
            <a:off x="3140767" y="2431981"/>
            <a:ext cx="3637721" cy="1946060"/>
          </a:xfrm>
          <a:custGeom>
            <a:avLst/>
            <a:gdLst>
              <a:gd name="connsiteX0" fmla="*/ 569843 w 6467060"/>
              <a:gd name="connsiteY0" fmla="*/ 1590261 h 3459662"/>
              <a:gd name="connsiteX1" fmla="*/ 569843 w 6467060"/>
              <a:gd name="connsiteY1" fmla="*/ 1590261 h 3459662"/>
              <a:gd name="connsiteX2" fmla="*/ 636104 w 6467060"/>
              <a:gd name="connsiteY2" fmla="*/ 1497495 h 3459662"/>
              <a:gd name="connsiteX3" fmla="*/ 675860 w 6467060"/>
              <a:gd name="connsiteY3" fmla="*/ 1404730 h 3459662"/>
              <a:gd name="connsiteX4" fmla="*/ 742121 w 6467060"/>
              <a:gd name="connsiteY4" fmla="*/ 1311965 h 3459662"/>
              <a:gd name="connsiteX5" fmla="*/ 781878 w 6467060"/>
              <a:gd name="connsiteY5" fmla="*/ 1232452 h 3459662"/>
              <a:gd name="connsiteX6" fmla="*/ 834887 w 6467060"/>
              <a:gd name="connsiteY6" fmla="*/ 1219200 h 3459662"/>
              <a:gd name="connsiteX7" fmla="*/ 1417982 w 6467060"/>
              <a:gd name="connsiteY7" fmla="*/ 1205948 h 3459662"/>
              <a:gd name="connsiteX8" fmla="*/ 1510747 w 6467060"/>
              <a:gd name="connsiteY8" fmla="*/ 1192695 h 3459662"/>
              <a:gd name="connsiteX9" fmla="*/ 1590260 w 6467060"/>
              <a:gd name="connsiteY9" fmla="*/ 1166191 h 3459662"/>
              <a:gd name="connsiteX10" fmla="*/ 1669774 w 6467060"/>
              <a:gd name="connsiteY10" fmla="*/ 1152939 h 3459662"/>
              <a:gd name="connsiteX11" fmla="*/ 1775791 w 6467060"/>
              <a:gd name="connsiteY11" fmla="*/ 1113182 h 3459662"/>
              <a:gd name="connsiteX12" fmla="*/ 1855304 w 6467060"/>
              <a:gd name="connsiteY12" fmla="*/ 1086678 h 3459662"/>
              <a:gd name="connsiteX13" fmla="*/ 1908313 w 6467060"/>
              <a:gd name="connsiteY13" fmla="*/ 1073426 h 3459662"/>
              <a:gd name="connsiteX14" fmla="*/ 1974574 w 6467060"/>
              <a:gd name="connsiteY14" fmla="*/ 1033669 h 3459662"/>
              <a:gd name="connsiteX15" fmla="*/ 2054087 w 6467060"/>
              <a:gd name="connsiteY15" fmla="*/ 980661 h 3459662"/>
              <a:gd name="connsiteX16" fmla="*/ 2107095 w 6467060"/>
              <a:gd name="connsiteY16" fmla="*/ 954156 h 3459662"/>
              <a:gd name="connsiteX17" fmla="*/ 2173356 w 6467060"/>
              <a:gd name="connsiteY17" fmla="*/ 901148 h 3459662"/>
              <a:gd name="connsiteX18" fmla="*/ 2252869 w 6467060"/>
              <a:gd name="connsiteY18" fmla="*/ 874643 h 3459662"/>
              <a:gd name="connsiteX19" fmla="*/ 2279374 w 6467060"/>
              <a:gd name="connsiteY19" fmla="*/ 834887 h 3459662"/>
              <a:gd name="connsiteX20" fmla="*/ 2398643 w 6467060"/>
              <a:gd name="connsiteY20" fmla="*/ 768626 h 3459662"/>
              <a:gd name="connsiteX21" fmla="*/ 2451652 w 6467060"/>
              <a:gd name="connsiteY21" fmla="*/ 715617 h 3459662"/>
              <a:gd name="connsiteX22" fmla="*/ 2531165 w 6467060"/>
              <a:gd name="connsiteY22" fmla="*/ 689113 h 3459662"/>
              <a:gd name="connsiteX23" fmla="*/ 2597426 w 6467060"/>
              <a:gd name="connsiteY23" fmla="*/ 622852 h 3459662"/>
              <a:gd name="connsiteX24" fmla="*/ 2703443 w 6467060"/>
              <a:gd name="connsiteY24" fmla="*/ 569843 h 3459662"/>
              <a:gd name="connsiteX25" fmla="*/ 2743200 w 6467060"/>
              <a:gd name="connsiteY25" fmla="*/ 530087 h 3459662"/>
              <a:gd name="connsiteX26" fmla="*/ 2782956 w 6467060"/>
              <a:gd name="connsiteY26" fmla="*/ 516835 h 3459662"/>
              <a:gd name="connsiteX27" fmla="*/ 2875721 w 6467060"/>
              <a:gd name="connsiteY27" fmla="*/ 477078 h 3459662"/>
              <a:gd name="connsiteX28" fmla="*/ 2981739 w 6467060"/>
              <a:gd name="connsiteY28" fmla="*/ 410817 h 3459662"/>
              <a:gd name="connsiteX29" fmla="*/ 3074504 w 6467060"/>
              <a:gd name="connsiteY29" fmla="*/ 357808 h 3459662"/>
              <a:gd name="connsiteX30" fmla="*/ 3114260 w 6467060"/>
              <a:gd name="connsiteY30" fmla="*/ 344556 h 3459662"/>
              <a:gd name="connsiteX31" fmla="*/ 3193774 w 6467060"/>
              <a:gd name="connsiteY31" fmla="*/ 304800 h 3459662"/>
              <a:gd name="connsiteX32" fmla="*/ 3233530 w 6467060"/>
              <a:gd name="connsiteY32" fmla="*/ 278295 h 3459662"/>
              <a:gd name="connsiteX33" fmla="*/ 3419060 w 6467060"/>
              <a:gd name="connsiteY33" fmla="*/ 225287 h 3459662"/>
              <a:gd name="connsiteX34" fmla="*/ 3498574 w 6467060"/>
              <a:gd name="connsiteY34" fmla="*/ 198782 h 3459662"/>
              <a:gd name="connsiteX35" fmla="*/ 3538330 w 6467060"/>
              <a:gd name="connsiteY35" fmla="*/ 185530 h 3459662"/>
              <a:gd name="connsiteX36" fmla="*/ 3578087 w 6467060"/>
              <a:gd name="connsiteY36" fmla="*/ 172278 h 3459662"/>
              <a:gd name="connsiteX37" fmla="*/ 3710608 w 6467060"/>
              <a:gd name="connsiteY37" fmla="*/ 145774 h 3459662"/>
              <a:gd name="connsiteX38" fmla="*/ 3843130 w 6467060"/>
              <a:gd name="connsiteY38" fmla="*/ 106017 h 3459662"/>
              <a:gd name="connsiteX39" fmla="*/ 3962400 w 6467060"/>
              <a:gd name="connsiteY39" fmla="*/ 92765 h 3459662"/>
              <a:gd name="connsiteX40" fmla="*/ 4028660 w 6467060"/>
              <a:gd name="connsiteY40" fmla="*/ 79513 h 3459662"/>
              <a:gd name="connsiteX41" fmla="*/ 4161182 w 6467060"/>
              <a:gd name="connsiteY41" fmla="*/ 66261 h 3459662"/>
              <a:gd name="connsiteX42" fmla="*/ 4267200 w 6467060"/>
              <a:gd name="connsiteY42" fmla="*/ 53008 h 3459662"/>
              <a:gd name="connsiteX43" fmla="*/ 4386469 w 6467060"/>
              <a:gd name="connsiteY43" fmla="*/ 39756 h 3459662"/>
              <a:gd name="connsiteX44" fmla="*/ 4479234 w 6467060"/>
              <a:gd name="connsiteY44" fmla="*/ 0 h 3459662"/>
              <a:gd name="connsiteX45" fmla="*/ 5035826 w 6467060"/>
              <a:gd name="connsiteY45" fmla="*/ 13252 h 3459662"/>
              <a:gd name="connsiteX46" fmla="*/ 5155095 w 6467060"/>
              <a:gd name="connsiteY46" fmla="*/ 26504 h 3459662"/>
              <a:gd name="connsiteX47" fmla="*/ 5300869 w 6467060"/>
              <a:gd name="connsiteY47" fmla="*/ 39756 h 3459662"/>
              <a:gd name="connsiteX48" fmla="*/ 5367130 w 6467060"/>
              <a:gd name="connsiteY48" fmla="*/ 53008 h 3459662"/>
              <a:gd name="connsiteX49" fmla="*/ 5446643 w 6467060"/>
              <a:gd name="connsiteY49" fmla="*/ 66261 h 3459662"/>
              <a:gd name="connsiteX50" fmla="*/ 5486400 w 6467060"/>
              <a:gd name="connsiteY50" fmla="*/ 92765 h 3459662"/>
              <a:gd name="connsiteX51" fmla="*/ 5618921 w 6467060"/>
              <a:gd name="connsiteY51" fmla="*/ 119269 h 3459662"/>
              <a:gd name="connsiteX52" fmla="*/ 5698434 w 6467060"/>
              <a:gd name="connsiteY52" fmla="*/ 145774 h 3459662"/>
              <a:gd name="connsiteX53" fmla="*/ 5764695 w 6467060"/>
              <a:gd name="connsiteY53" fmla="*/ 172278 h 3459662"/>
              <a:gd name="connsiteX54" fmla="*/ 5817704 w 6467060"/>
              <a:gd name="connsiteY54" fmla="*/ 185530 h 3459662"/>
              <a:gd name="connsiteX55" fmla="*/ 5897217 w 6467060"/>
              <a:gd name="connsiteY55" fmla="*/ 238539 h 3459662"/>
              <a:gd name="connsiteX56" fmla="*/ 5936974 w 6467060"/>
              <a:gd name="connsiteY56" fmla="*/ 251791 h 3459662"/>
              <a:gd name="connsiteX57" fmla="*/ 5976730 w 6467060"/>
              <a:gd name="connsiteY57" fmla="*/ 278295 h 3459662"/>
              <a:gd name="connsiteX58" fmla="*/ 6069495 w 6467060"/>
              <a:gd name="connsiteY58" fmla="*/ 318052 h 3459662"/>
              <a:gd name="connsiteX59" fmla="*/ 6135756 w 6467060"/>
              <a:gd name="connsiteY59" fmla="*/ 384313 h 3459662"/>
              <a:gd name="connsiteX60" fmla="*/ 6175513 w 6467060"/>
              <a:gd name="connsiteY60" fmla="*/ 437321 h 3459662"/>
              <a:gd name="connsiteX61" fmla="*/ 6215269 w 6467060"/>
              <a:gd name="connsiteY61" fmla="*/ 477078 h 3459662"/>
              <a:gd name="connsiteX62" fmla="*/ 6241774 w 6467060"/>
              <a:gd name="connsiteY62" fmla="*/ 530087 h 3459662"/>
              <a:gd name="connsiteX63" fmla="*/ 6321287 w 6467060"/>
              <a:gd name="connsiteY63" fmla="*/ 636104 h 3459662"/>
              <a:gd name="connsiteX64" fmla="*/ 6347791 w 6467060"/>
              <a:gd name="connsiteY64" fmla="*/ 702365 h 3459662"/>
              <a:gd name="connsiteX65" fmla="*/ 6427304 w 6467060"/>
              <a:gd name="connsiteY65" fmla="*/ 834887 h 3459662"/>
              <a:gd name="connsiteX66" fmla="*/ 6453808 w 6467060"/>
              <a:gd name="connsiteY66" fmla="*/ 954156 h 3459662"/>
              <a:gd name="connsiteX67" fmla="*/ 6467060 w 6467060"/>
              <a:gd name="connsiteY67" fmla="*/ 1020417 h 3459662"/>
              <a:gd name="connsiteX68" fmla="*/ 6453808 w 6467060"/>
              <a:gd name="connsiteY68" fmla="*/ 1563756 h 3459662"/>
              <a:gd name="connsiteX69" fmla="*/ 6414052 w 6467060"/>
              <a:gd name="connsiteY69" fmla="*/ 1722782 h 3459662"/>
              <a:gd name="connsiteX70" fmla="*/ 6374295 w 6467060"/>
              <a:gd name="connsiteY70" fmla="*/ 1815548 h 3459662"/>
              <a:gd name="connsiteX71" fmla="*/ 6321287 w 6467060"/>
              <a:gd name="connsiteY71" fmla="*/ 1921565 h 3459662"/>
              <a:gd name="connsiteX72" fmla="*/ 6294782 w 6467060"/>
              <a:gd name="connsiteY72" fmla="*/ 2001078 h 3459662"/>
              <a:gd name="connsiteX73" fmla="*/ 6241774 w 6467060"/>
              <a:gd name="connsiteY73" fmla="*/ 2054087 h 3459662"/>
              <a:gd name="connsiteX74" fmla="*/ 6215269 w 6467060"/>
              <a:gd name="connsiteY74" fmla="*/ 2107095 h 3459662"/>
              <a:gd name="connsiteX75" fmla="*/ 6175513 w 6467060"/>
              <a:gd name="connsiteY75" fmla="*/ 2160104 h 3459662"/>
              <a:gd name="connsiteX76" fmla="*/ 6149008 w 6467060"/>
              <a:gd name="connsiteY76" fmla="*/ 2199861 h 3459662"/>
              <a:gd name="connsiteX77" fmla="*/ 6056243 w 6467060"/>
              <a:gd name="connsiteY77" fmla="*/ 2279374 h 3459662"/>
              <a:gd name="connsiteX78" fmla="*/ 6029739 w 6467060"/>
              <a:gd name="connsiteY78" fmla="*/ 2319130 h 3459662"/>
              <a:gd name="connsiteX79" fmla="*/ 5910469 w 6467060"/>
              <a:gd name="connsiteY79" fmla="*/ 2425148 h 3459662"/>
              <a:gd name="connsiteX80" fmla="*/ 5830956 w 6467060"/>
              <a:gd name="connsiteY80" fmla="*/ 2478156 h 3459662"/>
              <a:gd name="connsiteX81" fmla="*/ 5804452 w 6467060"/>
              <a:gd name="connsiteY81" fmla="*/ 2517913 h 3459662"/>
              <a:gd name="connsiteX82" fmla="*/ 5777947 w 6467060"/>
              <a:gd name="connsiteY82" fmla="*/ 2570921 h 3459662"/>
              <a:gd name="connsiteX83" fmla="*/ 5738191 w 6467060"/>
              <a:gd name="connsiteY83" fmla="*/ 2610678 h 3459662"/>
              <a:gd name="connsiteX84" fmla="*/ 5592417 w 6467060"/>
              <a:gd name="connsiteY84" fmla="*/ 2703443 h 3459662"/>
              <a:gd name="connsiteX85" fmla="*/ 5565913 w 6467060"/>
              <a:gd name="connsiteY85" fmla="*/ 2729948 h 3459662"/>
              <a:gd name="connsiteX86" fmla="*/ 5499652 w 6467060"/>
              <a:gd name="connsiteY86" fmla="*/ 2769704 h 3459662"/>
              <a:gd name="connsiteX87" fmla="*/ 5446643 w 6467060"/>
              <a:gd name="connsiteY87" fmla="*/ 2835965 h 3459662"/>
              <a:gd name="connsiteX88" fmla="*/ 5380382 w 6467060"/>
              <a:gd name="connsiteY88" fmla="*/ 2875721 h 3459662"/>
              <a:gd name="connsiteX89" fmla="*/ 5340626 w 6467060"/>
              <a:gd name="connsiteY89" fmla="*/ 2902226 h 3459662"/>
              <a:gd name="connsiteX90" fmla="*/ 5208104 w 6467060"/>
              <a:gd name="connsiteY90" fmla="*/ 2955235 h 3459662"/>
              <a:gd name="connsiteX91" fmla="*/ 5102087 w 6467060"/>
              <a:gd name="connsiteY91" fmla="*/ 3008243 h 3459662"/>
              <a:gd name="connsiteX92" fmla="*/ 4982817 w 6467060"/>
              <a:gd name="connsiteY92" fmla="*/ 3074504 h 3459662"/>
              <a:gd name="connsiteX93" fmla="*/ 4916556 w 6467060"/>
              <a:gd name="connsiteY93" fmla="*/ 3087756 h 3459662"/>
              <a:gd name="connsiteX94" fmla="*/ 4850295 w 6467060"/>
              <a:gd name="connsiteY94" fmla="*/ 3114261 h 3459662"/>
              <a:gd name="connsiteX95" fmla="*/ 4770782 w 6467060"/>
              <a:gd name="connsiteY95" fmla="*/ 3140765 h 3459662"/>
              <a:gd name="connsiteX96" fmla="*/ 4545495 w 6467060"/>
              <a:gd name="connsiteY96" fmla="*/ 3193774 h 3459662"/>
              <a:gd name="connsiteX97" fmla="*/ 4293704 w 6467060"/>
              <a:gd name="connsiteY97" fmla="*/ 3220278 h 3459662"/>
              <a:gd name="connsiteX98" fmla="*/ 4147930 w 6467060"/>
              <a:gd name="connsiteY98" fmla="*/ 3246782 h 3459662"/>
              <a:gd name="connsiteX99" fmla="*/ 3750365 w 6467060"/>
              <a:gd name="connsiteY99" fmla="*/ 3313043 h 3459662"/>
              <a:gd name="connsiteX100" fmla="*/ 3445565 w 6467060"/>
              <a:gd name="connsiteY100" fmla="*/ 3326295 h 3459662"/>
              <a:gd name="connsiteX101" fmla="*/ 2955234 w 6467060"/>
              <a:gd name="connsiteY101" fmla="*/ 3366052 h 3459662"/>
              <a:gd name="connsiteX102" fmla="*/ 2875721 w 6467060"/>
              <a:gd name="connsiteY102" fmla="*/ 3379304 h 3459662"/>
              <a:gd name="connsiteX103" fmla="*/ 2425147 w 6467060"/>
              <a:gd name="connsiteY103" fmla="*/ 3405808 h 3459662"/>
              <a:gd name="connsiteX104" fmla="*/ 834887 w 6467060"/>
              <a:gd name="connsiteY104" fmla="*/ 3419061 h 3459662"/>
              <a:gd name="connsiteX105" fmla="*/ 768626 w 6467060"/>
              <a:gd name="connsiteY105" fmla="*/ 3405808 h 3459662"/>
              <a:gd name="connsiteX106" fmla="*/ 662608 w 6467060"/>
              <a:gd name="connsiteY106" fmla="*/ 3379304 h 3459662"/>
              <a:gd name="connsiteX107" fmla="*/ 543339 w 6467060"/>
              <a:gd name="connsiteY107" fmla="*/ 3326295 h 3459662"/>
              <a:gd name="connsiteX108" fmla="*/ 490330 w 6467060"/>
              <a:gd name="connsiteY108" fmla="*/ 3299791 h 3459662"/>
              <a:gd name="connsiteX109" fmla="*/ 437321 w 6467060"/>
              <a:gd name="connsiteY109" fmla="*/ 3286539 h 3459662"/>
              <a:gd name="connsiteX110" fmla="*/ 357808 w 6467060"/>
              <a:gd name="connsiteY110" fmla="*/ 3220278 h 3459662"/>
              <a:gd name="connsiteX111" fmla="*/ 225287 w 6467060"/>
              <a:gd name="connsiteY111" fmla="*/ 3140765 h 3459662"/>
              <a:gd name="connsiteX112" fmla="*/ 172278 w 6467060"/>
              <a:gd name="connsiteY112" fmla="*/ 3087756 h 3459662"/>
              <a:gd name="connsiteX113" fmla="*/ 132521 w 6467060"/>
              <a:gd name="connsiteY113" fmla="*/ 3048000 h 3459662"/>
              <a:gd name="connsiteX114" fmla="*/ 79513 w 6467060"/>
              <a:gd name="connsiteY114" fmla="*/ 3021495 h 3459662"/>
              <a:gd name="connsiteX115" fmla="*/ 13252 w 6467060"/>
              <a:gd name="connsiteY115" fmla="*/ 2902226 h 3459662"/>
              <a:gd name="connsiteX116" fmla="*/ 0 w 6467060"/>
              <a:gd name="connsiteY116" fmla="*/ 2849217 h 3459662"/>
              <a:gd name="connsiteX117" fmla="*/ 26504 w 6467060"/>
              <a:gd name="connsiteY117" fmla="*/ 2570921 h 3459662"/>
              <a:gd name="connsiteX118" fmla="*/ 39756 w 6467060"/>
              <a:gd name="connsiteY118" fmla="*/ 2464904 h 3459662"/>
              <a:gd name="connsiteX119" fmla="*/ 79513 w 6467060"/>
              <a:gd name="connsiteY119" fmla="*/ 2385391 h 3459662"/>
              <a:gd name="connsiteX120" fmla="*/ 119269 w 6467060"/>
              <a:gd name="connsiteY120" fmla="*/ 2239617 h 3459662"/>
              <a:gd name="connsiteX121" fmla="*/ 132521 w 6467060"/>
              <a:gd name="connsiteY121" fmla="*/ 2199861 h 3459662"/>
              <a:gd name="connsiteX122" fmla="*/ 185530 w 6467060"/>
              <a:gd name="connsiteY122" fmla="*/ 2120348 h 3459662"/>
              <a:gd name="connsiteX123" fmla="*/ 212034 w 6467060"/>
              <a:gd name="connsiteY123" fmla="*/ 2080591 h 3459662"/>
              <a:gd name="connsiteX124" fmla="*/ 225287 w 6467060"/>
              <a:gd name="connsiteY124" fmla="*/ 2040835 h 3459662"/>
              <a:gd name="connsiteX125" fmla="*/ 251791 w 6467060"/>
              <a:gd name="connsiteY125" fmla="*/ 2014330 h 3459662"/>
              <a:gd name="connsiteX126" fmla="*/ 278295 w 6467060"/>
              <a:gd name="connsiteY126" fmla="*/ 1961321 h 3459662"/>
              <a:gd name="connsiteX127" fmla="*/ 318052 w 6467060"/>
              <a:gd name="connsiteY127" fmla="*/ 1842052 h 3459662"/>
              <a:gd name="connsiteX128" fmla="*/ 371060 w 6467060"/>
              <a:gd name="connsiteY128" fmla="*/ 1762539 h 3459662"/>
              <a:gd name="connsiteX129" fmla="*/ 410817 w 6467060"/>
              <a:gd name="connsiteY129" fmla="*/ 1683026 h 3459662"/>
              <a:gd name="connsiteX130" fmla="*/ 490330 w 6467060"/>
              <a:gd name="connsiteY130" fmla="*/ 1630017 h 3459662"/>
              <a:gd name="connsiteX131" fmla="*/ 516834 w 6467060"/>
              <a:gd name="connsiteY131" fmla="*/ 1590261 h 3459662"/>
              <a:gd name="connsiteX132" fmla="*/ 569843 w 6467060"/>
              <a:gd name="connsiteY132" fmla="*/ 1590261 h 345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6467060" h="3459662">
                <a:moveTo>
                  <a:pt x="569843" y="1590261"/>
                </a:moveTo>
                <a:lnTo>
                  <a:pt x="569843" y="1590261"/>
                </a:lnTo>
                <a:cubicBezTo>
                  <a:pt x="591930" y="1559339"/>
                  <a:pt x="615703" y="1529554"/>
                  <a:pt x="636104" y="1497495"/>
                </a:cubicBezTo>
                <a:cubicBezTo>
                  <a:pt x="783289" y="1266204"/>
                  <a:pt x="575442" y="1580461"/>
                  <a:pt x="675860" y="1404730"/>
                </a:cubicBezTo>
                <a:cubicBezTo>
                  <a:pt x="699875" y="1362703"/>
                  <a:pt x="721607" y="1352992"/>
                  <a:pt x="742121" y="1311965"/>
                </a:cubicBezTo>
                <a:cubicBezTo>
                  <a:pt x="755350" y="1285508"/>
                  <a:pt x="753396" y="1251440"/>
                  <a:pt x="781878" y="1232452"/>
                </a:cubicBezTo>
                <a:cubicBezTo>
                  <a:pt x="797033" y="1222349"/>
                  <a:pt x="816689" y="1219958"/>
                  <a:pt x="834887" y="1219200"/>
                </a:cubicBezTo>
                <a:cubicBezTo>
                  <a:pt x="1029134" y="1211106"/>
                  <a:pt x="1223617" y="1210365"/>
                  <a:pt x="1417982" y="1205948"/>
                </a:cubicBezTo>
                <a:cubicBezTo>
                  <a:pt x="1448904" y="1201530"/>
                  <a:pt x="1480311" y="1199719"/>
                  <a:pt x="1510747" y="1192695"/>
                </a:cubicBezTo>
                <a:cubicBezTo>
                  <a:pt x="1537970" y="1186413"/>
                  <a:pt x="1562702" y="1170784"/>
                  <a:pt x="1590260" y="1166191"/>
                </a:cubicBezTo>
                <a:lnTo>
                  <a:pt x="1669774" y="1152939"/>
                </a:lnTo>
                <a:cubicBezTo>
                  <a:pt x="1738959" y="1106816"/>
                  <a:pt x="1678798" y="1139635"/>
                  <a:pt x="1775791" y="1113182"/>
                </a:cubicBezTo>
                <a:cubicBezTo>
                  <a:pt x="1802745" y="1105831"/>
                  <a:pt x="1828200" y="1093454"/>
                  <a:pt x="1855304" y="1086678"/>
                </a:cubicBezTo>
                <a:lnTo>
                  <a:pt x="1908313" y="1073426"/>
                </a:lnTo>
                <a:cubicBezTo>
                  <a:pt x="1967773" y="1013964"/>
                  <a:pt x="1897162" y="1076675"/>
                  <a:pt x="1974574" y="1033669"/>
                </a:cubicBezTo>
                <a:cubicBezTo>
                  <a:pt x="2002420" y="1018199"/>
                  <a:pt x="2025596" y="994907"/>
                  <a:pt x="2054087" y="980661"/>
                </a:cubicBezTo>
                <a:cubicBezTo>
                  <a:pt x="2071756" y="971826"/>
                  <a:pt x="2090658" y="965114"/>
                  <a:pt x="2107095" y="954156"/>
                </a:cubicBezTo>
                <a:cubicBezTo>
                  <a:pt x="2130630" y="938466"/>
                  <a:pt x="2148525" y="914692"/>
                  <a:pt x="2173356" y="901148"/>
                </a:cubicBezTo>
                <a:cubicBezTo>
                  <a:pt x="2197883" y="887770"/>
                  <a:pt x="2252869" y="874643"/>
                  <a:pt x="2252869" y="874643"/>
                </a:cubicBezTo>
                <a:cubicBezTo>
                  <a:pt x="2261704" y="861391"/>
                  <a:pt x="2267388" y="845375"/>
                  <a:pt x="2279374" y="834887"/>
                </a:cubicBezTo>
                <a:cubicBezTo>
                  <a:pt x="2335459" y="785813"/>
                  <a:pt x="2344038" y="786828"/>
                  <a:pt x="2398643" y="768626"/>
                </a:cubicBezTo>
                <a:cubicBezTo>
                  <a:pt x="2416313" y="750956"/>
                  <a:pt x="2427946" y="723519"/>
                  <a:pt x="2451652" y="715617"/>
                </a:cubicBezTo>
                <a:lnTo>
                  <a:pt x="2531165" y="689113"/>
                </a:lnTo>
                <a:cubicBezTo>
                  <a:pt x="2637185" y="618430"/>
                  <a:pt x="2509074" y="711203"/>
                  <a:pt x="2597426" y="622852"/>
                </a:cubicBezTo>
                <a:cubicBezTo>
                  <a:pt x="2623892" y="596386"/>
                  <a:pt x="2671807" y="582498"/>
                  <a:pt x="2703443" y="569843"/>
                </a:cubicBezTo>
                <a:cubicBezTo>
                  <a:pt x="2716695" y="556591"/>
                  <a:pt x="2727606" y="540483"/>
                  <a:pt x="2743200" y="530087"/>
                </a:cubicBezTo>
                <a:cubicBezTo>
                  <a:pt x="2754823" y="522339"/>
                  <a:pt x="2770117" y="522338"/>
                  <a:pt x="2782956" y="516835"/>
                </a:cubicBezTo>
                <a:cubicBezTo>
                  <a:pt x="2897585" y="467707"/>
                  <a:pt x="2782487" y="508156"/>
                  <a:pt x="2875721" y="477078"/>
                </a:cubicBezTo>
                <a:cubicBezTo>
                  <a:pt x="2941609" y="411190"/>
                  <a:pt x="2904487" y="430130"/>
                  <a:pt x="2981739" y="410817"/>
                </a:cubicBezTo>
                <a:cubicBezTo>
                  <a:pt x="3021665" y="384200"/>
                  <a:pt x="3027427" y="377984"/>
                  <a:pt x="3074504" y="357808"/>
                </a:cubicBezTo>
                <a:cubicBezTo>
                  <a:pt x="3087343" y="352305"/>
                  <a:pt x="3101766" y="350803"/>
                  <a:pt x="3114260" y="344556"/>
                </a:cubicBezTo>
                <a:cubicBezTo>
                  <a:pt x="3217016" y="293178"/>
                  <a:pt x="3093847" y="338108"/>
                  <a:pt x="3193774" y="304800"/>
                </a:cubicBezTo>
                <a:cubicBezTo>
                  <a:pt x="3207026" y="295965"/>
                  <a:pt x="3218976" y="284764"/>
                  <a:pt x="3233530" y="278295"/>
                </a:cubicBezTo>
                <a:cubicBezTo>
                  <a:pt x="3290720" y="252877"/>
                  <a:pt x="3360101" y="242132"/>
                  <a:pt x="3419060" y="225287"/>
                </a:cubicBezTo>
                <a:cubicBezTo>
                  <a:pt x="3445923" y="217612"/>
                  <a:pt x="3472069" y="207617"/>
                  <a:pt x="3498574" y="198782"/>
                </a:cubicBezTo>
                <a:lnTo>
                  <a:pt x="3538330" y="185530"/>
                </a:lnTo>
                <a:cubicBezTo>
                  <a:pt x="3551582" y="181113"/>
                  <a:pt x="3564535" y="175666"/>
                  <a:pt x="3578087" y="172278"/>
                </a:cubicBezTo>
                <a:cubicBezTo>
                  <a:pt x="3657163" y="152509"/>
                  <a:pt x="3613130" y="162020"/>
                  <a:pt x="3710608" y="145774"/>
                </a:cubicBezTo>
                <a:cubicBezTo>
                  <a:pt x="3741573" y="135452"/>
                  <a:pt x="3805931" y="111740"/>
                  <a:pt x="3843130" y="106017"/>
                </a:cubicBezTo>
                <a:cubicBezTo>
                  <a:pt x="3882666" y="99935"/>
                  <a:pt x="3922801" y="98422"/>
                  <a:pt x="3962400" y="92765"/>
                </a:cubicBezTo>
                <a:cubicBezTo>
                  <a:pt x="3984698" y="89580"/>
                  <a:pt x="4006334" y="82490"/>
                  <a:pt x="4028660" y="79513"/>
                </a:cubicBezTo>
                <a:cubicBezTo>
                  <a:pt x="4072665" y="73646"/>
                  <a:pt x="4117059" y="71164"/>
                  <a:pt x="4161182" y="66261"/>
                </a:cubicBezTo>
                <a:cubicBezTo>
                  <a:pt x="4196579" y="62328"/>
                  <a:pt x="4231830" y="57169"/>
                  <a:pt x="4267200" y="53008"/>
                </a:cubicBezTo>
                <a:lnTo>
                  <a:pt x="4386469" y="39756"/>
                </a:lnTo>
                <a:cubicBezTo>
                  <a:pt x="4420191" y="6036"/>
                  <a:pt x="4416425" y="0"/>
                  <a:pt x="4479234" y="0"/>
                </a:cubicBezTo>
                <a:cubicBezTo>
                  <a:pt x="4664817" y="0"/>
                  <a:pt x="4850295" y="8835"/>
                  <a:pt x="5035826" y="13252"/>
                </a:cubicBezTo>
                <a:lnTo>
                  <a:pt x="5155095" y="26504"/>
                </a:lnTo>
                <a:cubicBezTo>
                  <a:pt x="5203645" y="31359"/>
                  <a:pt x="5252454" y="33704"/>
                  <a:pt x="5300869" y="39756"/>
                </a:cubicBezTo>
                <a:cubicBezTo>
                  <a:pt x="5323219" y="42550"/>
                  <a:pt x="5344969" y="48979"/>
                  <a:pt x="5367130" y="53008"/>
                </a:cubicBezTo>
                <a:cubicBezTo>
                  <a:pt x="5393567" y="57815"/>
                  <a:pt x="5420139" y="61843"/>
                  <a:pt x="5446643" y="66261"/>
                </a:cubicBezTo>
                <a:cubicBezTo>
                  <a:pt x="5459895" y="75096"/>
                  <a:pt x="5472154" y="85642"/>
                  <a:pt x="5486400" y="92765"/>
                </a:cubicBezTo>
                <a:cubicBezTo>
                  <a:pt x="5523408" y="111269"/>
                  <a:pt x="5584734" y="114385"/>
                  <a:pt x="5618921" y="119269"/>
                </a:cubicBezTo>
                <a:cubicBezTo>
                  <a:pt x="5645425" y="128104"/>
                  <a:pt x="5672494" y="135398"/>
                  <a:pt x="5698434" y="145774"/>
                </a:cubicBezTo>
                <a:cubicBezTo>
                  <a:pt x="5720521" y="154609"/>
                  <a:pt x="5742127" y="164756"/>
                  <a:pt x="5764695" y="172278"/>
                </a:cubicBezTo>
                <a:cubicBezTo>
                  <a:pt x="5781974" y="178038"/>
                  <a:pt x="5800034" y="181113"/>
                  <a:pt x="5817704" y="185530"/>
                </a:cubicBezTo>
                <a:cubicBezTo>
                  <a:pt x="5844208" y="203200"/>
                  <a:pt x="5869371" y="223069"/>
                  <a:pt x="5897217" y="238539"/>
                </a:cubicBezTo>
                <a:cubicBezTo>
                  <a:pt x="5909428" y="245323"/>
                  <a:pt x="5924480" y="245544"/>
                  <a:pt x="5936974" y="251791"/>
                </a:cubicBezTo>
                <a:cubicBezTo>
                  <a:pt x="5951220" y="258914"/>
                  <a:pt x="5962902" y="270393"/>
                  <a:pt x="5976730" y="278295"/>
                </a:cubicBezTo>
                <a:cubicBezTo>
                  <a:pt x="6022584" y="304497"/>
                  <a:pt x="6024891" y="303184"/>
                  <a:pt x="6069495" y="318052"/>
                </a:cubicBezTo>
                <a:cubicBezTo>
                  <a:pt x="6140175" y="424068"/>
                  <a:pt x="6047408" y="295965"/>
                  <a:pt x="6135756" y="384313"/>
                </a:cubicBezTo>
                <a:cubicBezTo>
                  <a:pt x="6151374" y="399931"/>
                  <a:pt x="6161139" y="420551"/>
                  <a:pt x="6175513" y="437321"/>
                </a:cubicBezTo>
                <a:cubicBezTo>
                  <a:pt x="6187710" y="451551"/>
                  <a:pt x="6204376" y="461827"/>
                  <a:pt x="6215269" y="477078"/>
                </a:cubicBezTo>
                <a:cubicBezTo>
                  <a:pt x="6226752" y="493154"/>
                  <a:pt x="6229921" y="514283"/>
                  <a:pt x="6241774" y="530087"/>
                </a:cubicBezTo>
                <a:cubicBezTo>
                  <a:pt x="6320106" y="634529"/>
                  <a:pt x="6274630" y="531125"/>
                  <a:pt x="6321287" y="636104"/>
                </a:cubicBezTo>
                <a:cubicBezTo>
                  <a:pt x="6330948" y="657842"/>
                  <a:pt x="6336597" y="681375"/>
                  <a:pt x="6347791" y="702365"/>
                </a:cubicBezTo>
                <a:cubicBezTo>
                  <a:pt x="6372033" y="747820"/>
                  <a:pt x="6427304" y="834887"/>
                  <a:pt x="6427304" y="834887"/>
                </a:cubicBezTo>
                <a:cubicBezTo>
                  <a:pt x="6436139" y="874643"/>
                  <a:pt x="6445275" y="914334"/>
                  <a:pt x="6453808" y="954156"/>
                </a:cubicBezTo>
                <a:cubicBezTo>
                  <a:pt x="6458527" y="976180"/>
                  <a:pt x="6467060" y="997893"/>
                  <a:pt x="6467060" y="1020417"/>
                </a:cubicBezTo>
                <a:cubicBezTo>
                  <a:pt x="6467060" y="1201584"/>
                  <a:pt x="6461350" y="1382746"/>
                  <a:pt x="6453808" y="1563756"/>
                </a:cubicBezTo>
                <a:cubicBezTo>
                  <a:pt x="6450042" y="1654142"/>
                  <a:pt x="6442370" y="1647266"/>
                  <a:pt x="6414052" y="1722782"/>
                </a:cubicBezTo>
                <a:cubicBezTo>
                  <a:pt x="6384804" y="1800778"/>
                  <a:pt x="6420834" y="1722471"/>
                  <a:pt x="6374295" y="1815548"/>
                </a:cubicBezTo>
                <a:cubicBezTo>
                  <a:pt x="6341755" y="1945707"/>
                  <a:pt x="6388865" y="1786410"/>
                  <a:pt x="6321287" y="1921565"/>
                </a:cubicBezTo>
                <a:cubicBezTo>
                  <a:pt x="6308793" y="1946554"/>
                  <a:pt x="6314537" y="1981323"/>
                  <a:pt x="6294782" y="2001078"/>
                </a:cubicBezTo>
                <a:cubicBezTo>
                  <a:pt x="6277113" y="2018748"/>
                  <a:pt x="6256767" y="2034096"/>
                  <a:pt x="6241774" y="2054087"/>
                </a:cubicBezTo>
                <a:cubicBezTo>
                  <a:pt x="6229921" y="2069891"/>
                  <a:pt x="6225739" y="2090343"/>
                  <a:pt x="6215269" y="2107095"/>
                </a:cubicBezTo>
                <a:cubicBezTo>
                  <a:pt x="6203563" y="2125825"/>
                  <a:pt x="6188351" y="2142131"/>
                  <a:pt x="6175513" y="2160104"/>
                </a:cubicBezTo>
                <a:cubicBezTo>
                  <a:pt x="6166255" y="2173065"/>
                  <a:pt x="6159373" y="2187768"/>
                  <a:pt x="6149008" y="2199861"/>
                </a:cubicBezTo>
                <a:cubicBezTo>
                  <a:pt x="6106161" y="2249849"/>
                  <a:pt x="6103136" y="2248112"/>
                  <a:pt x="6056243" y="2279374"/>
                </a:cubicBezTo>
                <a:cubicBezTo>
                  <a:pt x="6047408" y="2292626"/>
                  <a:pt x="6040104" y="2307037"/>
                  <a:pt x="6029739" y="2319130"/>
                </a:cubicBezTo>
                <a:cubicBezTo>
                  <a:pt x="5996966" y="2357365"/>
                  <a:pt x="5950698" y="2395890"/>
                  <a:pt x="5910469" y="2425148"/>
                </a:cubicBezTo>
                <a:cubicBezTo>
                  <a:pt x="5884707" y="2443884"/>
                  <a:pt x="5830956" y="2478156"/>
                  <a:pt x="5830956" y="2478156"/>
                </a:cubicBezTo>
                <a:cubicBezTo>
                  <a:pt x="5822121" y="2491408"/>
                  <a:pt x="5812354" y="2504084"/>
                  <a:pt x="5804452" y="2517913"/>
                </a:cubicBezTo>
                <a:cubicBezTo>
                  <a:pt x="5794651" y="2535065"/>
                  <a:pt x="5789429" y="2554846"/>
                  <a:pt x="5777947" y="2570921"/>
                </a:cubicBezTo>
                <a:cubicBezTo>
                  <a:pt x="5767054" y="2586171"/>
                  <a:pt x="5752696" y="2598810"/>
                  <a:pt x="5738191" y="2610678"/>
                </a:cubicBezTo>
                <a:cubicBezTo>
                  <a:pt x="5637480" y="2693079"/>
                  <a:pt x="5668869" y="2677960"/>
                  <a:pt x="5592417" y="2703443"/>
                </a:cubicBezTo>
                <a:cubicBezTo>
                  <a:pt x="5583582" y="2712278"/>
                  <a:pt x="5576080" y="2722686"/>
                  <a:pt x="5565913" y="2729948"/>
                </a:cubicBezTo>
                <a:cubicBezTo>
                  <a:pt x="5544953" y="2744919"/>
                  <a:pt x="5518903" y="2752592"/>
                  <a:pt x="5499652" y="2769704"/>
                </a:cubicBezTo>
                <a:cubicBezTo>
                  <a:pt x="5478511" y="2788496"/>
                  <a:pt x="5467784" y="2817173"/>
                  <a:pt x="5446643" y="2835965"/>
                </a:cubicBezTo>
                <a:cubicBezTo>
                  <a:pt x="5427392" y="2853077"/>
                  <a:pt x="5402224" y="2862069"/>
                  <a:pt x="5380382" y="2875721"/>
                </a:cubicBezTo>
                <a:cubicBezTo>
                  <a:pt x="5366876" y="2884162"/>
                  <a:pt x="5355087" y="2895552"/>
                  <a:pt x="5340626" y="2902226"/>
                </a:cubicBezTo>
                <a:cubicBezTo>
                  <a:pt x="5297428" y="2922164"/>
                  <a:pt x="5246166" y="2926689"/>
                  <a:pt x="5208104" y="2955235"/>
                </a:cubicBezTo>
                <a:cubicBezTo>
                  <a:pt x="5140524" y="3005919"/>
                  <a:pt x="5176522" y="2989634"/>
                  <a:pt x="5102087" y="3008243"/>
                </a:cubicBezTo>
                <a:cubicBezTo>
                  <a:pt x="5062330" y="3030330"/>
                  <a:pt x="5024620" y="3056589"/>
                  <a:pt x="4982817" y="3074504"/>
                </a:cubicBezTo>
                <a:cubicBezTo>
                  <a:pt x="4962114" y="3083377"/>
                  <a:pt x="4938130" y="3081284"/>
                  <a:pt x="4916556" y="3087756"/>
                </a:cubicBezTo>
                <a:cubicBezTo>
                  <a:pt x="4893771" y="3094592"/>
                  <a:pt x="4872651" y="3106131"/>
                  <a:pt x="4850295" y="3114261"/>
                </a:cubicBezTo>
                <a:cubicBezTo>
                  <a:pt x="4824039" y="3123809"/>
                  <a:pt x="4797645" y="3133090"/>
                  <a:pt x="4770782" y="3140765"/>
                </a:cubicBezTo>
                <a:cubicBezTo>
                  <a:pt x="4730835" y="3152178"/>
                  <a:pt x="4582281" y="3187282"/>
                  <a:pt x="4545495" y="3193774"/>
                </a:cubicBezTo>
                <a:cubicBezTo>
                  <a:pt x="4483966" y="3204632"/>
                  <a:pt x="4347668" y="3215372"/>
                  <a:pt x="4293704" y="3220278"/>
                </a:cubicBezTo>
                <a:cubicBezTo>
                  <a:pt x="4208404" y="3248711"/>
                  <a:pt x="4297781" y="3221807"/>
                  <a:pt x="4147930" y="3246782"/>
                </a:cubicBezTo>
                <a:cubicBezTo>
                  <a:pt x="4021222" y="3267900"/>
                  <a:pt x="3879614" y="3302564"/>
                  <a:pt x="3750365" y="3313043"/>
                </a:cubicBezTo>
                <a:cubicBezTo>
                  <a:pt x="3649002" y="3321262"/>
                  <a:pt x="3547165" y="3321878"/>
                  <a:pt x="3445565" y="3326295"/>
                </a:cubicBezTo>
                <a:cubicBezTo>
                  <a:pt x="3259218" y="3419470"/>
                  <a:pt x="3433671" y="3341517"/>
                  <a:pt x="2955234" y="3366052"/>
                </a:cubicBezTo>
                <a:cubicBezTo>
                  <a:pt x="2928399" y="3367428"/>
                  <a:pt x="2902443" y="3376491"/>
                  <a:pt x="2875721" y="3379304"/>
                </a:cubicBezTo>
                <a:cubicBezTo>
                  <a:pt x="2741069" y="3393478"/>
                  <a:pt x="2550996" y="3399815"/>
                  <a:pt x="2425147" y="3405808"/>
                </a:cubicBezTo>
                <a:cubicBezTo>
                  <a:pt x="1794679" y="3502806"/>
                  <a:pt x="2237796" y="3444114"/>
                  <a:pt x="834887" y="3419061"/>
                </a:cubicBezTo>
                <a:cubicBezTo>
                  <a:pt x="812366" y="3418659"/>
                  <a:pt x="790574" y="3410873"/>
                  <a:pt x="768626" y="3405808"/>
                </a:cubicBezTo>
                <a:cubicBezTo>
                  <a:pt x="733132" y="3397617"/>
                  <a:pt x="662608" y="3379304"/>
                  <a:pt x="662608" y="3379304"/>
                </a:cubicBezTo>
                <a:cubicBezTo>
                  <a:pt x="563995" y="3305344"/>
                  <a:pt x="659390" y="3364979"/>
                  <a:pt x="543339" y="3326295"/>
                </a:cubicBezTo>
                <a:cubicBezTo>
                  <a:pt x="524598" y="3320048"/>
                  <a:pt x="508827" y="3306727"/>
                  <a:pt x="490330" y="3299791"/>
                </a:cubicBezTo>
                <a:cubicBezTo>
                  <a:pt x="473276" y="3293396"/>
                  <a:pt x="454991" y="3290956"/>
                  <a:pt x="437321" y="3286539"/>
                </a:cubicBezTo>
                <a:cubicBezTo>
                  <a:pt x="400774" y="3249991"/>
                  <a:pt x="400861" y="3244879"/>
                  <a:pt x="357808" y="3220278"/>
                </a:cubicBezTo>
                <a:cubicBezTo>
                  <a:pt x="309007" y="3192392"/>
                  <a:pt x="268512" y="3183990"/>
                  <a:pt x="225287" y="3140765"/>
                </a:cubicBezTo>
                <a:lnTo>
                  <a:pt x="172278" y="3087756"/>
                </a:lnTo>
                <a:cubicBezTo>
                  <a:pt x="159026" y="3074504"/>
                  <a:pt x="149284" y="3056382"/>
                  <a:pt x="132521" y="3048000"/>
                </a:cubicBezTo>
                <a:lnTo>
                  <a:pt x="79513" y="3021495"/>
                </a:lnTo>
                <a:cubicBezTo>
                  <a:pt x="32054" y="2950307"/>
                  <a:pt x="30746" y="2963454"/>
                  <a:pt x="13252" y="2902226"/>
                </a:cubicBezTo>
                <a:cubicBezTo>
                  <a:pt x="8248" y="2884713"/>
                  <a:pt x="4417" y="2866887"/>
                  <a:pt x="0" y="2849217"/>
                </a:cubicBezTo>
                <a:cubicBezTo>
                  <a:pt x="28130" y="2399137"/>
                  <a:pt x="-4921" y="2775187"/>
                  <a:pt x="26504" y="2570921"/>
                </a:cubicBezTo>
                <a:cubicBezTo>
                  <a:pt x="31919" y="2535721"/>
                  <a:pt x="29972" y="2499148"/>
                  <a:pt x="39756" y="2464904"/>
                </a:cubicBezTo>
                <a:cubicBezTo>
                  <a:pt x="47897" y="2436411"/>
                  <a:pt x="66261" y="2411895"/>
                  <a:pt x="79513" y="2385391"/>
                </a:cubicBezTo>
                <a:cubicBezTo>
                  <a:pt x="98736" y="2270052"/>
                  <a:pt x="80962" y="2341770"/>
                  <a:pt x="119269" y="2239617"/>
                </a:cubicBezTo>
                <a:cubicBezTo>
                  <a:pt x="124174" y="2226538"/>
                  <a:pt x="125737" y="2212072"/>
                  <a:pt x="132521" y="2199861"/>
                </a:cubicBezTo>
                <a:cubicBezTo>
                  <a:pt x="147991" y="2172015"/>
                  <a:pt x="167860" y="2146852"/>
                  <a:pt x="185530" y="2120348"/>
                </a:cubicBezTo>
                <a:cubicBezTo>
                  <a:pt x="194365" y="2107096"/>
                  <a:pt x="206997" y="2095701"/>
                  <a:pt x="212034" y="2080591"/>
                </a:cubicBezTo>
                <a:cubicBezTo>
                  <a:pt x="216452" y="2067339"/>
                  <a:pt x="218100" y="2052813"/>
                  <a:pt x="225287" y="2040835"/>
                </a:cubicBezTo>
                <a:cubicBezTo>
                  <a:pt x="231715" y="2030121"/>
                  <a:pt x="244861" y="2024726"/>
                  <a:pt x="251791" y="2014330"/>
                </a:cubicBezTo>
                <a:cubicBezTo>
                  <a:pt x="262749" y="1997893"/>
                  <a:pt x="269460" y="1978991"/>
                  <a:pt x="278295" y="1961321"/>
                </a:cubicBezTo>
                <a:cubicBezTo>
                  <a:pt x="310043" y="1770831"/>
                  <a:pt x="267230" y="1960634"/>
                  <a:pt x="318052" y="1842052"/>
                </a:cubicBezTo>
                <a:cubicBezTo>
                  <a:pt x="352283" y="1762181"/>
                  <a:pt x="301182" y="1809124"/>
                  <a:pt x="371060" y="1762539"/>
                </a:cubicBezTo>
                <a:cubicBezTo>
                  <a:pt x="380513" y="1734181"/>
                  <a:pt x="386639" y="1704182"/>
                  <a:pt x="410817" y="1683026"/>
                </a:cubicBezTo>
                <a:cubicBezTo>
                  <a:pt x="434790" y="1662050"/>
                  <a:pt x="490330" y="1630017"/>
                  <a:pt x="490330" y="1630017"/>
                </a:cubicBezTo>
                <a:cubicBezTo>
                  <a:pt x="499165" y="1616765"/>
                  <a:pt x="505572" y="1601523"/>
                  <a:pt x="516834" y="1590261"/>
                </a:cubicBezTo>
                <a:cubicBezTo>
                  <a:pt x="560266" y="1546829"/>
                  <a:pt x="561008" y="1590261"/>
                  <a:pt x="569843" y="1590261"/>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endParaRPr lang="en-US" sz="1013">
              <a:solidFill>
                <a:prstClr val="white"/>
              </a:solidFill>
              <a:latin typeface="Calibri" panose="020F0502020204030204"/>
            </a:endParaRPr>
          </a:p>
        </p:txBody>
      </p:sp>
      <p:sp>
        <p:nvSpPr>
          <p:cNvPr id="41" name="Freeform: Shape 40">
            <a:extLst>
              <a:ext uri="{FF2B5EF4-FFF2-40B4-BE49-F238E27FC236}">
                <a16:creationId xmlns:a16="http://schemas.microsoft.com/office/drawing/2014/main" id="{B982818C-08E1-4EAA-8719-F7F47765C696}"/>
              </a:ext>
            </a:extLst>
          </p:cNvPr>
          <p:cNvSpPr/>
          <p:nvPr/>
        </p:nvSpPr>
        <p:spPr>
          <a:xfrm>
            <a:off x="3952876" y="1068103"/>
            <a:ext cx="2668329" cy="1470310"/>
          </a:xfrm>
          <a:custGeom>
            <a:avLst/>
            <a:gdLst>
              <a:gd name="connsiteX0" fmla="*/ 2743200 w 4743696"/>
              <a:gd name="connsiteY0" fmla="*/ 2512284 h 2613884"/>
              <a:gd name="connsiteX1" fmla="*/ 2743200 w 4743696"/>
              <a:gd name="connsiteY1" fmla="*/ 2512284 h 2613884"/>
              <a:gd name="connsiteX2" fmla="*/ 2929467 w 4743696"/>
              <a:gd name="connsiteY2" fmla="*/ 2410684 h 2613884"/>
              <a:gd name="connsiteX3" fmla="*/ 3098800 w 4743696"/>
              <a:gd name="connsiteY3" fmla="*/ 2275218 h 2613884"/>
              <a:gd name="connsiteX4" fmla="*/ 3149600 w 4743696"/>
              <a:gd name="connsiteY4" fmla="*/ 2258284 h 2613884"/>
              <a:gd name="connsiteX5" fmla="*/ 3200400 w 4743696"/>
              <a:gd name="connsiteY5" fmla="*/ 2224418 h 2613884"/>
              <a:gd name="connsiteX6" fmla="*/ 3251200 w 4743696"/>
              <a:gd name="connsiteY6" fmla="*/ 2207484 h 2613884"/>
              <a:gd name="connsiteX7" fmla="*/ 3302000 w 4743696"/>
              <a:gd name="connsiteY7" fmla="*/ 2173618 h 2613884"/>
              <a:gd name="connsiteX8" fmla="*/ 3369734 w 4743696"/>
              <a:gd name="connsiteY8" fmla="*/ 2156684 h 2613884"/>
              <a:gd name="connsiteX9" fmla="*/ 3420534 w 4743696"/>
              <a:gd name="connsiteY9" fmla="*/ 2139751 h 2613884"/>
              <a:gd name="connsiteX10" fmla="*/ 3539067 w 4743696"/>
              <a:gd name="connsiteY10" fmla="*/ 2105884 h 2613884"/>
              <a:gd name="connsiteX11" fmla="*/ 3691467 w 4743696"/>
              <a:gd name="connsiteY11" fmla="*/ 2038151 h 2613884"/>
              <a:gd name="connsiteX12" fmla="*/ 3742267 w 4743696"/>
              <a:gd name="connsiteY12" fmla="*/ 2021218 h 2613884"/>
              <a:gd name="connsiteX13" fmla="*/ 3945467 w 4743696"/>
              <a:gd name="connsiteY13" fmla="*/ 2004284 h 2613884"/>
              <a:gd name="connsiteX14" fmla="*/ 4131734 w 4743696"/>
              <a:gd name="connsiteY14" fmla="*/ 1970418 h 2613884"/>
              <a:gd name="connsiteX15" fmla="*/ 4318000 w 4743696"/>
              <a:gd name="connsiteY15" fmla="*/ 1936551 h 2613884"/>
              <a:gd name="connsiteX16" fmla="*/ 4487334 w 4743696"/>
              <a:gd name="connsiteY16" fmla="*/ 1885751 h 2613884"/>
              <a:gd name="connsiteX17" fmla="*/ 4588934 w 4743696"/>
              <a:gd name="connsiteY17" fmla="*/ 1784151 h 2613884"/>
              <a:gd name="connsiteX18" fmla="*/ 4707467 w 4743696"/>
              <a:gd name="connsiteY18" fmla="*/ 1648684 h 2613884"/>
              <a:gd name="connsiteX19" fmla="*/ 4707467 w 4743696"/>
              <a:gd name="connsiteY19" fmla="*/ 1157618 h 2613884"/>
              <a:gd name="connsiteX20" fmla="*/ 4588934 w 4743696"/>
              <a:gd name="connsiteY20" fmla="*/ 1005218 h 2613884"/>
              <a:gd name="connsiteX21" fmla="*/ 4487334 w 4743696"/>
              <a:gd name="connsiteY21" fmla="*/ 954418 h 2613884"/>
              <a:gd name="connsiteX22" fmla="*/ 4233334 w 4743696"/>
              <a:gd name="connsiteY22" fmla="*/ 937484 h 2613884"/>
              <a:gd name="connsiteX23" fmla="*/ 3793067 w 4743696"/>
              <a:gd name="connsiteY23" fmla="*/ 920551 h 2613884"/>
              <a:gd name="connsiteX24" fmla="*/ 3742267 w 4743696"/>
              <a:gd name="connsiteY24" fmla="*/ 903618 h 2613884"/>
              <a:gd name="connsiteX25" fmla="*/ 3606800 w 4743696"/>
              <a:gd name="connsiteY25" fmla="*/ 835884 h 2613884"/>
              <a:gd name="connsiteX26" fmla="*/ 3522134 w 4743696"/>
              <a:gd name="connsiteY26" fmla="*/ 802018 h 2613884"/>
              <a:gd name="connsiteX27" fmla="*/ 3420534 w 4743696"/>
              <a:gd name="connsiteY27" fmla="*/ 768151 h 2613884"/>
              <a:gd name="connsiteX28" fmla="*/ 3369734 w 4743696"/>
              <a:gd name="connsiteY28" fmla="*/ 734284 h 2613884"/>
              <a:gd name="connsiteX29" fmla="*/ 3302000 w 4743696"/>
              <a:gd name="connsiteY29" fmla="*/ 700418 h 2613884"/>
              <a:gd name="connsiteX30" fmla="*/ 3200400 w 4743696"/>
              <a:gd name="connsiteY30" fmla="*/ 666551 h 2613884"/>
              <a:gd name="connsiteX31" fmla="*/ 3081867 w 4743696"/>
              <a:gd name="connsiteY31" fmla="*/ 615751 h 2613884"/>
              <a:gd name="connsiteX32" fmla="*/ 2997200 w 4743696"/>
              <a:gd name="connsiteY32" fmla="*/ 564951 h 2613884"/>
              <a:gd name="connsiteX33" fmla="*/ 2794000 w 4743696"/>
              <a:gd name="connsiteY33" fmla="*/ 497218 h 2613884"/>
              <a:gd name="connsiteX34" fmla="*/ 2743200 w 4743696"/>
              <a:gd name="connsiteY34" fmla="*/ 463351 h 2613884"/>
              <a:gd name="connsiteX35" fmla="*/ 2658534 w 4743696"/>
              <a:gd name="connsiteY35" fmla="*/ 446418 h 2613884"/>
              <a:gd name="connsiteX36" fmla="*/ 2607734 w 4743696"/>
              <a:gd name="connsiteY36" fmla="*/ 429484 h 2613884"/>
              <a:gd name="connsiteX37" fmla="*/ 2540000 w 4743696"/>
              <a:gd name="connsiteY37" fmla="*/ 412551 h 2613884"/>
              <a:gd name="connsiteX38" fmla="*/ 2489200 w 4743696"/>
              <a:gd name="connsiteY38" fmla="*/ 378684 h 2613884"/>
              <a:gd name="connsiteX39" fmla="*/ 2438400 w 4743696"/>
              <a:gd name="connsiteY39" fmla="*/ 327884 h 2613884"/>
              <a:gd name="connsiteX40" fmla="*/ 2353734 w 4743696"/>
              <a:gd name="connsiteY40" fmla="*/ 310951 h 2613884"/>
              <a:gd name="connsiteX41" fmla="*/ 2252134 w 4743696"/>
              <a:gd name="connsiteY41" fmla="*/ 277084 h 2613884"/>
              <a:gd name="connsiteX42" fmla="*/ 2184400 w 4743696"/>
              <a:gd name="connsiteY42" fmla="*/ 260151 h 2613884"/>
              <a:gd name="connsiteX43" fmla="*/ 1981200 w 4743696"/>
              <a:gd name="connsiteY43" fmla="*/ 175484 h 2613884"/>
              <a:gd name="connsiteX44" fmla="*/ 1828800 w 4743696"/>
              <a:gd name="connsiteY44" fmla="*/ 158551 h 2613884"/>
              <a:gd name="connsiteX45" fmla="*/ 1778000 w 4743696"/>
              <a:gd name="connsiteY45" fmla="*/ 141618 h 2613884"/>
              <a:gd name="connsiteX46" fmla="*/ 1608667 w 4743696"/>
              <a:gd name="connsiteY46" fmla="*/ 107751 h 2613884"/>
              <a:gd name="connsiteX47" fmla="*/ 1422400 w 4743696"/>
              <a:gd name="connsiteY47" fmla="*/ 56951 h 2613884"/>
              <a:gd name="connsiteX48" fmla="*/ 1286934 w 4743696"/>
              <a:gd name="connsiteY48" fmla="*/ 23084 h 2613884"/>
              <a:gd name="connsiteX49" fmla="*/ 1100667 w 4743696"/>
              <a:gd name="connsiteY49" fmla="*/ 6151 h 2613884"/>
              <a:gd name="connsiteX50" fmla="*/ 372534 w 4743696"/>
              <a:gd name="connsiteY50" fmla="*/ 40018 h 2613884"/>
              <a:gd name="connsiteX51" fmla="*/ 321734 w 4743696"/>
              <a:gd name="connsiteY51" fmla="*/ 56951 h 2613884"/>
              <a:gd name="connsiteX52" fmla="*/ 220134 w 4743696"/>
              <a:gd name="connsiteY52" fmla="*/ 124684 h 2613884"/>
              <a:gd name="connsiteX53" fmla="*/ 101600 w 4743696"/>
              <a:gd name="connsiteY53" fmla="*/ 294018 h 2613884"/>
              <a:gd name="connsiteX54" fmla="*/ 84667 w 4743696"/>
              <a:gd name="connsiteY54" fmla="*/ 344818 h 2613884"/>
              <a:gd name="connsiteX55" fmla="*/ 33867 w 4743696"/>
              <a:gd name="connsiteY55" fmla="*/ 395618 h 2613884"/>
              <a:gd name="connsiteX56" fmla="*/ 0 w 4743696"/>
              <a:gd name="connsiteY56" fmla="*/ 531084 h 2613884"/>
              <a:gd name="connsiteX57" fmla="*/ 16934 w 4743696"/>
              <a:gd name="connsiteY57" fmla="*/ 785084 h 2613884"/>
              <a:gd name="connsiteX58" fmla="*/ 50800 w 4743696"/>
              <a:gd name="connsiteY58" fmla="*/ 886684 h 2613884"/>
              <a:gd name="connsiteX59" fmla="*/ 84667 w 4743696"/>
              <a:gd name="connsiteY59" fmla="*/ 1005218 h 2613884"/>
              <a:gd name="connsiteX60" fmla="*/ 101600 w 4743696"/>
              <a:gd name="connsiteY60" fmla="*/ 1326951 h 2613884"/>
              <a:gd name="connsiteX61" fmla="*/ 152400 w 4743696"/>
              <a:gd name="connsiteY61" fmla="*/ 1360818 h 2613884"/>
              <a:gd name="connsiteX62" fmla="*/ 169334 w 4743696"/>
              <a:gd name="connsiteY62" fmla="*/ 1411618 h 2613884"/>
              <a:gd name="connsiteX63" fmla="*/ 203200 w 4743696"/>
              <a:gd name="connsiteY63" fmla="*/ 1665618 h 2613884"/>
              <a:gd name="connsiteX64" fmla="*/ 270934 w 4743696"/>
              <a:gd name="connsiteY64" fmla="*/ 1851884 h 2613884"/>
              <a:gd name="connsiteX65" fmla="*/ 321734 w 4743696"/>
              <a:gd name="connsiteY65" fmla="*/ 1919618 h 2613884"/>
              <a:gd name="connsiteX66" fmla="*/ 406400 w 4743696"/>
              <a:gd name="connsiteY66" fmla="*/ 2021218 h 2613884"/>
              <a:gd name="connsiteX67" fmla="*/ 457200 w 4743696"/>
              <a:gd name="connsiteY67" fmla="*/ 2055084 h 2613884"/>
              <a:gd name="connsiteX68" fmla="*/ 524934 w 4743696"/>
              <a:gd name="connsiteY68" fmla="*/ 2105884 h 2613884"/>
              <a:gd name="connsiteX69" fmla="*/ 609600 w 4743696"/>
              <a:gd name="connsiteY69" fmla="*/ 2173618 h 2613884"/>
              <a:gd name="connsiteX70" fmla="*/ 711200 w 4743696"/>
              <a:gd name="connsiteY70" fmla="*/ 2241351 h 2613884"/>
              <a:gd name="connsiteX71" fmla="*/ 829734 w 4743696"/>
              <a:gd name="connsiteY71" fmla="*/ 2275218 h 2613884"/>
              <a:gd name="connsiteX72" fmla="*/ 914400 w 4743696"/>
              <a:gd name="connsiteY72" fmla="*/ 2309084 h 2613884"/>
              <a:gd name="connsiteX73" fmla="*/ 965200 w 4743696"/>
              <a:gd name="connsiteY73" fmla="*/ 2326018 h 2613884"/>
              <a:gd name="connsiteX74" fmla="*/ 1083734 w 4743696"/>
              <a:gd name="connsiteY74" fmla="*/ 2393751 h 2613884"/>
              <a:gd name="connsiteX75" fmla="*/ 1185334 w 4743696"/>
              <a:gd name="connsiteY75" fmla="*/ 2427618 h 2613884"/>
              <a:gd name="connsiteX76" fmla="*/ 1303867 w 4743696"/>
              <a:gd name="connsiteY76" fmla="*/ 2478418 h 2613884"/>
              <a:gd name="connsiteX77" fmla="*/ 1371600 w 4743696"/>
              <a:gd name="connsiteY77" fmla="*/ 2512284 h 2613884"/>
              <a:gd name="connsiteX78" fmla="*/ 1507067 w 4743696"/>
              <a:gd name="connsiteY78" fmla="*/ 2529218 h 2613884"/>
              <a:gd name="connsiteX79" fmla="*/ 1557867 w 4743696"/>
              <a:gd name="connsiteY79" fmla="*/ 2563084 h 2613884"/>
              <a:gd name="connsiteX80" fmla="*/ 1778000 w 4743696"/>
              <a:gd name="connsiteY80" fmla="*/ 2613884 h 2613884"/>
              <a:gd name="connsiteX81" fmla="*/ 2387600 w 4743696"/>
              <a:gd name="connsiteY81" fmla="*/ 2596951 h 2613884"/>
              <a:gd name="connsiteX82" fmla="*/ 2472267 w 4743696"/>
              <a:gd name="connsiteY82" fmla="*/ 2580018 h 2613884"/>
              <a:gd name="connsiteX83" fmla="*/ 2607734 w 4743696"/>
              <a:gd name="connsiteY83" fmla="*/ 2495351 h 2613884"/>
              <a:gd name="connsiteX84" fmla="*/ 2658534 w 4743696"/>
              <a:gd name="connsiteY84" fmla="*/ 2461484 h 2613884"/>
              <a:gd name="connsiteX85" fmla="*/ 2709334 w 4743696"/>
              <a:gd name="connsiteY85" fmla="*/ 2444551 h 2613884"/>
              <a:gd name="connsiteX86" fmla="*/ 2844800 w 4743696"/>
              <a:gd name="connsiteY86" fmla="*/ 2427618 h 2613884"/>
              <a:gd name="connsiteX0" fmla="*/ 2743200 w 4743696"/>
              <a:gd name="connsiteY0" fmla="*/ 2512284 h 2613884"/>
              <a:gd name="connsiteX1" fmla="*/ 2743200 w 4743696"/>
              <a:gd name="connsiteY1" fmla="*/ 2512284 h 2613884"/>
              <a:gd name="connsiteX2" fmla="*/ 2929467 w 4743696"/>
              <a:gd name="connsiteY2" fmla="*/ 2410684 h 2613884"/>
              <a:gd name="connsiteX3" fmla="*/ 3098800 w 4743696"/>
              <a:gd name="connsiteY3" fmla="*/ 2275218 h 2613884"/>
              <a:gd name="connsiteX4" fmla="*/ 3149600 w 4743696"/>
              <a:gd name="connsiteY4" fmla="*/ 2258284 h 2613884"/>
              <a:gd name="connsiteX5" fmla="*/ 3200400 w 4743696"/>
              <a:gd name="connsiteY5" fmla="*/ 2224418 h 2613884"/>
              <a:gd name="connsiteX6" fmla="*/ 3251200 w 4743696"/>
              <a:gd name="connsiteY6" fmla="*/ 2207484 h 2613884"/>
              <a:gd name="connsiteX7" fmla="*/ 3302000 w 4743696"/>
              <a:gd name="connsiteY7" fmla="*/ 2173618 h 2613884"/>
              <a:gd name="connsiteX8" fmla="*/ 3369734 w 4743696"/>
              <a:gd name="connsiteY8" fmla="*/ 2156684 h 2613884"/>
              <a:gd name="connsiteX9" fmla="*/ 3420534 w 4743696"/>
              <a:gd name="connsiteY9" fmla="*/ 2139751 h 2613884"/>
              <a:gd name="connsiteX10" fmla="*/ 3539067 w 4743696"/>
              <a:gd name="connsiteY10" fmla="*/ 2105884 h 2613884"/>
              <a:gd name="connsiteX11" fmla="*/ 3691467 w 4743696"/>
              <a:gd name="connsiteY11" fmla="*/ 2038151 h 2613884"/>
              <a:gd name="connsiteX12" fmla="*/ 3742267 w 4743696"/>
              <a:gd name="connsiteY12" fmla="*/ 2021218 h 2613884"/>
              <a:gd name="connsiteX13" fmla="*/ 3945467 w 4743696"/>
              <a:gd name="connsiteY13" fmla="*/ 2004284 h 2613884"/>
              <a:gd name="connsiteX14" fmla="*/ 4131734 w 4743696"/>
              <a:gd name="connsiteY14" fmla="*/ 1970418 h 2613884"/>
              <a:gd name="connsiteX15" fmla="*/ 4318000 w 4743696"/>
              <a:gd name="connsiteY15" fmla="*/ 1936551 h 2613884"/>
              <a:gd name="connsiteX16" fmla="*/ 4487334 w 4743696"/>
              <a:gd name="connsiteY16" fmla="*/ 1885751 h 2613884"/>
              <a:gd name="connsiteX17" fmla="*/ 4588934 w 4743696"/>
              <a:gd name="connsiteY17" fmla="*/ 1784151 h 2613884"/>
              <a:gd name="connsiteX18" fmla="*/ 4707467 w 4743696"/>
              <a:gd name="connsiteY18" fmla="*/ 1648684 h 2613884"/>
              <a:gd name="connsiteX19" fmla="*/ 4707467 w 4743696"/>
              <a:gd name="connsiteY19" fmla="*/ 1157618 h 2613884"/>
              <a:gd name="connsiteX20" fmla="*/ 4588934 w 4743696"/>
              <a:gd name="connsiteY20" fmla="*/ 1005218 h 2613884"/>
              <a:gd name="connsiteX21" fmla="*/ 4487334 w 4743696"/>
              <a:gd name="connsiteY21" fmla="*/ 954418 h 2613884"/>
              <a:gd name="connsiteX22" fmla="*/ 4233334 w 4743696"/>
              <a:gd name="connsiteY22" fmla="*/ 937484 h 2613884"/>
              <a:gd name="connsiteX23" fmla="*/ 3793067 w 4743696"/>
              <a:gd name="connsiteY23" fmla="*/ 920551 h 2613884"/>
              <a:gd name="connsiteX24" fmla="*/ 3742267 w 4743696"/>
              <a:gd name="connsiteY24" fmla="*/ 903618 h 2613884"/>
              <a:gd name="connsiteX25" fmla="*/ 3606800 w 4743696"/>
              <a:gd name="connsiteY25" fmla="*/ 835884 h 2613884"/>
              <a:gd name="connsiteX26" fmla="*/ 3522134 w 4743696"/>
              <a:gd name="connsiteY26" fmla="*/ 802018 h 2613884"/>
              <a:gd name="connsiteX27" fmla="*/ 3420534 w 4743696"/>
              <a:gd name="connsiteY27" fmla="*/ 768151 h 2613884"/>
              <a:gd name="connsiteX28" fmla="*/ 3369734 w 4743696"/>
              <a:gd name="connsiteY28" fmla="*/ 734284 h 2613884"/>
              <a:gd name="connsiteX29" fmla="*/ 3302000 w 4743696"/>
              <a:gd name="connsiteY29" fmla="*/ 700418 h 2613884"/>
              <a:gd name="connsiteX30" fmla="*/ 3200400 w 4743696"/>
              <a:gd name="connsiteY30" fmla="*/ 666551 h 2613884"/>
              <a:gd name="connsiteX31" fmla="*/ 3081867 w 4743696"/>
              <a:gd name="connsiteY31" fmla="*/ 615751 h 2613884"/>
              <a:gd name="connsiteX32" fmla="*/ 2997200 w 4743696"/>
              <a:gd name="connsiteY32" fmla="*/ 564951 h 2613884"/>
              <a:gd name="connsiteX33" fmla="*/ 2794000 w 4743696"/>
              <a:gd name="connsiteY33" fmla="*/ 497218 h 2613884"/>
              <a:gd name="connsiteX34" fmla="*/ 2743200 w 4743696"/>
              <a:gd name="connsiteY34" fmla="*/ 463351 h 2613884"/>
              <a:gd name="connsiteX35" fmla="*/ 2658534 w 4743696"/>
              <a:gd name="connsiteY35" fmla="*/ 446418 h 2613884"/>
              <a:gd name="connsiteX36" fmla="*/ 2607734 w 4743696"/>
              <a:gd name="connsiteY36" fmla="*/ 429484 h 2613884"/>
              <a:gd name="connsiteX37" fmla="*/ 2540000 w 4743696"/>
              <a:gd name="connsiteY37" fmla="*/ 412551 h 2613884"/>
              <a:gd name="connsiteX38" fmla="*/ 2489200 w 4743696"/>
              <a:gd name="connsiteY38" fmla="*/ 378684 h 2613884"/>
              <a:gd name="connsiteX39" fmla="*/ 2438400 w 4743696"/>
              <a:gd name="connsiteY39" fmla="*/ 327884 h 2613884"/>
              <a:gd name="connsiteX40" fmla="*/ 2353734 w 4743696"/>
              <a:gd name="connsiteY40" fmla="*/ 310951 h 2613884"/>
              <a:gd name="connsiteX41" fmla="*/ 2252134 w 4743696"/>
              <a:gd name="connsiteY41" fmla="*/ 277084 h 2613884"/>
              <a:gd name="connsiteX42" fmla="*/ 2184400 w 4743696"/>
              <a:gd name="connsiteY42" fmla="*/ 260151 h 2613884"/>
              <a:gd name="connsiteX43" fmla="*/ 1981200 w 4743696"/>
              <a:gd name="connsiteY43" fmla="*/ 175484 h 2613884"/>
              <a:gd name="connsiteX44" fmla="*/ 1828800 w 4743696"/>
              <a:gd name="connsiteY44" fmla="*/ 158551 h 2613884"/>
              <a:gd name="connsiteX45" fmla="*/ 1778000 w 4743696"/>
              <a:gd name="connsiteY45" fmla="*/ 141618 h 2613884"/>
              <a:gd name="connsiteX46" fmla="*/ 1608667 w 4743696"/>
              <a:gd name="connsiteY46" fmla="*/ 107751 h 2613884"/>
              <a:gd name="connsiteX47" fmla="*/ 1422400 w 4743696"/>
              <a:gd name="connsiteY47" fmla="*/ 56951 h 2613884"/>
              <a:gd name="connsiteX48" fmla="*/ 1286934 w 4743696"/>
              <a:gd name="connsiteY48" fmla="*/ 23084 h 2613884"/>
              <a:gd name="connsiteX49" fmla="*/ 1100667 w 4743696"/>
              <a:gd name="connsiteY49" fmla="*/ 6151 h 2613884"/>
              <a:gd name="connsiteX50" fmla="*/ 372534 w 4743696"/>
              <a:gd name="connsiteY50" fmla="*/ 40018 h 2613884"/>
              <a:gd name="connsiteX51" fmla="*/ 321734 w 4743696"/>
              <a:gd name="connsiteY51" fmla="*/ 56951 h 2613884"/>
              <a:gd name="connsiteX52" fmla="*/ 220134 w 4743696"/>
              <a:gd name="connsiteY52" fmla="*/ 124684 h 2613884"/>
              <a:gd name="connsiteX53" fmla="*/ 101600 w 4743696"/>
              <a:gd name="connsiteY53" fmla="*/ 294018 h 2613884"/>
              <a:gd name="connsiteX54" fmla="*/ 84667 w 4743696"/>
              <a:gd name="connsiteY54" fmla="*/ 344818 h 2613884"/>
              <a:gd name="connsiteX55" fmla="*/ 33867 w 4743696"/>
              <a:gd name="connsiteY55" fmla="*/ 395618 h 2613884"/>
              <a:gd name="connsiteX56" fmla="*/ 0 w 4743696"/>
              <a:gd name="connsiteY56" fmla="*/ 531084 h 2613884"/>
              <a:gd name="connsiteX57" fmla="*/ 16934 w 4743696"/>
              <a:gd name="connsiteY57" fmla="*/ 785084 h 2613884"/>
              <a:gd name="connsiteX58" fmla="*/ 50800 w 4743696"/>
              <a:gd name="connsiteY58" fmla="*/ 886684 h 2613884"/>
              <a:gd name="connsiteX59" fmla="*/ 84667 w 4743696"/>
              <a:gd name="connsiteY59" fmla="*/ 1005218 h 2613884"/>
              <a:gd name="connsiteX60" fmla="*/ 101600 w 4743696"/>
              <a:gd name="connsiteY60" fmla="*/ 1326951 h 2613884"/>
              <a:gd name="connsiteX61" fmla="*/ 152400 w 4743696"/>
              <a:gd name="connsiteY61" fmla="*/ 1360818 h 2613884"/>
              <a:gd name="connsiteX62" fmla="*/ 169334 w 4743696"/>
              <a:gd name="connsiteY62" fmla="*/ 1411618 h 2613884"/>
              <a:gd name="connsiteX63" fmla="*/ 203200 w 4743696"/>
              <a:gd name="connsiteY63" fmla="*/ 1665618 h 2613884"/>
              <a:gd name="connsiteX64" fmla="*/ 270934 w 4743696"/>
              <a:gd name="connsiteY64" fmla="*/ 1851884 h 2613884"/>
              <a:gd name="connsiteX65" fmla="*/ 321734 w 4743696"/>
              <a:gd name="connsiteY65" fmla="*/ 1919618 h 2613884"/>
              <a:gd name="connsiteX66" fmla="*/ 406400 w 4743696"/>
              <a:gd name="connsiteY66" fmla="*/ 2021218 h 2613884"/>
              <a:gd name="connsiteX67" fmla="*/ 457200 w 4743696"/>
              <a:gd name="connsiteY67" fmla="*/ 2055084 h 2613884"/>
              <a:gd name="connsiteX68" fmla="*/ 524934 w 4743696"/>
              <a:gd name="connsiteY68" fmla="*/ 2105884 h 2613884"/>
              <a:gd name="connsiteX69" fmla="*/ 609600 w 4743696"/>
              <a:gd name="connsiteY69" fmla="*/ 2173618 h 2613884"/>
              <a:gd name="connsiteX70" fmla="*/ 711200 w 4743696"/>
              <a:gd name="connsiteY70" fmla="*/ 2241351 h 2613884"/>
              <a:gd name="connsiteX71" fmla="*/ 829734 w 4743696"/>
              <a:gd name="connsiteY71" fmla="*/ 2275218 h 2613884"/>
              <a:gd name="connsiteX72" fmla="*/ 914400 w 4743696"/>
              <a:gd name="connsiteY72" fmla="*/ 2309084 h 2613884"/>
              <a:gd name="connsiteX73" fmla="*/ 965200 w 4743696"/>
              <a:gd name="connsiteY73" fmla="*/ 2326018 h 2613884"/>
              <a:gd name="connsiteX74" fmla="*/ 1083734 w 4743696"/>
              <a:gd name="connsiteY74" fmla="*/ 2393751 h 2613884"/>
              <a:gd name="connsiteX75" fmla="*/ 1185334 w 4743696"/>
              <a:gd name="connsiteY75" fmla="*/ 2427618 h 2613884"/>
              <a:gd name="connsiteX76" fmla="*/ 1303867 w 4743696"/>
              <a:gd name="connsiteY76" fmla="*/ 2478418 h 2613884"/>
              <a:gd name="connsiteX77" fmla="*/ 1371600 w 4743696"/>
              <a:gd name="connsiteY77" fmla="*/ 2512284 h 2613884"/>
              <a:gd name="connsiteX78" fmla="*/ 1507067 w 4743696"/>
              <a:gd name="connsiteY78" fmla="*/ 2529218 h 2613884"/>
              <a:gd name="connsiteX79" fmla="*/ 1557867 w 4743696"/>
              <a:gd name="connsiteY79" fmla="*/ 2563084 h 2613884"/>
              <a:gd name="connsiteX80" fmla="*/ 1778000 w 4743696"/>
              <a:gd name="connsiteY80" fmla="*/ 2613884 h 2613884"/>
              <a:gd name="connsiteX81" fmla="*/ 2387600 w 4743696"/>
              <a:gd name="connsiteY81" fmla="*/ 2596951 h 2613884"/>
              <a:gd name="connsiteX82" fmla="*/ 2472267 w 4743696"/>
              <a:gd name="connsiteY82" fmla="*/ 2580018 h 2613884"/>
              <a:gd name="connsiteX83" fmla="*/ 2607734 w 4743696"/>
              <a:gd name="connsiteY83" fmla="*/ 2495351 h 2613884"/>
              <a:gd name="connsiteX84" fmla="*/ 2658534 w 4743696"/>
              <a:gd name="connsiteY84" fmla="*/ 2461484 h 2613884"/>
              <a:gd name="connsiteX85" fmla="*/ 2709334 w 4743696"/>
              <a:gd name="connsiteY85" fmla="*/ 2444551 h 2613884"/>
              <a:gd name="connsiteX86" fmla="*/ 2861733 w 4743696"/>
              <a:gd name="connsiteY86" fmla="*/ 2563084 h 261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743696" h="2613884">
                <a:moveTo>
                  <a:pt x="2743200" y="2512284"/>
                </a:moveTo>
                <a:lnTo>
                  <a:pt x="2743200" y="2512284"/>
                </a:lnTo>
                <a:cubicBezTo>
                  <a:pt x="2805289" y="2478417"/>
                  <a:pt x="2871187" y="2450751"/>
                  <a:pt x="2929467" y="2410684"/>
                </a:cubicBezTo>
                <a:cubicBezTo>
                  <a:pt x="3140416" y="2265657"/>
                  <a:pt x="2894966" y="2377136"/>
                  <a:pt x="3098800" y="2275218"/>
                </a:cubicBezTo>
                <a:cubicBezTo>
                  <a:pt x="3114765" y="2267235"/>
                  <a:pt x="3133635" y="2266266"/>
                  <a:pt x="3149600" y="2258284"/>
                </a:cubicBezTo>
                <a:cubicBezTo>
                  <a:pt x="3167803" y="2249183"/>
                  <a:pt x="3182197" y="2233519"/>
                  <a:pt x="3200400" y="2224418"/>
                </a:cubicBezTo>
                <a:cubicBezTo>
                  <a:pt x="3216365" y="2216436"/>
                  <a:pt x="3235235" y="2215466"/>
                  <a:pt x="3251200" y="2207484"/>
                </a:cubicBezTo>
                <a:cubicBezTo>
                  <a:pt x="3269403" y="2198383"/>
                  <a:pt x="3283294" y="2181635"/>
                  <a:pt x="3302000" y="2173618"/>
                </a:cubicBezTo>
                <a:cubicBezTo>
                  <a:pt x="3323391" y="2164450"/>
                  <a:pt x="3347357" y="2163078"/>
                  <a:pt x="3369734" y="2156684"/>
                </a:cubicBezTo>
                <a:cubicBezTo>
                  <a:pt x="3386896" y="2151780"/>
                  <a:pt x="3403371" y="2144654"/>
                  <a:pt x="3420534" y="2139751"/>
                </a:cubicBezTo>
                <a:cubicBezTo>
                  <a:pt x="3445860" y="2132515"/>
                  <a:pt x="3511995" y="2119420"/>
                  <a:pt x="3539067" y="2105884"/>
                </a:cubicBezTo>
                <a:cubicBezTo>
                  <a:pt x="3700066" y="2025385"/>
                  <a:pt x="3429361" y="2125520"/>
                  <a:pt x="3691467" y="2038151"/>
                </a:cubicBezTo>
                <a:cubicBezTo>
                  <a:pt x="3708400" y="2032507"/>
                  <a:pt x="3724479" y="2022700"/>
                  <a:pt x="3742267" y="2021218"/>
                </a:cubicBezTo>
                <a:cubicBezTo>
                  <a:pt x="3810000" y="2015573"/>
                  <a:pt x="3877872" y="2011399"/>
                  <a:pt x="3945467" y="2004284"/>
                </a:cubicBezTo>
                <a:cubicBezTo>
                  <a:pt x="4127205" y="1985153"/>
                  <a:pt x="4001858" y="1996393"/>
                  <a:pt x="4131734" y="1970418"/>
                </a:cubicBezTo>
                <a:cubicBezTo>
                  <a:pt x="4193615" y="1958042"/>
                  <a:pt x="4256396" y="1950241"/>
                  <a:pt x="4318000" y="1936551"/>
                </a:cubicBezTo>
                <a:cubicBezTo>
                  <a:pt x="4376151" y="1923628"/>
                  <a:pt x="4431234" y="1904451"/>
                  <a:pt x="4487334" y="1885751"/>
                </a:cubicBezTo>
                <a:cubicBezTo>
                  <a:pt x="4582269" y="1822461"/>
                  <a:pt x="4497283" y="1887258"/>
                  <a:pt x="4588934" y="1784151"/>
                </a:cubicBezTo>
                <a:cubicBezTo>
                  <a:pt x="4721009" y="1635565"/>
                  <a:pt x="4634624" y="1757947"/>
                  <a:pt x="4707467" y="1648684"/>
                </a:cubicBezTo>
                <a:cubicBezTo>
                  <a:pt x="4753226" y="1465647"/>
                  <a:pt x="4758255" y="1472504"/>
                  <a:pt x="4707467" y="1157618"/>
                </a:cubicBezTo>
                <a:cubicBezTo>
                  <a:pt x="4703414" y="1132489"/>
                  <a:pt x="4623234" y="1028084"/>
                  <a:pt x="4588934" y="1005218"/>
                </a:cubicBezTo>
                <a:cubicBezTo>
                  <a:pt x="4557429" y="984215"/>
                  <a:pt x="4524529" y="961503"/>
                  <a:pt x="4487334" y="954418"/>
                </a:cubicBezTo>
                <a:cubicBezTo>
                  <a:pt x="4403978" y="938541"/>
                  <a:pt x="4318088" y="941618"/>
                  <a:pt x="4233334" y="937484"/>
                </a:cubicBezTo>
                <a:cubicBezTo>
                  <a:pt x="4086644" y="930328"/>
                  <a:pt x="3939823" y="926195"/>
                  <a:pt x="3793067" y="920551"/>
                </a:cubicBezTo>
                <a:cubicBezTo>
                  <a:pt x="3776134" y="914907"/>
                  <a:pt x="3758516" y="911004"/>
                  <a:pt x="3742267" y="903618"/>
                </a:cubicBezTo>
                <a:cubicBezTo>
                  <a:pt x="3696307" y="882727"/>
                  <a:pt x="3653675" y="854634"/>
                  <a:pt x="3606800" y="835884"/>
                </a:cubicBezTo>
                <a:cubicBezTo>
                  <a:pt x="3578578" y="824595"/>
                  <a:pt x="3550700" y="812406"/>
                  <a:pt x="3522134" y="802018"/>
                </a:cubicBezTo>
                <a:cubicBezTo>
                  <a:pt x="3488585" y="789818"/>
                  <a:pt x="3453156" y="782650"/>
                  <a:pt x="3420534" y="768151"/>
                </a:cubicBezTo>
                <a:cubicBezTo>
                  <a:pt x="3401937" y="759885"/>
                  <a:pt x="3387404" y="744381"/>
                  <a:pt x="3369734" y="734284"/>
                </a:cubicBezTo>
                <a:cubicBezTo>
                  <a:pt x="3347817" y="721760"/>
                  <a:pt x="3325437" y="709793"/>
                  <a:pt x="3302000" y="700418"/>
                </a:cubicBezTo>
                <a:cubicBezTo>
                  <a:pt x="3268855" y="687160"/>
                  <a:pt x="3200400" y="666551"/>
                  <a:pt x="3200400" y="666551"/>
                </a:cubicBezTo>
                <a:cubicBezTo>
                  <a:pt x="3063304" y="575152"/>
                  <a:pt x="3245884" y="688647"/>
                  <a:pt x="3081867" y="615751"/>
                </a:cubicBezTo>
                <a:cubicBezTo>
                  <a:pt x="3051791" y="602384"/>
                  <a:pt x="3026638" y="579670"/>
                  <a:pt x="2997200" y="564951"/>
                </a:cubicBezTo>
                <a:cubicBezTo>
                  <a:pt x="2931691" y="532196"/>
                  <a:pt x="2864283" y="517298"/>
                  <a:pt x="2794000" y="497218"/>
                </a:cubicBezTo>
                <a:cubicBezTo>
                  <a:pt x="2777067" y="485929"/>
                  <a:pt x="2762256" y="470497"/>
                  <a:pt x="2743200" y="463351"/>
                </a:cubicBezTo>
                <a:cubicBezTo>
                  <a:pt x="2716252" y="453245"/>
                  <a:pt x="2686456" y="453398"/>
                  <a:pt x="2658534" y="446418"/>
                </a:cubicBezTo>
                <a:cubicBezTo>
                  <a:pt x="2641218" y="442089"/>
                  <a:pt x="2624897" y="434388"/>
                  <a:pt x="2607734" y="429484"/>
                </a:cubicBezTo>
                <a:cubicBezTo>
                  <a:pt x="2585357" y="423090"/>
                  <a:pt x="2562578" y="418195"/>
                  <a:pt x="2540000" y="412551"/>
                </a:cubicBezTo>
                <a:cubicBezTo>
                  <a:pt x="2523067" y="401262"/>
                  <a:pt x="2504834" y="391713"/>
                  <a:pt x="2489200" y="378684"/>
                </a:cubicBezTo>
                <a:cubicBezTo>
                  <a:pt x="2470803" y="363353"/>
                  <a:pt x="2459819" y="338594"/>
                  <a:pt x="2438400" y="327884"/>
                </a:cubicBezTo>
                <a:cubicBezTo>
                  <a:pt x="2412658" y="315013"/>
                  <a:pt x="2381501" y="318524"/>
                  <a:pt x="2353734" y="310951"/>
                </a:cubicBezTo>
                <a:cubicBezTo>
                  <a:pt x="2319293" y="301558"/>
                  <a:pt x="2286327" y="287342"/>
                  <a:pt x="2252134" y="277084"/>
                </a:cubicBezTo>
                <a:cubicBezTo>
                  <a:pt x="2229843" y="270397"/>
                  <a:pt x="2206978" y="265795"/>
                  <a:pt x="2184400" y="260151"/>
                </a:cubicBezTo>
                <a:cubicBezTo>
                  <a:pt x="2098450" y="217176"/>
                  <a:pt x="2065490" y="188452"/>
                  <a:pt x="1981200" y="175484"/>
                </a:cubicBezTo>
                <a:cubicBezTo>
                  <a:pt x="1930682" y="167712"/>
                  <a:pt x="1879600" y="164195"/>
                  <a:pt x="1828800" y="158551"/>
                </a:cubicBezTo>
                <a:cubicBezTo>
                  <a:pt x="1811867" y="152907"/>
                  <a:pt x="1795392" y="145632"/>
                  <a:pt x="1778000" y="141618"/>
                </a:cubicBezTo>
                <a:cubicBezTo>
                  <a:pt x="1721912" y="128675"/>
                  <a:pt x="1608667" y="107751"/>
                  <a:pt x="1608667" y="107751"/>
                </a:cubicBezTo>
                <a:cubicBezTo>
                  <a:pt x="1511845" y="43203"/>
                  <a:pt x="1596302" y="88569"/>
                  <a:pt x="1422400" y="56951"/>
                </a:cubicBezTo>
                <a:cubicBezTo>
                  <a:pt x="1219658" y="20090"/>
                  <a:pt x="1590074" y="60977"/>
                  <a:pt x="1286934" y="23084"/>
                </a:cubicBezTo>
                <a:cubicBezTo>
                  <a:pt x="1225070" y="15351"/>
                  <a:pt x="1162756" y="11795"/>
                  <a:pt x="1100667" y="6151"/>
                </a:cubicBezTo>
                <a:cubicBezTo>
                  <a:pt x="782513" y="14309"/>
                  <a:pt x="615268" y="-29335"/>
                  <a:pt x="372534" y="40018"/>
                </a:cubicBezTo>
                <a:cubicBezTo>
                  <a:pt x="355372" y="44922"/>
                  <a:pt x="338667" y="51307"/>
                  <a:pt x="321734" y="56951"/>
                </a:cubicBezTo>
                <a:cubicBezTo>
                  <a:pt x="287867" y="79529"/>
                  <a:pt x="241075" y="89782"/>
                  <a:pt x="220134" y="124684"/>
                </a:cubicBezTo>
                <a:cubicBezTo>
                  <a:pt x="150739" y="240343"/>
                  <a:pt x="189894" y="183651"/>
                  <a:pt x="101600" y="294018"/>
                </a:cubicBezTo>
                <a:cubicBezTo>
                  <a:pt x="95956" y="310951"/>
                  <a:pt x="94568" y="329966"/>
                  <a:pt x="84667" y="344818"/>
                </a:cubicBezTo>
                <a:cubicBezTo>
                  <a:pt x="71383" y="364743"/>
                  <a:pt x="43777" y="373817"/>
                  <a:pt x="33867" y="395618"/>
                </a:cubicBezTo>
                <a:cubicBezTo>
                  <a:pt x="14606" y="437991"/>
                  <a:pt x="0" y="531084"/>
                  <a:pt x="0" y="531084"/>
                </a:cubicBezTo>
                <a:cubicBezTo>
                  <a:pt x="5645" y="615751"/>
                  <a:pt x="4934" y="701082"/>
                  <a:pt x="16934" y="785084"/>
                </a:cubicBezTo>
                <a:cubicBezTo>
                  <a:pt x="21983" y="820424"/>
                  <a:pt x="39511" y="852817"/>
                  <a:pt x="50800" y="886684"/>
                </a:cubicBezTo>
                <a:cubicBezTo>
                  <a:pt x="75097" y="959574"/>
                  <a:pt x="63401" y="920153"/>
                  <a:pt x="84667" y="1005218"/>
                </a:cubicBezTo>
                <a:cubicBezTo>
                  <a:pt x="90311" y="1112462"/>
                  <a:pt x="81506" y="1221455"/>
                  <a:pt x="101600" y="1326951"/>
                </a:cubicBezTo>
                <a:cubicBezTo>
                  <a:pt x="105408" y="1346943"/>
                  <a:pt x="139687" y="1344926"/>
                  <a:pt x="152400" y="1360818"/>
                </a:cubicBezTo>
                <a:cubicBezTo>
                  <a:pt x="163550" y="1374756"/>
                  <a:pt x="163689" y="1394685"/>
                  <a:pt x="169334" y="1411618"/>
                </a:cubicBezTo>
                <a:cubicBezTo>
                  <a:pt x="180623" y="1496285"/>
                  <a:pt x="188565" y="1581465"/>
                  <a:pt x="203200" y="1665618"/>
                </a:cubicBezTo>
                <a:cubicBezTo>
                  <a:pt x="223254" y="1780932"/>
                  <a:pt x="219446" y="1779801"/>
                  <a:pt x="270934" y="1851884"/>
                </a:cubicBezTo>
                <a:cubicBezTo>
                  <a:pt x="287338" y="1874850"/>
                  <a:pt x="305330" y="1896652"/>
                  <a:pt x="321734" y="1919618"/>
                </a:cubicBezTo>
                <a:cubicBezTo>
                  <a:pt x="360910" y="1974465"/>
                  <a:pt x="350592" y="1974711"/>
                  <a:pt x="406400" y="2021218"/>
                </a:cubicBezTo>
                <a:cubicBezTo>
                  <a:pt x="422034" y="2034246"/>
                  <a:pt x="440639" y="2043255"/>
                  <a:pt x="457200" y="2055084"/>
                </a:cubicBezTo>
                <a:cubicBezTo>
                  <a:pt x="480166" y="2071488"/>
                  <a:pt x="502356" y="2088951"/>
                  <a:pt x="524934" y="2105884"/>
                </a:cubicBezTo>
                <a:cubicBezTo>
                  <a:pt x="587507" y="2199746"/>
                  <a:pt x="522999" y="2125506"/>
                  <a:pt x="609600" y="2173618"/>
                </a:cubicBezTo>
                <a:cubicBezTo>
                  <a:pt x="645180" y="2193385"/>
                  <a:pt x="675619" y="2221584"/>
                  <a:pt x="711200" y="2241351"/>
                </a:cubicBezTo>
                <a:cubicBezTo>
                  <a:pt x="735657" y="2254938"/>
                  <a:pt x="807818" y="2267913"/>
                  <a:pt x="829734" y="2275218"/>
                </a:cubicBezTo>
                <a:cubicBezTo>
                  <a:pt x="858570" y="2284830"/>
                  <a:pt x="885939" y="2298411"/>
                  <a:pt x="914400" y="2309084"/>
                </a:cubicBezTo>
                <a:cubicBezTo>
                  <a:pt x="931113" y="2315351"/>
                  <a:pt x="949235" y="2318036"/>
                  <a:pt x="965200" y="2326018"/>
                </a:cubicBezTo>
                <a:cubicBezTo>
                  <a:pt x="1087386" y="2387111"/>
                  <a:pt x="935304" y="2334379"/>
                  <a:pt x="1083734" y="2393751"/>
                </a:cubicBezTo>
                <a:cubicBezTo>
                  <a:pt x="1116879" y="2407009"/>
                  <a:pt x="1153404" y="2411653"/>
                  <a:pt x="1185334" y="2427618"/>
                </a:cubicBezTo>
                <a:cubicBezTo>
                  <a:pt x="1409974" y="2539936"/>
                  <a:pt x="1129458" y="2403671"/>
                  <a:pt x="1303867" y="2478418"/>
                </a:cubicBezTo>
                <a:cubicBezTo>
                  <a:pt x="1327069" y="2488362"/>
                  <a:pt x="1347111" y="2506162"/>
                  <a:pt x="1371600" y="2512284"/>
                </a:cubicBezTo>
                <a:cubicBezTo>
                  <a:pt x="1415748" y="2523321"/>
                  <a:pt x="1461911" y="2523573"/>
                  <a:pt x="1507067" y="2529218"/>
                </a:cubicBezTo>
                <a:cubicBezTo>
                  <a:pt x="1524000" y="2540507"/>
                  <a:pt x="1538741" y="2556129"/>
                  <a:pt x="1557867" y="2563084"/>
                </a:cubicBezTo>
                <a:cubicBezTo>
                  <a:pt x="1607796" y="2581240"/>
                  <a:pt x="1717849" y="2601854"/>
                  <a:pt x="1778000" y="2613884"/>
                </a:cubicBezTo>
                <a:cubicBezTo>
                  <a:pt x="1981200" y="2608240"/>
                  <a:pt x="2184563" y="2606855"/>
                  <a:pt x="2387600" y="2596951"/>
                </a:cubicBezTo>
                <a:cubicBezTo>
                  <a:pt x="2416347" y="2595549"/>
                  <a:pt x="2446524" y="2592889"/>
                  <a:pt x="2472267" y="2580018"/>
                </a:cubicBezTo>
                <a:cubicBezTo>
                  <a:pt x="2748357" y="2441973"/>
                  <a:pt x="2434994" y="2552930"/>
                  <a:pt x="2607734" y="2495351"/>
                </a:cubicBezTo>
                <a:cubicBezTo>
                  <a:pt x="2624667" y="2484062"/>
                  <a:pt x="2640331" y="2470585"/>
                  <a:pt x="2658534" y="2461484"/>
                </a:cubicBezTo>
                <a:cubicBezTo>
                  <a:pt x="2674499" y="2453502"/>
                  <a:pt x="2675468" y="2427618"/>
                  <a:pt x="2709334" y="2444551"/>
                </a:cubicBezTo>
                <a:cubicBezTo>
                  <a:pt x="2743201" y="2461484"/>
                  <a:pt x="2802800" y="2563084"/>
                  <a:pt x="2861733" y="2563084"/>
                </a:cubicBezTo>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endParaRPr lang="en-US" sz="1013">
              <a:solidFill>
                <a:prstClr val="white"/>
              </a:solidFill>
              <a:latin typeface="Calibri" panose="020F0502020204030204"/>
            </a:endParaRPr>
          </a:p>
        </p:txBody>
      </p:sp>
      <p:sp>
        <p:nvSpPr>
          <p:cNvPr id="42" name="Freeform: Shape 41">
            <a:extLst>
              <a:ext uri="{FF2B5EF4-FFF2-40B4-BE49-F238E27FC236}">
                <a16:creationId xmlns:a16="http://schemas.microsoft.com/office/drawing/2014/main" id="{994C2FA2-5AF2-4040-961C-74DDEE35121A}"/>
              </a:ext>
            </a:extLst>
          </p:cNvPr>
          <p:cNvSpPr/>
          <p:nvPr/>
        </p:nvSpPr>
        <p:spPr>
          <a:xfrm>
            <a:off x="2790826" y="1448195"/>
            <a:ext cx="1685925" cy="1767090"/>
          </a:xfrm>
          <a:custGeom>
            <a:avLst/>
            <a:gdLst>
              <a:gd name="connsiteX0" fmla="*/ 1049866 w 2997200"/>
              <a:gd name="connsiteY0" fmla="*/ 3089632 h 3141493"/>
              <a:gd name="connsiteX1" fmla="*/ 1049866 w 2997200"/>
              <a:gd name="connsiteY1" fmla="*/ 3089632 h 3141493"/>
              <a:gd name="connsiteX2" fmla="*/ 1693333 w 2997200"/>
              <a:gd name="connsiteY2" fmla="*/ 3055765 h 3141493"/>
              <a:gd name="connsiteX3" fmla="*/ 1778000 w 2997200"/>
              <a:gd name="connsiteY3" fmla="*/ 3004965 h 3141493"/>
              <a:gd name="connsiteX4" fmla="*/ 1879600 w 2997200"/>
              <a:gd name="connsiteY4" fmla="*/ 2971099 h 3141493"/>
              <a:gd name="connsiteX5" fmla="*/ 1947333 w 2997200"/>
              <a:gd name="connsiteY5" fmla="*/ 2937232 h 3141493"/>
              <a:gd name="connsiteX6" fmla="*/ 2201333 w 2997200"/>
              <a:gd name="connsiteY6" fmla="*/ 2886432 h 3141493"/>
              <a:gd name="connsiteX7" fmla="*/ 2319866 w 2997200"/>
              <a:gd name="connsiteY7" fmla="*/ 2801765 h 3141493"/>
              <a:gd name="connsiteX8" fmla="*/ 2370666 w 2997200"/>
              <a:gd name="connsiteY8" fmla="*/ 2750965 h 3141493"/>
              <a:gd name="connsiteX9" fmla="*/ 2455333 w 2997200"/>
              <a:gd name="connsiteY9" fmla="*/ 2717099 h 3141493"/>
              <a:gd name="connsiteX10" fmla="*/ 2506133 w 2997200"/>
              <a:gd name="connsiteY10" fmla="*/ 2683232 h 3141493"/>
              <a:gd name="connsiteX11" fmla="*/ 2641600 w 2997200"/>
              <a:gd name="connsiteY11" fmla="*/ 2649365 h 3141493"/>
              <a:gd name="connsiteX12" fmla="*/ 2692400 w 2997200"/>
              <a:gd name="connsiteY12" fmla="*/ 2632432 h 3141493"/>
              <a:gd name="connsiteX13" fmla="*/ 2743200 w 2997200"/>
              <a:gd name="connsiteY13" fmla="*/ 2598565 h 3141493"/>
              <a:gd name="connsiteX14" fmla="*/ 2810933 w 2997200"/>
              <a:gd name="connsiteY14" fmla="*/ 2395365 h 3141493"/>
              <a:gd name="connsiteX15" fmla="*/ 2844800 w 2997200"/>
              <a:gd name="connsiteY15" fmla="*/ 2327632 h 3141493"/>
              <a:gd name="connsiteX16" fmla="*/ 2946400 w 2997200"/>
              <a:gd name="connsiteY16" fmla="*/ 2209099 h 3141493"/>
              <a:gd name="connsiteX17" fmla="*/ 2980266 w 2997200"/>
              <a:gd name="connsiteY17" fmla="*/ 2107499 h 3141493"/>
              <a:gd name="connsiteX18" fmla="*/ 2997200 w 2997200"/>
              <a:gd name="connsiteY18" fmla="*/ 2056699 h 3141493"/>
              <a:gd name="connsiteX19" fmla="*/ 2963333 w 2997200"/>
              <a:gd name="connsiteY19" fmla="*/ 1870432 h 3141493"/>
              <a:gd name="connsiteX20" fmla="*/ 2929466 w 2997200"/>
              <a:gd name="connsiteY20" fmla="*/ 1819632 h 3141493"/>
              <a:gd name="connsiteX21" fmla="*/ 2895600 w 2997200"/>
              <a:gd name="connsiteY21" fmla="*/ 1718032 h 3141493"/>
              <a:gd name="connsiteX22" fmla="*/ 2878666 w 2997200"/>
              <a:gd name="connsiteY22" fmla="*/ 1667232 h 3141493"/>
              <a:gd name="connsiteX23" fmla="*/ 2861733 w 2997200"/>
              <a:gd name="connsiteY23" fmla="*/ 1582565 h 3141493"/>
              <a:gd name="connsiteX24" fmla="*/ 2844800 w 2997200"/>
              <a:gd name="connsiteY24" fmla="*/ 1531765 h 3141493"/>
              <a:gd name="connsiteX25" fmla="*/ 2794000 w 2997200"/>
              <a:gd name="connsiteY25" fmla="*/ 1413232 h 3141493"/>
              <a:gd name="connsiteX26" fmla="*/ 2726266 w 2997200"/>
              <a:gd name="connsiteY26" fmla="*/ 1379365 h 3141493"/>
              <a:gd name="connsiteX27" fmla="*/ 2624666 w 2997200"/>
              <a:gd name="connsiteY27" fmla="*/ 1328565 h 3141493"/>
              <a:gd name="connsiteX28" fmla="*/ 2573866 w 2997200"/>
              <a:gd name="connsiteY28" fmla="*/ 1260832 h 3141493"/>
              <a:gd name="connsiteX29" fmla="*/ 2540000 w 2997200"/>
              <a:gd name="connsiteY29" fmla="*/ 1210032 h 3141493"/>
              <a:gd name="connsiteX30" fmla="*/ 2472266 w 2997200"/>
              <a:gd name="connsiteY30" fmla="*/ 1176165 h 3141493"/>
              <a:gd name="connsiteX31" fmla="*/ 2387600 w 2997200"/>
              <a:gd name="connsiteY31" fmla="*/ 1074565 h 3141493"/>
              <a:gd name="connsiteX32" fmla="*/ 2319866 w 2997200"/>
              <a:gd name="connsiteY32" fmla="*/ 972965 h 3141493"/>
              <a:gd name="connsiteX33" fmla="*/ 2302933 w 2997200"/>
              <a:gd name="connsiteY33" fmla="*/ 922165 h 3141493"/>
              <a:gd name="connsiteX34" fmla="*/ 2252133 w 2997200"/>
              <a:gd name="connsiteY34" fmla="*/ 888299 h 3141493"/>
              <a:gd name="connsiteX35" fmla="*/ 2235200 w 2997200"/>
              <a:gd name="connsiteY35" fmla="*/ 735899 h 3141493"/>
              <a:gd name="connsiteX36" fmla="*/ 2218266 w 2997200"/>
              <a:gd name="connsiteY36" fmla="*/ 668165 h 3141493"/>
              <a:gd name="connsiteX37" fmla="*/ 2201333 w 2997200"/>
              <a:gd name="connsiteY37" fmla="*/ 515765 h 3141493"/>
              <a:gd name="connsiteX38" fmla="*/ 2167466 w 2997200"/>
              <a:gd name="connsiteY38" fmla="*/ 397232 h 3141493"/>
              <a:gd name="connsiteX39" fmla="*/ 2099733 w 2997200"/>
              <a:gd name="connsiteY39" fmla="*/ 143232 h 3141493"/>
              <a:gd name="connsiteX40" fmla="*/ 2048933 w 2997200"/>
              <a:gd name="connsiteY40" fmla="*/ 126299 h 3141493"/>
              <a:gd name="connsiteX41" fmla="*/ 778933 w 2997200"/>
              <a:gd name="connsiteY41" fmla="*/ 126299 h 3141493"/>
              <a:gd name="connsiteX42" fmla="*/ 626533 w 2997200"/>
              <a:gd name="connsiteY42" fmla="*/ 160165 h 3141493"/>
              <a:gd name="connsiteX43" fmla="*/ 524933 w 2997200"/>
              <a:gd name="connsiteY43" fmla="*/ 244832 h 3141493"/>
              <a:gd name="connsiteX44" fmla="*/ 372533 w 2997200"/>
              <a:gd name="connsiteY44" fmla="*/ 380299 h 3141493"/>
              <a:gd name="connsiteX45" fmla="*/ 304800 w 2997200"/>
              <a:gd name="connsiteY45" fmla="*/ 532699 h 3141493"/>
              <a:gd name="connsiteX46" fmla="*/ 237066 w 2997200"/>
              <a:gd name="connsiteY46" fmla="*/ 617365 h 3141493"/>
              <a:gd name="connsiteX47" fmla="*/ 203200 w 2997200"/>
              <a:gd name="connsiteY47" fmla="*/ 685099 h 3141493"/>
              <a:gd name="connsiteX48" fmla="*/ 169333 w 2997200"/>
              <a:gd name="connsiteY48" fmla="*/ 735899 h 3141493"/>
              <a:gd name="connsiteX49" fmla="*/ 135466 w 2997200"/>
              <a:gd name="connsiteY49" fmla="*/ 1667232 h 3141493"/>
              <a:gd name="connsiteX50" fmla="*/ 84666 w 2997200"/>
              <a:gd name="connsiteY50" fmla="*/ 1870432 h 3141493"/>
              <a:gd name="connsiteX51" fmla="*/ 67733 w 2997200"/>
              <a:gd name="connsiteY51" fmla="*/ 1938165 h 3141493"/>
              <a:gd name="connsiteX52" fmla="*/ 33866 w 2997200"/>
              <a:gd name="connsiteY52" fmla="*/ 1988965 h 3141493"/>
              <a:gd name="connsiteX53" fmla="*/ 16933 w 2997200"/>
              <a:gd name="connsiteY53" fmla="*/ 2090565 h 3141493"/>
              <a:gd name="connsiteX54" fmla="*/ 0 w 2997200"/>
              <a:gd name="connsiteY54" fmla="*/ 2141365 h 3141493"/>
              <a:gd name="connsiteX55" fmla="*/ 16933 w 2997200"/>
              <a:gd name="connsiteY55" fmla="*/ 2920299 h 3141493"/>
              <a:gd name="connsiteX56" fmla="*/ 67733 w 2997200"/>
              <a:gd name="connsiteY56" fmla="*/ 3038832 h 3141493"/>
              <a:gd name="connsiteX57" fmla="*/ 118533 w 2997200"/>
              <a:gd name="connsiteY57" fmla="*/ 3089632 h 3141493"/>
              <a:gd name="connsiteX58" fmla="*/ 169333 w 2997200"/>
              <a:gd name="connsiteY58" fmla="*/ 3106565 h 3141493"/>
              <a:gd name="connsiteX59" fmla="*/ 220133 w 2997200"/>
              <a:gd name="connsiteY59" fmla="*/ 3140432 h 3141493"/>
              <a:gd name="connsiteX60" fmla="*/ 491066 w 2997200"/>
              <a:gd name="connsiteY60" fmla="*/ 3123499 h 3141493"/>
              <a:gd name="connsiteX61" fmla="*/ 541866 w 2997200"/>
              <a:gd name="connsiteY61" fmla="*/ 3106565 h 3141493"/>
              <a:gd name="connsiteX62" fmla="*/ 999066 w 2997200"/>
              <a:gd name="connsiteY62" fmla="*/ 3072699 h 3141493"/>
              <a:gd name="connsiteX63" fmla="*/ 1168400 w 2997200"/>
              <a:gd name="connsiteY63" fmla="*/ 3055765 h 314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997200" h="3141493">
                <a:moveTo>
                  <a:pt x="1049866" y="3089632"/>
                </a:moveTo>
                <a:lnTo>
                  <a:pt x="1049866" y="3089632"/>
                </a:lnTo>
                <a:cubicBezTo>
                  <a:pt x="1264355" y="3078343"/>
                  <a:pt x="1479985" y="3080573"/>
                  <a:pt x="1693333" y="3055765"/>
                </a:cubicBezTo>
                <a:cubicBezTo>
                  <a:pt x="1726025" y="3051964"/>
                  <a:pt x="1748037" y="3018584"/>
                  <a:pt x="1778000" y="3004965"/>
                </a:cubicBezTo>
                <a:cubicBezTo>
                  <a:pt x="1810499" y="2990193"/>
                  <a:pt x="1847670" y="2987064"/>
                  <a:pt x="1879600" y="2971099"/>
                </a:cubicBezTo>
                <a:cubicBezTo>
                  <a:pt x="1902178" y="2959810"/>
                  <a:pt x="1923386" y="2945215"/>
                  <a:pt x="1947333" y="2937232"/>
                </a:cubicBezTo>
                <a:cubicBezTo>
                  <a:pt x="2045314" y="2904571"/>
                  <a:pt x="2102068" y="2900612"/>
                  <a:pt x="2201333" y="2886432"/>
                </a:cubicBezTo>
                <a:cubicBezTo>
                  <a:pt x="2241536" y="2859629"/>
                  <a:pt x="2283110" y="2833270"/>
                  <a:pt x="2319866" y="2801765"/>
                </a:cubicBezTo>
                <a:cubicBezTo>
                  <a:pt x="2338048" y="2786180"/>
                  <a:pt x="2350359" y="2763657"/>
                  <a:pt x="2370666" y="2750965"/>
                </a:cubicBezTo>
                <a:cubicBezTo>
                  <a:pt x="2396442" y="2734855"/>
                  <a:pt x="2428146" y="2730693"/>
                  <a:pt x="2455333" y="2717099"/>
                </a:cubicBezTo>
                <a:cubicBezTo>
                  <a:pt x="2473536" y="2707998"/>
                  <a:pt x="2487930" y="2692333"/>
                  <a:pt x="2506133" y="2683232"/>
                </a:cubicBezTo>
                <a:cubicBezTo>
                  <a:pt x="2544837" y="2663880"/>
                  <a:pt x="2602963" y="2659024"/>
                  <a:pt x="2641600" y="2649365"/>
                </a:cubicBezTo>
                <a:cubicBezTo>
                  <a:pt x="2658916" y="2645036"/>
                  <a:pt x="2675467" y="2638076"/>
                  <a:pt x="2692400" y="2632432"/>
                </a:cubicBezTo>
                <a:cubicBezTo>
                  <a:pt x="2709333" y="2621143"/>
                  <a:pt x="2730171" y="2614199"/>
                  <a:pt x="2743200" y="2598565"/>
                </a:cubicBezTo>
                <a:cubicBezTo>
                  <a:pt x="2797416" y="2533505"/>
                  <a:pt x="2771802" y="2473626"/>
                  <a:pt x="2810933" y="2395365"/>
                </a:cubicBezTo>
                <a:cubicBezTo>
                  <a:pt x="2822222" y="2372787"/>
                  <a:pt x="2831421" y="2349038"/>
                  <a:pt x="2844800" y="2327632"/>
                </a:cubicBezTo>
                <a:cubicBezTo>
                  <a:pt x="2881005" y="2269705"/>
                  <a:pt x="2900220" y="2255279"/>
                  <a:pt x="2946400" y="2209099"/>
                </a:cubicBezTo>
                <a:lnTo>
                  <a:pt x="2980266" y="2107499"/>
                </a:lnTo>
                <a:lnTo>
                  <a:pt x="2997200" y="2056699"/>
                </a:lnTo>
                <a:cubicBezTo>
                  <a:pt x="2985911" y="1994610"/>
                  <a:pt x="2980670" y="1931111"/>
                  <a:pt x="2963333" y="1870432"/>
                </a:cubicBezTo>
                <a:cubicBezTo>
                  <a:pt x="2957742" y="1850864"/>
                  <a:pt x="2937731" y="1838229"/>
                  <a:pt x="2929466" y="1819632"/>
                </a:cubicBezTo>
                <a:cubicBezTo>
                  <a:pt x="2914968" y="1787010"/>
                  <a:pt x="2906889" y="1751899"/>
                  <a:pt x="2895600" y="1718032"/>
                </a:cubicBezTo>
                <a:cubicBezTo>
                  <a:pt x="2889956" y="1701099"/>
                  <a:pt x="2882166" y="1684735"/>
                  <a:pt x="2878666" y="1667232"/>
                </a:cubicBezTo>
                <a:cubicBezTo>
                  <a:pt x="2873022" y="1639010"/>
                  <a:pt x="2868713" y="1610487"/>
                  <a:pt x="2861733" y="1582565"/>
                </a:cubicBezTo>
                <a:cubicBezTo>
                  <a:pt x="2857404" y="1565249"/>
                  <a:pt x="2849704" y="1548927"/>
                  <a:pt x="2844800" y="1531765"/>
                </a:cubicBezTo>
                <a:cubicBezTo>
                  <a:pt x="2832203" y="1487678"/>
                  <a:pt x="2832666" y="1445454"/>
                  <a:pt x="2794000" y="1413232"/>
                </a:cubicBezTo>
                <a:cubicBezTo>
                  <a:pt x="2774608" y="1397072"/>
                  <a:pt x="2748183" y="1391889"/>
                  <a:pt x="2726266" y="1379365"/>
                </a:cubicBezTo>
                <a:cubicBezTo>
                  <a:pt x="2634354" y="1326844"/>
                  <a:pt x="2717805" y="1359613"/>
                  <a:pt x="2624666" y="1328565"/>
                </a:cubicBezTo>
                <a:cubicBezTo>
                  <a:pt x="2607733" y="1305987"/>
                  <a:pt x="2590270" y="1283797"/>
                  <a:pt x="2573866" y="1260832"/>
                </a:cubicBezTo>
                <a:cubicBezTo>
                  <a:pt x="2562037" y="1244272"/>
                  <a:pt x="2555634" y="1223061"/>
                  <a:pt x="2540000" y="1210032"/>
                </a:cubicBezTo>
                <a:cubicBezTo>
                  <a:pt x="2520608" y="1193872"/>
                  <a:pt x="2494844" y="1187454"/>
                  <a:pt x="2472266" y="1176165"/>
                </a:cubicBezTo>
                <a:cubicBezTo>
                  <a:pt x="2351263" y="994657"/>
                  <a:pt x="2539694" y="1270113"/>
                  <a:pt x="2387600" y="1074565"/>
                </a:cubicBezTo>
                <a:cubicBezTo>
                  <a:pt x="2362611" y="1042436"/>
                  <a:pt x="2319866" y="972965"/>
                  <a:pt x="2319866" y="972965"/>
                </a:cubicBezTo>
                <a:cubicBezTo>
                  <a:pt x="2314222" y="956032"/>
                  <a:pt x="2314083" y="936103"/>
                  <a:pt x="2302933" y="922165"/>
                </a:cubicBezTo>
                <a:cubicBezTo>
                  <a:pt x="2290220" y="906273"/>
                  <a:pt x="2259088" y="907425"/>
                  <a:pt x="2252133" y="888299"/>
                </a:cubicBezTo>
                <a:cubicBezTo>
                  <a:pt x="2234666" y="840264"/>
                  <a:pt x="2242972" y="786417"/>
                  <a:pt x="2235200" y="735899"/>
                </a:cubicBezTo>
                <a:cubicBezTo>
                  <a:pt x="2231661" y="712897"/>
                  <a:pt x="2223911" y="690743"/>
                  <a:pt x="2218266" y="668165"/>
                </a:cubicBezTo>
                <a:cubicBezTo>
                  <a:pt x="2212622" y="617365"/>
                  <a:pt x="2209105" y="566283"/>
                  <a:pt x="2201333" y="515765"/>
                </a:cubicBezTo>
                <a:cubicBezTo>
                  <a:pt x="2195257" y="476273"/>
                  <a:pt x="2180112" y="435169"/>
                  <a:pt x="2167466" y="397232"/>
                </a:cubicBezTo>
                <a:cubicBezTo>
                  <a:pt x="2154374" y="227034"/>
                  <a:pt x="2210273" y="198502"/>
                  <a:pt x="2099733" y="143232"/>
                </a:cubicBezTo>
                <a:cubicBezTo>
                  <a:pt x="2083768" y="135250"/>
                  <a:pt x="2065866" y="131943"/>
                  <a:pt x="2048933" y="126299"/>
                </a:cubicBezTo>
                <a:cubicBezTo>
                  <a:pt x="1660842" y="-132431"/>
                  <a:pt x="1998832" y="78770"/>
                  <a:pt x="778933" y="126299"/>
                </a:cubicBezTo>
                <a:cubicBezTo>
                  <a:pt x="753466" y="127291"/>
                  <a:pt x="655866" y="152832"/>
                  <a:pt x="626533" y="160165"/>
                </a:cubicBezTo>
                <a:cubicBezTo>
                  <a:pt x="514256" y="235017"/>
                  <a:pt x="639017" y="147046"/>
                  <a:pt x="524933" y="244832"/>
                </a:cubicBezTo>
                <a:cubicBezTo>
                  <a:pt x="449673" y="309340"/>
                  <a:pt x="442644" y="290156"/>
                  <a:pt x="372533" y="380299"/>
                </a:cubicBezTo>
                <a:cubicBezTo>
                  <a:pt x="335501" y="427912"/>
                  <a:pt x="335483" y="481561"/>
                  <a:pt x="304800" y="532699"/>
                </a:cubicBezTo>
                <a:cubicBezTo>
                  <a:pt x="286205" y="563691"/>
                  <a:pt x="257114" y="587293"/>
                  <a:pt x="237066" y="617365"/>
                </a:cubicBezTo>
                <a:cubicBezTo>
                  <a:pt x="223064" y="638368"/>
                  <a:pt x="215724" y="663182"/>
                  <a:pt x="203200" y="685099"/>
                </a:cubicBezTo>
                <a:cubicBezTo>
                  <a:pt x="193103" y="702769"/>
                  <a:pt x="180622" y="718966"/>
                  <a:pt x="169333" y="735899"/>
                </a:cubicBezTo>
                <a:cubicBezTo>
                  <a:pt x="81385" y="1087698"/>
                  <a:pt x="167518" y="721718"/>
                  <a:pt x="135466" y="1667232"/>
                </a:cubicBezTo>
                <a:cubicBezTo>
                  <a:pt x="131088" y="1796375"/>
                  <a:pt x="130184" y="1779398"/>
                  <a:pt x="84666" y="1870432"/>
                </a:cubicBezTo>
                <a:cubicBezTo>
                  <a:pt x="79022" y="1893010"/>
                  <a:pt x="76901" y="1916774"/>
                  <a:pt x="67733" y="1938165"/>
                </a:cubicBezTo>
                <a:cubicBezTo>
                  <a:pt x="59716" y="1956871"/>
                  <a:pt x="40302" y="1969658"/>
                  <a:pt x="33866" y="1988965"/>
                </a:cubicBezTo>
                <a:cubicBezTo>
                  <a:pt x="23009" y="2021537"/>
                  <a:pt x="24381" y="2057049"/>
                  <a:pt x="16933" y="2090565"/>
                </a:cubicBezTo>
                <a:cubicBezTo>
                  <a:pt x="13061" y="2107989"/>
                  <a:pt x="5644" y="2124432"/>
                  <a:pt x="0" y="2141365"/>
                </a:cubicBezTo>
                <a:cubicBezTo>
                  <a:pt x="5644" y="2401010"/>
                  <a:pt x="6553" y="2660800"/>
                  <a:pt x="16933" y="2920299"/>
                </a:cubicBezTo>
                <a:cubicBezTo>
                  <a:pt x="18832" y="2967765"/>
                  <a:pt x="38420" y="3003657"/>
                  <a:pt x="67733" y="3038832"/>
                </a:cubicBezTo>
                <a:cubicBezTo>
                  <a:pt x="83064" y="3057229"/>
                  <a:pt x="98608" y="3076348"/>
                  <a:pt x="118533" y="3089632"/>
                </a:cubicBezTo>
                <a:cubicBezTo>
                  <a:pt x="133385" y="3099533"/>
                  <a:pt x="152400" y="3100921"/>
                  <a:pt x="169333" y="3106565"/>
                </a:cubicBezTo>
                <a:cubicBezTo>
                  <a:pt x="186266" y="3117854"/>
                  <a:pt x="199810" y="3139362"/>
                  <a:pt x="220133" y="3140432"/>
                </a:cubicBezTo>
                <a:cubicBezTo>
                  <a:pt x="310495" y="3145188"/>
                  <a:pt x="401076" y="3132972"/>
                  <a:pt x="491066" y="3123499"/>
                </a:cubicBezTo>
                <a:cubicBezTo>
                  <a:pt x="508817" y="3121630"/>
                  <a:pt x="524105" y="3108341"/>
                  <a:pt x="541866" y="3106565"/>
                </a:cubicBezTo>
                <a:cubicBezTo>
                  <a:pt x="693925" y="3091359"/>
                  <a:pt x="846666" y="3083988"/>
                  <a:pt x="999066" y="3072699"/>
                </a:cubicBezTo>
                <a:cubicBezTo>
                  <a:pt x="1122937" y="3052053"/>
                  <a:pt x="1066332" y="3055765"/>
                  <a:pt x="1168400" y="3055765"/>
                </a:cubicBezTo>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endParaRPr lang="en-US" sz="1013">
              <a:solidFill>
                <a:prstClr val="white"/>
              </a:solidFill>
              <a:latin typeface="Calibri" panose="020F0502020204030204"/>
            </a:endParaRPr>
          </a:p>
        </p:txBody>
      </p:sp>
      <p:sp>
        <p:nvSpPr>
          <p:cNvPr id="37" name="Arc 36">
            <a:extLst>
              <a:ext uri="{FF2B5EF4-FFF2-40B4-BE49-F238E27FC236}">
                <a16:creationId xmlns:a16="http://schemas.microsoft.com/office/drawing/2014/main" id="{B608F20B-B98E-48AC-B63D-05C0AB4E518A}"/>
              </a:ext>
            </a:extLst>
          </p:cNvPr>
          <p:cNvSpPr/>
          <p:nvPr/>
        </p:nvSpPr>
        <p:spPr>
          <a:xfrm rot="7026595">
            <a:off x="2560892" y="2306947"/>
            <a:ext cx="843956" cy="1092938"/>
          </a:xfrm>
          <a:prstGeom prst="arc">
            <a:avLst/>
          </a:prstGeom>
          <a:ln w="57150">
            <a:solidFill>
              <a:srgbClr val="909090"/>
            </a:solidFill>
            <a:headEnd type="stealth" w="lg" len="lg"/>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784">
              <a:defRPr/>
            </a:pPr>
            <a:endParaRPr lang="en-US">
              <a:solidFill>
                <a:srgbClr val="193209"/>
              </a:solidFill>
              <a:latin typeface="Arial"/>
            </a:endParaRPr>
          </a:p>
        </p:txBody>
      </p:sp>
    </p:spTree>
    <p:extLst>
      <p:ext uri="{BB962C8B-B14F-4D97-AF65-F5344CB8AC3E}">
        <p14:creationId xmlns:p14="http://schemas.microsoft.com/office/powerpoint/2010/main" val="373720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1000"/>
                                        <p:tgtEl>
                                          <p:spTgt spid="42"/>
                                        </p:tgtEl>
                                      </p:cBhvr>
                                    </p:animEffect>
                                    <p:set>
                                      <p:cBhvr>
                                        <p:cTn id="13" dur="1" fill="hold">
                                          <p:stCondLst>
                                            <p:cond delay="999"/>
                                          </p:stCondLst>
                                        </p:cTn>
                                        <p:tgtEl>
                                          <p:spTgt spid="42"/>
                                        </p:tgtEl>
                                        <p:attrNameLst>
                                          <p:attrName>style.visibility</p:attrName>
                                        </p:attrNameLst>
                                      </p:cBhvr>
                                      <p:to>
                                        <p:strVal val="hidden"/>
                                      </p:to>
                                    </p:set>
                                  </p:childTnLst>
                                </p:cTn>
                              </p:par>
                            </p:childTnLst>
                          </p:cTn>
                        </p:par>
                        <p:par>
                          <p:cTn id="14" fill="hold">
                            <p:stCondLst>
                              <p:cond delay="1000"/>
                            </p:stCondLst>
                            <p:childTnLst>
                              <p:par>
                                <p:cTn id="15" presetID="10" presetClass="exit" presetSubtype="0" fill="hold" grpId="0" nodeType="afterEffect">
                                  <p:stCondLst>
                                    <p:cond delay="0"/>
                                  </p:stCondLst>
                                  <p:childTnLst>
                                    <p:animEffect transition="out" filter="fade">
                                      <p:cBhvr>
                                        <p:cTn id="16" dur="1000"/>
                                        <p:tgtEl>
                                          <p:spTgt spid="41"/>
                                        </p:tgtEl>
                                      </p:cBhvr>
                                    </p:animEffect>
                                    <p:set>
                                      <p:cBhvr>
                                        <p:cTn id="17" dur="1" fill="hold">
                                          <p:stCondLst>
                                            <p:cond delay="999"/>
                                          </p:stCondLst>
                                        </p:cTn>
                                        <p:tgtEl>
                                          <p:spTgt spid="41"/>
                                        </p:tgtEl>
                                        <p:attrNameLst>
                                          <p:attrName>style.visibility</p:attrName>
                                        </p:attrNameLst>
                                      </p:cBhvr>
                                      <p:to>
                                        <p:strVal val="hidden"/>
                                      </p:to>
                                    </p:set>
                                  </p:childTnLst>
                                </p:cTn>
                              </p:par>
                            </p:childTnLst>
                          </p:cTn>
                        </p:par>
                        <p:par>
                          <p:cTn id="18" fill="hold">
                            <p:stCondLst>
                              <p:cond delay="2000"/>
                            </p:stCondLst>
                            <p:childTnLst>
                              <p:par>
                                <p:cTn id="19" presetID="10" presetClass="exit" presetSubtype="0" fill="hold" grpId="0" nodeType="afterEffect">
                                  <p:stCondLst>
                                    <p:cond delay="0"/>
                                  </p:stCondLst>
                                  <p:childTnLst>
                                    <p:animEffect transition="out" filter="fade">
                                      <p:cBhvr>
                                        <p:cTn id="20" dur="1000"/>
                                        <p:tgtEl>
                                          <p:spTgt spid="40"/>
                                        </p:tgtEl>
                                      </p:cBhvr>
                                    </p:animEffect>
                                    <p:set>
                                      <p:cBhvr>
                                        <p:cTn id="21" dur="1" fill="hold">
                                          <p:stCondLst>
                                            <p:cond delay="9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animBg="1"/>
      <p:bldP spid="41" grpId="0" animBg="1"/>
      <p:bldP spid="42"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182D3-A730-E514-813E-173AB562B58D}"/>
              </a:ext>
            </a:extLst>
          </p:cNvPr>
          <p:cNvSpPr>
            <a:spLocks noGrp="1"/>
          </p:cNvSpPr>
          <p:nvPr>
            <p:ph type="title"/>
          </p:nvPr>
        </p:nvSpPr>
        <p:spPr/>
        <p:txBody>
          <a:bodyPr/>
          <a:lstStyle/>
          <a:p>
            <a:r>
              <a:rPr lang="en-US" dirty="0"/>
              <a:t>Vaccines</a:t>
            </a:r>
          </a:p>
        </p:txBody>
      </p:sp>
      <p:pic>
        <p:nvPicPr>
          <p:cNvPr id="5" name="Picture 4">
            <a:extLst>
              <a:ext uri="{FF2B5EF4-FFF2-40B4-BE49-F238E27FC236}">
                <a16:creationId xmlns:a16="http://schemas.microsoft.com/office/drawing/2014/main" id="{18529953-9821-0340-5DD6-8504C441F5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2334" y="675862"/>
            <a:ext cx="4099808" cy="1037999"/>
          </a:xfrm>
          <a:prstGeom prst="rect">
            <a:avLst/>
          </a:prstGeom>
        </p:spPr>
      </p:pic>
      <p:sp>
        <p:nvSpPr>
          <p:cNvPr id="6" name="TextBox 5">
            <a:extLst>
              <a:ext uri="{FF2B5EF4-FFF2-40B4-BE49-F238E27FC236}">
                <a16:creationId xmlns:a16="http://schemas.microsoft.com/office/drawing/2014/main" id="{6EA707C7-7BF1-111C-2751-EC3BBC121DE3}"/>
              </a:ext>
            </a:extLst>
          </p:cNvPr>
          <p:cNvSpPr txBox="1"/>
          <p:nvPr/>
        </p:nvSpPr>
        <p:spPr>
          <a:xfrm>
            <a:off x="5563045" y="676016"/>
            <a:ext cx="737702" cy="253916"/>
          </a:xfrm>
          <a:prstGeom prst="rect">
            <a:avLst/>
          </a:prstGeom>
          <a:noFill/>
        </p:spPr>
        <p:txBody>
          <a:bodyPr wrap="none" rtlCol="0">
            <a:spAutoFit/>
          </a:bodyPr>
          <a:lstStyle/>
          <a:p>
            <a:r>
              <a:rPr lang="en-US" sz="1050" b="1" dirty="0"/>
              <a:t>May 2023</a:t>
            </a:r>
          </a:p>
        </p:txBody>
      </p:sp>
      <p:pic>
        <p:nvPicPr>
          <p:cNvPr id="4" name="Picture 3">
            <a:extLst>
              <a:ext uri="{FF2B5EF4-FFF2-40B4-BE49-F238E27FC236}">
                <a16:creationId xmlns:a16="http://schemas.microsoft.com/office/drawing/2014/main" id="{6ACA7117-2EE8-FC0A-FC95-89EDAC2AFBE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77481" y="1713862"/>
            <a:ext cx="4390661" cy="2452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6">
            <a:extLst>
              <a:ext uri="{FF2B5EF4-FFF2-40B4-BE49-F238E27FC236}">
                <a16:creationId xmlns:a16="http://schemas.microsoft.com/office/drawing/2014/main" id="{EEEC5F76-67D7-9560-645F-995A328CCABF}"/>
              </a:ext>
            </a:extLst>
          </p:cNvPr>
          <p:cNvSpPr/>
          <p:nvPr/>
        </p:nvSpPr>
        <p:spPr bwMode="auto">
          <a:xfrm>
            <a:off x="2188524" y="3133757"/>
            <a:ext cx="4777882" cy="113306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42900" hangingPunct="0">
              <a:lnSpc>
                <a:spcPct val="93000"/>
              </a:lnSpc>
              <a:buClr>
                <a:srgbClr val="000000"/>
              </a:buClr>
              <a:buSzPct val="45000"/>
            </a:pPr>
            <a:endParaRPr lang="en-US">
              <a:latin typeface="Times New Roman" panose="02020603050405020304" pitchFamily="18" charset="0"/>
              <a:cs typeface="msgothic" charset="0"/>
            </a:endParaRPr>
          </a:p>
        </p:txBody>
      </p:sp>
    </p:spTree>
    <p:extLst>
      <p:ext uri="{BB962C8B-B14F-4D97-AF65-F5344CB8AC3E}">
        <p14:creationId xmlns:p14="http://schemas.microsoft.com/office/powerpoint/2010/main" val="339653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5|9.5|22.6"/>
</p:tagLst>
</file>

<file path=ppt/tags/tag10.xml><?xml version="1.0" encoding="utf-8"?>
<p:tagLst xmlns:a="http://schemas.openxmlformats.org/drawingml/2006/main" xmlns:r="http://schemas.openxmlformats.org/officeDocument/2006/relationships" xmlns:p="http://schemas.openxmlformats.org/presentationml/2006/main">
  <p:tag name="AS_UNIQUEID" val="548"/>
</p:tagLst>
</file>

<file path=ppt/tags/tag11.xml><?xml version="1.0" encoding="utf-8"?>
<p:tagLst xmlns:a="http://schemas.openxmlformats.org/drawingml/2006/main" xmlns:r="http://schemas.openxmlformats.org/officeDocument/2006/relationships" xmlns:p="http://schemas.openxmlformats.org/presentationml/2006/main">
  <p:tag name="AS_UNIQUEID" val="549"/>
</p:tagLst>
</file>

<file path=ppt/tags/tag12.xml><?xml version="1.0" encoding="utf-8"?>
<p:tagLst xmlns:a="http://schemas.openxmlformats.org/drawingml/2006/main" xmlns:r="http://schemas.openxmlformats.org/officeDocument/2006/relationships" xmlns:p="http://schemas.openxmlformats.org/presentationml/2006/main">
  <p:tag name="AS_UNIQUEID" val="550"/>
</p:tagLst>
</file>

<file path=ppt/tags/tag13.xml><?xml version="1.0" encoding="utf-8"?>
<p:tagLst xmlns:a="http://schemas.openxmlformats.org/drawingml/2006/main" xmlns:r="http://schemas.openxmlformats.org/officeDocument/2006/relationships" xmlns:p="http://schemas.openxmlformats.org/presentationml/2006/main">
  <p:tag name="AS_UNIQUEID" val="561"/>
</p:tagLst>
</file>

<file path=ppt/tags/tag14.xml><?xml version="1.0" encoding="utf-8"?>
<p:tagLst xmlns:a="http://schemas.openxmlformats.org/drawingml/2006/main" xmlns:r="http://schemas.openxmlformats.org/officeDocument/2006/relationships" xmlns:p="http://schemas.openxmlformats.org/presentationml/2006/main">
  <p:tag name="AS_UNIQUEID" val="562"/>
</p:tagLst>
</file>

<file path=ppt/tags/tag15.xml><?xml version="1.0" encoding="utf-8"?>
<p:tagLst xmlns:a="http://schemas.openxmlformats.org/drawingml/2006/main" xmlns:r="http://schemas.openxmlformats.org/officeDocument/2006/relationships" xmlns:p="http://schemas.openxmlformats.org/presentationml/2006/main">
  <p:tag name="AS_UNIQUEID" val="563"/>
</p:tagLst>
</file>

<file path=ppt/tags/tag2.xml><?xml version="1.0" encoding="utf-8"?>
<p:tagLst xmlns:a="http://schemas.openxmlformats.org/drawingml/2006/main" xmlns:r="http://schemas.openxmlformats.org/officeDocument/2006/relationships" xmlns:p="http://schemas.openxmlformats.org/presentationml/2006/main">
  <p:tag name="TIMING" val="|27.4|12.1"/>
</p:tagLst>
</file>

<file path=ppt/tags/tag3.xml><?xml version="1.0" encoding="utf-8"?>
<p:tagLst xmlns:a="http://schemas.openxmlformats.org/drawingml/2006/main" xmlns:r="http://schemas.openxmlformats.org/officeDocument/2006/relationships" xmlns:p="http://schemas.openxmlformats.org/presentationml/2006/main">
  <p:tag name="TIMING" val="|15.4"/>
</p:tagLst>
</file>

<file path=ppt/tags/tag4.xml><?xml version="1.0" encoding="utf-8"?>
<p:tagLst xmlns:a="http://schemas.openxmlformats.org/drawingml/2006/main" xmlns:r="http://schemas.openxmlformats.org/officeDocument/2006/relationships" xmlns:p="http://schemas.openxmlformats.org/presentationml/2006/main">
  <p:tag name="AS_UNIQUEID" val="542"/>
</p:tagLst>
</file>

<file path=ppt/tags/tag5.xml><?xml version="1.0" encoding="utf-8"?>
<p:tagLst xmlns:a="http://schemas.openxmlformats.org/drawingml/2006/main" xmlns:r="http://schemas.openxmlformats.org/officeDocument/2006/relationships" xmlns:p="http://schemas.openxmlformats.org/presentationml/2006/main">
  <p:tag name="AS_UNIQUEID" val="543"/>
</p:tagLst>
</file>

<file path=ppt/tags/tag6.xml><?xml version="1.0" encoding="utf-8"?>
<p:tagLst xmlns:a="http://schemas.openxmlformats.org/drawingml/2006/main" xmlns:r="http://schemas.openxmlformats.org/officeDocument/2006/relationships" xmlns:p="http://schemas.openxmlformats.org/presentationml/2006/main">
  <p:tag name="AS_UNIQUEID" val="544"/>
</p:tagLst>
</file>

<file path=ppt/tags/tag7.xml><?xml version="1.0" encoding="utf-8"?>
<p:tagLst xmlns:a="http://schemas.openxmlformats.org/drawingml/2006/main" xmlns:r="http://schemas.openxmlformats.org/officeDocument/2006/relationships" xmlns:p="http://schemas.openxmlformats.org/presentationml/2006/main">
  <p:tag name="AS_UNIQUEID" val="545"/>
</p:tagLst>
</file>

<file path=ppt/tags/tag8.xml><?xml version="1.0" encoding="utf-8"?>
<p:tagLst xmlns:a="http://schemas.openxmlformats.org/drawingml/2006/main" xmlns:r="http://schemas.openxmlformats.org/officeDocument/2006/relationships" xmlns:p="http://schemas.openxmlformats.org/presentationml/2006/main">
  <p:tag name="AS_UNIQUEID" val="546"/>
</p:tagLst>
</file>

<file path=ppt/tags/tag9.xml><?xml version="1.0" encoding="utf-8"?>
<p:tagLst xmlns:a="http://schemas.openxmlformats.org/drawingml/2006/main" xmlns:r="http://schemas.openxmlformats.org/officeDocument/2006/relationships" xmlns:p="http://schemas.openxmlformats.org/presentationml/2006/main">
  <p:tag name="AS_UNIQUEID" val="547"/>
</p:tagLst>
</file>

<file path=ppt/theme/theme1.xml><?xml version="1.0" encoding="utf-8"?>
<a:theme xmlns:a="http://schemas.openxmlformats.org/drawingml/2006/main" name="NCI PPT Template 16x9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NCI PPT Template 16x9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NCI PPT Template 16x9 BLUE">
  <a:themeElements>
    <a:clrScheme name=" ">
      <a:dk1>
        <a:srgbClr val="606060"/>
      </a:dk1>
      <a:lt1>
        <a:srgbClr val="FFFFFF"/>
      </a:lt1>
      <a:dk2>
        <a:srgbClr val="2A71A5"/>
      </a:dk2>
      <a:lt2>
        <a:srgbClr val="FFFFFF"/>
      </a:lt2>
      <a:accent1>
        <a:srgbClr val="FFBF17"/>
      </a:accent1>
      <a:accent2>
        <a:srgbClr val="222E56"/>
      </a:accent2>
      <a:accent3>
        <a:srgbClr val="309FBE"/>
      </a:accent3>
      <a:accent4>
        <a:srgbClr val="6FC490"/>
      </a:accent4>
      <a:accent5>
        <a:srgbClr val="115691"/>
      </a:accent5>
      <a:accent6>
        <a:srgbClr val="1C5E86"/>
      </a:accent6>
      <a:hlink>
        <a:srgbClr val="2A71A5"/>
      </a:hlink>
      <a:folHlink>
        <a:srgbClr val="60606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NCI PPT Template 4x3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NCI PPT Template 16x9 WHIT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4_Office Theme">
  <a:themeElements>
    <a:clrScheme name="LLUSMAA">
      <a:dk1>
        <a:srgbClr val="000000"/>
      </a:dk1>
      <a:lt1>
        <a:srgbClr val="FFFFFF"/>
      </a:lt1>
      <a:dk2>
        <a:srgbClr val="44546A"/>
      </a:dk2>
      <a:lt2>
        <a:srgbClr val="E7E6E6"/>
      </a:lt2>
      <a:accent1>
        <a:srgbClr val="6799CB"/>
      </a:accent1>
      <a:accent2>
        <a:srgbClr val="005194"/>
      </a:accent2>
      <a:accent3>
        <a:srgbClr val="CCCCCC"/>
      </a:accent3>
      <a:accent4>
        <a:srgbClr val="FDB944"/>
      </a:accent4>
      <a:accent5>
        <a:srgbClr val="008995"/>
      </a:accent5>
      <a:accent6>
        <a:srgbClr val="006069"/>
      </a:accent6>
      <a:hlink>
        <a:srgbClr val="0563C1"/>
      </a:hlink>
      <a:folHlink>
        <a:srgbClr val="542253"/>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D0E6CA4-8E7F-454D-B8E3-B3C437016BEB}" vid="{436A6A2A-EAAF-2E4C-956E-F394E7162311}"/>
    </a:ext>
  </a:extLst>
</a:theme>
</file>

<file path=ppt/theme/theme15.xml><?xml version="1.0" encoding="utf-8"?>
<a:theme xmlns:a="http://schemas.openxmlformats.org/drawingml/2006/main" name="3_NCI PPT Template 16x9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ci_ppt_template_16x9_blue_1" id="{BD2A19F5-903E-5245-90B7-DBF82E440EA1}" vid="{9BCF93D7-D037-214B-B83D-414CC5CE2512}"/>
    </a:ext>
  </a:ext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9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9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Default Design">
  <a:themeElements>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500" b="1" i="0" u="none" strike="noStrike" cap="none" normalizeH="0" baseline="0" smtClean="0">
            <a:ln>
              <a:noFill/>
            </a:ln>
            <a:solidFill>
              <a:srgbClr val="FFFFFF"/>
            </a:solidFill>
            <a:effectLst/>
            <a:latin typeface="Times New Roman" pitchFamily="18" charset="0"/>
          </a:defRPr>
        </a:defPPr>
      </a:lstStyle>
    </a:spDef>
    <a:lnDef>
      <a:spPr bwMode="auto">
        <a:xfrm>
          <a:off x="0" y="0"/>
          <a:ext cx="1" cy="1"/>
        </a:xfrm>
        <a:custGeom>
          <a:avLst/>
          <a:gdLst/>
          <a:ahLst/>
          <a:cxnLst/>
          <a:rect l="0" t="0" r="0" b="0"/>
          <a:pathLst/>
        </a:custGeom>
        <a:solidFill>
          <a:srgbClr val="FFFFFF"/>
        </a:solid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500" b="1" i="0" u="none" strike="noStrike" cap="none" normalizeH="0" baseline="0" smtClean="0">
            <a:ln>
              <a:noFill/>
            </a:ln>
            <a:solidFill>
              <a:srgbClr val="FFFFFF"/>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Office Theme">
  <a:themeElements>
    <a:clrScheme name="Gritstone">
      <a:dk1>
        <a:srgbClr val="3E3C3F"/>
      </a:dk1>
      <a:lt1>
        <a:srgbClr val="FFFFFF"/>
      </a:lt1>
      <a:dk2>
        <a:srgbClr val="0C658C"/>
      </a:dk2>
      <a:lt2>
        <a:srgbClr val="F1F6F9"/>
      </a:lt2>
      <a:accent1>
        <a:srgbClr val="373654"/>
      </a:accent1>
      <a:accent2>
        <a:srgbClr val="0D94D0"/>
      </a:accent2>
      <a:accent3>
        <a:srgbClr val="00CCCD"/>
      </a:accent3>
      <a:accent4>
        <a:srgbClr val="FE9831"/>
      </a:accent4>
      <a:accent5>
        <a:srgbClr val="2BD598"/>
      </a:accent5>
      <a:accent6>
        <a:srgbClr val="14C0E8"/>
      </a:accent6>
      <a:hlink>
        <a:srgbClr val="0550C1"/>
      </a:hlink>
      <a:folHlink>
        <a:srgbClr val="23E9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E5CB7B85-5834-1D42-9FB7-2248ADC46180}" vid="{36CB2821-D106-B74E-B8AD-17AAEE557C7B}"/>
    </a:ext>
  </a:extLst>
</a:theme>
</file>

<file path=ppt/theme/theme19.xml><?xml version="1.0" encoding="utf-8"?>
<a:theme xmlns:a="http://schemas.openxmlformats.org/drawingml/2006/main" name="2_ESMO 2017 GW">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I PPT Template 16x9 GRAY">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_ESMO 2017 GW">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2.xml><?xml version="1.0" encoding="utf-8"?>
<a:theme xmlns:a="http://schemas.openxmlformats.org/drawingml/2006/main" name="1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3.xml><?xml version="1.0" encoding="utf-8"?>
<a:theme xmlns:a="http://schemas.openxmlformats.org/drawingml/2006/main" name="2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4.xml><?xml version="1.0" encoding="utf-8"?>
<a:theme xmlns:a="http://schemas.openxmlformats.org/drawingml/2006/main" name="3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5.xml><?xml version="1.0" encoding="utf-8"?>
<a:theme xmlns:a="http://schemas.openxmlformats.org/drawingml/2006/main" name="4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6.xml><?xml version="1.0" encoding="utf-8"?>
<a:theme xmlns:a="http://schemas.openxmlformats.org/drawingml/2006/main" name="5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7.xml><?xml version="1.0" encoding="utf-8"?>
<a:theme xmlns:a="http://schemas.openxmlformats.org/drawingml/2006/main" name="6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1_NCI PPT Template 16x9 BLUE">
  <a:themeElements>
    <a:clrScheme name=" ">
      <a:dk1>
        <a:srgbClr val="606060"/>
      </a:dk1>
      <a:lt1>
        <a:srgbClr val="FFFFFF"/>
      </a:lt1>
      <a:dk2>
        <a:srgbClr val="2A71A5"/>
      </a:dk2>
      <a:lt2>
        <a:srgbClr val="FFFFFF"/>
      </a:lt2>
      <a:accent1>
        <a:srgbClr val="FFBF17"/>
      </a:accent1>
      <a:accent2>
        <a:srgbClr val="222E56"/>
      </a:accent2>
      <a:accent3>
        <a:srgbClr val="309FBE"/>
      </a:accent3>
      <a:accent4>
        <a:srgbClr val="6FC490"/>
      </a:accent4>
      <a:accent5>
        <a:srgbClr val="115691"/>
      </a:accent5>
      <a:accent6>
        <a:srgbClr val="1C5E86"/>
      </a:accent6>
      <a:hlink>
        <a:srgbClr val="2A71A5"/>
      </a:hlink>
      <a:folHlink>
        <a:srgbClr val="60606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8_NCI PPT Template 16x9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4_NCI PPT Template 16x9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NCI PPT Template 16x9 WHIT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5_NCI PPT Template 16x9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2_NCI PPT Template 16x9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1_NCI PPT Template 16x9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2023 04 10 WAU Environment cancer</Template>
  <TotalTime>9086</TotalTime>
  <Words>2649</Words>
  <Application>Microsoft Macintosh PowerPoint</Application>
  <PresentationFormat>On-screen Show (16:9)</PresentationFormat>
  <Paragraphs>364</Paragraphs>
  <Slides>44</Slides>
  <Notes>20</Notes>
  <HiddenSlides>0</HiddenSlides>
  <MMClips>0</MMClips>
  <ScaleCrop>false</ScaleCrop>
  <HeadingPairs>
    <vt:vector size="8" baseType="variant">
      <vt:variant>
        <vt:lpstr>Fonts Used</vt:lpstr>
      </vt:variant>
      <vt:variant>
        <vt:i4>23</vt:i4>
      </vt:variant>
      <vt:variant>
        <vt:lpstr>Theme</vt:lpstr>
      </vt:variant>
      <vt:variant>
        <vt:i4>27</vt:i4>
      </vt:variant>
      <vt:variant>
        <vt:lpstr>Embedded OLE Servers</vt:lpstr>
      </vt:variant>
      <vt:variant>
        <vt:i4>1</vt:i4>
      </vt:variant>
      <vt:variant>
        <vt:lpstr>Slide Titles</vt:lpstr>
      </vt:variant>
      <vt:variant>
        <vt:i4>44</vt:i4>
      </vt:variant>
    </vt:vector>
  </HeadingPairs>
  <TitlesOfParts>
    <vt:vector size="95" baseType="lpstr">
      <vt:lpstr>ＭＳ Ｐゴシック</vt:lpstr>
      <vt:lpstr>-apple-system</vt:lpstr>
      <vt:lpstr>.AppleSystemUIFont</vt:lpstr>
      <vt:lpstr>Arial</vt:lpstr>
      <vt:lpstr>Arial Black</vt:lpstr>
      <vt:lpstr>Arial Narrow</vt:lpstr>
      <vt:lpstr>Calibri</vt:lpstr>
      <vt:lpstr>Calibri Light</vt:lpstr>
      <vt:lpstr>Cambria</vt:lpstr>
      <vt:lpstr>ff-real-text-pro</vt:lpstr>
      <vt:lpstr>Harding</vt:lpstr>
      <vt:lpstr>Helvetica</vt:lpstr>
      <vt:lpstr>Klavika Light</vt:lpstr>
      <vt:lpstr>Lucida Grande</vt:lpstr>
      <vt:lpstr>Noto Sans</vt:lpstr>
      <vt:lpstr>Noto Sans Symbols</vt:lpstr>
      <vt:lpstr>Proxima Nova Rg</vt:lpstr>
      <vt:lpstr>Roboto</vt:lpstr>
      <vt:lpstr>SapientCentroSlab-Light</vt:lpstr>
      <vt:lpstr>Times New Roman</vt:lpstr>
      <vt:lpstr>Trebuchet MS</vt:lpstr>
      <vt:lpstr>Wingdings</vt:lpstr>
      <vt:lpstr>yorkten-slab-normal</vt:lpstr>
      <vt:lpstr>NCI PPT Template 16x9 BLUE</vt:lpstr>
      <vt:lpstr>NCI PPT Template 16x9 GRAY</vt:lpstr>
      <vt:lpstr>11_NCI PPT Template 16x9 BLUE</vt:lpstr>
      <vt:lpstr>18_NCI PPT Template 16x9 BLUE</vt:lpstr>
      <vt:lpstr>14_NCI PPT Template 16x9 BLUE</vt:lpstr>
      <vt:lpstr>1_NCI PPT Template 16x9 WHITE</vt:lpstr>
      <vt:lpstr>15_NCI PPT Template 16x9 BLUE</vt:lpstr>
      <vt:lpstr>12_NCI PPT Template 16x9 BLUE</vt:lpstr>
      <vt:lpstr>21_NCI PPT Template 16x9 BLUE</vt:lpstr>
      <vt:lpstr>1_NCI PPT Template 16x9 BLUE</vt:lpstr>
      <vt:lpstr>2_NCI PPT Template 16x9 BLUE</vt:lpstr>
      <vt:lpstr>NCI PPT Template 4x3 BLUE</vt:lpstr>
      <vt:lpstr>NCI PPT Template 16x9 WHITE</vt:lpstr>
      <vt:lpstr>14_Office Theme</vt:lpstr>
      <vt:lpstr>3_NCI PPT Template 16x9 BLUE</vt:lpstr>
      <vt:lpstr>4_Default Design</vt:lpstr>
      <vt:lpstr>1_Default Design</vt:lpstr>
      <vt:lpstr>7_Office Theme</vt:lpstr>
      <vt:lpstr>2_ESMO 2017 GW</vt:lpstr>
      <vt:lpstr>1_ESMO 2017 GW</vt:lpstr>
      <vt:lpstr>Office 2013 - 2022 Theme</vt:lpstr>
      <vt:lpstr>1_Office 2013 - 2022 Theme</vt:lpstr>
      <vt:lpstr>2_Office 2013 - 2022 Theme</vt:lpstr>
      <vt:lpstr>3_Office 2013 - 2022 Theme</vt:lpstr>
      <vt:lpstr>4_Office 2013 - 2022 Theme</vt:lpstr>
      <vt:lpstr>5_Office 2013 - 2022 Theme</vt:lpstr>
      <vt:lpstr>6_Office 2013 - 2022 Theme</vt:lpstr>
      <vt:lpstr>Prism 8</vt:lpstr>
      <vt:lpstr>PowerPoint Presentation</vt:lpstr>
      <vt:lpstr>Outline</vt:lpstr>
      <vt:lpstr>Greatest medical advance in the last century:  Active vaccination</vt:lpstr>
      <vt:lpstr>PowerPoint Presentation</vt:lpstr>
      <vt:lpstr>Vaccine</vt:lpstr>
      <vt:lpstr>PowerPoint Presentation</vt:lpstr>
      <vt:lpstr>PowerPoint Presentation</vt:lpstr>
      <vt:lpstr>PowerPoint Presentation</vt:lpstr>
      <vt:lpstr>Vaccines</vt:lpstr>
      <vt:lpstr>PowerPoint Presentation</vt:lpstr>
      <vt:lpstr>Importance of PD-1/PD-L1 blockade </vt:lpstr>
      <vt:lpstr>Spider Plot</vt:lpstr>
      <vt:lpstr>PD-1/PD-L1 inhibition  </vt:lpstr>
      <vt:lpstr>PowerPoint Presentation</vt:lpstr>
      <vt:lpstr>MSI hi Prostate Cancer</vt:lpstr>
      <vt:lpstr>Current Standard of Cancer</vt:lpstr>
      <vt:lpstr>Experimental algorithm for immunotherapy for mCRPC </vt:lpstr>
      <vt:lpstr>PowerPoint Presentation</vt:lpstr>
      <vt:lpstr>PowerPoint Presentation</vt:lpstr>
      <vt:lpstr>PowerPoint Presentation</vt:lpstr>
      <vt:lpstr>PowerPoint Presentation</vt:lpstr>
      <vt:lpstr>Best PSA Responses </vt:lpstr>
      <vt:lpstr>PowerPoint Presentation</vt:lpstr>
      <vt:lpstr>PowerPoint Presentation</vt:lpstr>
      <vt:lpstr>Examples of some combination approaches at NCI</vt:lpstr>
      <vt:lpstr>PowerPoint Presentation</vt:lpstr>
      <vt:lpstr>Bispecific Abs</vt:lpstr>
      <vt:lpstr>PowerPoint Presentation</vt:lpstr>
      <vt:lpstr>Bispecific Abs</vt:lpstr>
      <vt:lpstr>PowerPoint Presentation</vt:lpstr>
      <vt:lpstr>PowerPoint Presentation</vt:lpstr>
      <vt:lpstr>PowerPoint Presentation</vt:lpstr>
      <vt:lpstr>PowerPoint Presentation</vt:lpstr>
      <vt:lpstr>PowerPoint Presentation</vt:lpstr>
      <vt:lpstr>JANX007 – interim analysis on Phase 1 trial on PSMA-targeted Tumor Activated T cell Engager (TRACTr) for mCRPC</vt:lpstr>
      <vt:lpstr>Chimeric Antigen Receptor T cells</vt:lpstr>
      <vt:lpstr>PowerPoint Presentation</vt:lpstr>
      <vt:lpstr>PowerPoint Presentation</vt:lpstr>
      <vt:lpstr>PowerPoint Presentation</vt:lpstr>
      <vt:lpstr>PowerPoint Presentation</vt:lpstr>
      <vt:lpstr>Multiple Ongoing Clinical Trials on CAR-T cells in PC</vt:lpstr>
      <vt:lpstr>Conclusions</vt:lpstr>
      <vt:lpstr>PowerPoint Presentation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Gulley, James (NIH/NCI) [E]</dc:creator>
  <cp:lastModifiedBy>Tiffany Nicole Razzo</cp:lastModifiedBy>
  <cp:revision>34</cp:revision>
  <cp:lastPrinted>2018-11-15T17:25:10Z</cp:lastPrinted>
  <dcterms:created xsi:type="dcterms:W3CDTF">2023-03-13T00:38:48Z</dcterms:created>
  <dcterms:modified xsi:type="dcterms:W3CDTF">2024-05-01T19:38:10Z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LatestUserAccountName">
    <vt:lpwstr>ctompk</vt:lpwstr>
  </property>
  <property fmtid="{D5CDD505-2E9C-101B-9397-08002B2CF9AE}" pid="3" name="Offisync_UpdateToken">
    <vt:lpwstr>6</vt:lpwstr>
  </property>
  <property fmtid="{D5CDD505-2E9C-101B-9397-08002B2CF9AE}" pid="4" name="Jive_VersionGuid">
    <vt:lpwstr>52528687-c425-4c02-aa36-9dee618be8dc</vt:lpwstr>
  </property>
  <property fmtid="{D5CDD505-2E9C-101B-9397-08002B2CF9AE}" pid="5" name="Offisync_ProviderInitializationData">
    <vt:lpwstr>https://vox.sapient.com</vt:lpwstr>
  </property>
  <property fmtid="{D5CDD505-2E9C-101B-9397-08002B2CF9AE}" pid="6" name="Offisync_ServerID">
    <vt:lpwstr>2a760b3e-54a5-418b-9dd9-555cd32dea45</vt:lpwstr>
  </property>
  <property fmtid="{D5CDD505-2E9C-101B-9397-08002B2CF9AE}" pid="7" name="Offisync_UniqueId">
    <vt:lpwstr>79519</vt:lpwstr>
  </property>
</Properties>
</file>