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8.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10.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11.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12.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13.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14.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15.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16.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17.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18.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19.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 id="2147483753" r:id="rId3"/>
    <p:sldMasterId id="2147483816" r:id="rId4"/>
    <p:sldMasterId id="2147483828" r:id="rId5"/>
    <p:sldMasterId id="2147483855" r:id="rId6"/>
    <p:sldMasterId id="2147483949" r:id="rId7"/>
    <p:sldMasterId id="2147484043" r:id="rId8"/>
    <p:sldMasterId id="2147484137" r:id="rId9"/>
    <p:sldMasterId id="2147484289" r:id="rId10"/>
    <p:sldMasterId id="2147484465" r:id="rId11"/>
    <p:sldMasterId id="2147484485" r:id="rId12"/>
    <p:sldMasterId id="2147484579" r:id="rId13"/>
    <p:sldMasterId id="2147484646" r:id="rId14"/>
    <p:sldMasterId id="2147484659" r:id="rId15"/>
    <p:sldMasterId id="2147484675" r:id="rId16"/>
    <p:sldMasterId id="2147484689" r:id="rId17"/>
    <p:sldMasterId id="2147484702" r:id="rId18"/>
    <p:sldMasterId id="2147484721" r:id="rId19"/>
    <p:sldMasterId id="2147484737" r:id="rId20"/>
  </p:sldMasterIdLst>
  <p:notesMasterIdLst>
    <p:notesMasterId r:id="rId67"/>
  </p:notesMasterIdLst>
  <p:sldIdLst>
    <p:sldId id="550" r:id="rId21"/>
    <p:sldId id="523" r:id="rId22"/>
    <p:sldId id="525" r:id="rId23"/>
    <p:sldId id="526" r:id="rId24"/>
    <p:sldId id="527" r:id="rId25"/>
    <p:sldId id="530" r:id="rId26"/>
    <p:sldId id="528" r:id="rId27"/>
    <p:sldId id="529" r:id="rId28"/>
    <p:sldId id="532" r:id="rId29"/>
    <p:sldId id="559" r:id="rId30"/>
    <p:sldId id="565" r:id="rId31"/>
    <p:sldId id="533" r:id="rId32"/>
    <p:sldId id="564" r:id="rId33"/>
    <p:sldId id="534" r:id="rId34"/>
    <p:sldId id="531" r:id="rId35"/>
    <p:sldId id="560" r:id="rId36"/>
    <p:sldId id="561" r:id="rId37"/>
    <p:sldId id="562" r:id="rId38"/>
    <p:sldId id="563" r:id="rId39"/>
    <p:sldId id="535" r:id="rId40"/>
    <p:sldId id="551" r:id="rId41"/>
    <p:sldId id="552" r:id="rId42"/>
    <p:sldId id="519" r:id="rId43"/>
    <p:sldId id="553" r:id="rId44"/>
    <p:sldId id="554" r:id="rId45"/>
    <p:sldId id="558" r:id="rId46"/>
    <p:sldId id="555" r:id="rId47"/>
    <p:sldId id="292" r:id="rId48"/>
    <p:sldId id="537" r:id="rId49"/>
    <p:sldId id="557" r:id="rId50"/>
    <p:sldId id="539" r:id="rId51"/>
    <p:sldId id="299" r:id="rId52"/>
    <p:sldId id="456" r:id="rId53"/>
    <p:sldId id="540" r:id="rId54"/>
    <p:sldId id="542" r:id="rId55"/>
    <p:sldId id="521" r:id="rId56"/>
    <p:sldId id="543" r:id="rId57"/>
    <p:sldId id="544" r:id="rId58"/>
    <p:sldId id="545" r:id="rId59"/>
    <p:sldId id="546" r:id="rId60"/>
    <p:sldId id="547" r:id="rId61"/>
    <p:sldId id="548" r:id="rId62"/>
    <p:sldId id="549" r:id="rId63"/>
    <p:sldId id="538" r:id="rId64"/>
    <p:sldId id="556" r:id="rId65"/>
    <p:sldId id="53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AE795-DA94-4F70-9752-F9CBEB347EE3}"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1AC83CC1-0F3E-4354-8452-8ABE6E12334B}">
      <dgm:prSet phldrT="[Text]"/>
      <dgm:spPr/>
      <dgm:t>
        <a:bodyPr/>
        <a:lstStyle/>
        <a:p>
          <a:r>
            <a:rPr lang="en-US" dirty="0" smtClean="0">
              <a:solidFill>
                <a:srgbClr val="002060"/>
              </a:solidFill>
            </a:rPr>
            <a:t>Primary Care Physician or Geriatrician</a:t>
          </a:r>
          <a:endParaRPr lang="en-US" dirty="0">
            <a:solidFill>
              <a:srgbClr val="002060"/>
            </a:solidFill>
          </a:endParaRPr>
        </a:p>
      </dgm:t>
    </dgm:pt>
    <dgm:pt modelId="{025B2988-3208-43A4-9E6F-7A600A77034D}" type="parTrans" cxnId="{1FE5A11D-D4D3-4B13-8C9D-E6A359DD6A4E}">
      <dgm:prSet/>
      <dgm:spPr/>
      <dgm:t>
        <a:bodyPr/>
        <a:lstStyle/>
        <a:p>
          <a:endParaRPr lang="en-US"/>
        </a:p>
      </dgm:t>
    </dgm:pt>
    <dgm:pt modelId="{61221EDF-A740-4412-9637-CAD154D73E4E}" type="sibTrans" cxnId="{1FE5A11D-D4D3-4B13-8C9D-E6A359DD6A4E}">
      <dgm:prSet/>
      <dgm:spPr/>
      <dgm:t>
        <a:bodyPr/>
        <a:lstStyle/>
        <a:p>
          <a:endParaRPr lang="en-US"/>
        </a:p>
      </dgm:t>
    </dgm:pt>
    <dgm:pt modelId="{34321F1C-42BA-40F2-A0D2-E75B1D83B9F1}">
      <dgm:prSet phldrT="[Text]"/>
      <dgm:spPr/>
      <dgm:t>
        <a:bodyPr/>
        <a:lstStyle/>
        <a:p>
          <a:r>
            <a:rPr lang="en-US" dirty="0" smtClean="0"/>
            <a:t>Surgical Oncologist</a:t>
          </a:r>
          <a:endParaRPr lang="en-US" dirty="0"/>
        </a:p>
      </dgm:t>
    </dgm:pt>
    <dgm:pt modelId="{22D08368-951A-4633-AD94-FAB2DF006DD2}" type="parTrans" cxnId="{6E7A32DB-81EC-464E-8E33-F0E559209F66}">
      <dgm:prSet/>
      <dgm:spPr/>
      <dgm:t>
        <a:bodyPr/>
        <a:lstStyle/>
        <a:p>
          <a:endParaRPr lang="en-US"/>
        </a:p>
      </dgm:t>
    </dgm:pt>
    <dgm:pt modelId="{F2B0795B-088A-4E58-BFA3-A9EDE3B824F0}" type="sibTrans" cxnId="{6E7A32DB-81EC-464E-8E33-F0E559209F66}">
      <dgm:prSet/>
      <dgm:spPr/>
      <dgm:t>
        <a:bodyPr/>
        <a:lstStyle/>
        <a:p>
          <a:endParaRPr lang="en-US"/>
        </a:p>
      </dgm:t>
    </dgm:pt>
    <dgm:pt modelId="{43B2C0A0-7877-4050-BCDC-2B17F67CE188}">
      <dgm:prSet phldrT="[Text]"/>
      <dgm:spPr/>
      <dgm:t>
        <a:bodyPr/>
        <a:lstStyle/>
        <a:p>
          <a:r>
            <a:rPr lang="en-US" dirty="0" smtClean="0"/>
            <a:t>Radiation Oncologist</a:t>
          </a:r>
          <a:endParaRPr lang="en-US" dirty="0"/>
        </a:p>
      </dgm:t>
    </dgm:pt>
    <dgm:pt modelId="{AC1CAB98-C039-4AB0-B1D1-57670366248D}" type="parTrans" cxnId="{1CCB7B17-1EC9-4347-B48E-0AFF9682890E}">
      <dgm:prSet/>
      <dgm:spPr/>
      <dgm:t>
        <a:bodyPr/>
        <a:lstStyle/>
        <a:p>
          <a:endParaRPr lang="en-US"/>
        </a:p>
      </dgm:t>
    </dgm:pt>
    <dgm:pt modelId="{0D0D195A-25EC-4988-8FFA-4677C6A7A9BC}" type="sibTrans" cxnId="{1CCB7B17-1EC9-4347-B48E-0AFF9682890E}">
      <dgm:prSet/>
      <dgm:spPr/>
      <dgm:t>
        <a:bodyPr/>
        <a:lstStyle/>
        <a:p>
          <a:endParaRPr lang="en-US"/>
        </a:p>
      </dgm:t>
    </dgm:pt>
    <dgm:pt modelId="{04784C51-6B68-4C18-8190-A924B5BA7097}">
      <dgm:prSet phldrT="[Text]"/>
      <dgm:spPr/>
      <dgm:t>
        <a:bodyPr/>
        <a:lstStyle/>
        <a:p>
          <a:r>
            <a:rPr lang="en-US" dirty="0" smtClean="0"/>
            <a:t>Medical Oncologist</a:t>
          </a:r>
          <a:endParaRPr lang="en-US" dirty="0"/>
        </a:p>
      </dgm:t>
    </dgm:pt>
    <dgm:pt modelId="{8F83A114-50AE-420D-BD89-0F39A4484DF3}" type="parTrans" cxnId="{12EF3E5E-E34D-4A32-849F-AF018C6F161B}">
      <dgm:prSet/>
      <dgm:spPr/>
      <dgm:t>
        <a:bodyPr/>
        <a:lstStyle/>
        <a:p>
          <a:endParaRPr lang="en-US"/>
        </a:p>
      </dgm:t>
    </dgm:pt>
    <dgm:pt modelId="{A11EDCCF-C5AB-47D4-8E23-DA66C28CD348}" type="sibTrans" cxnId="{12EF3E5E-E34D-4A32-849F-AF018C6F161B}">
      <dgm:prSet/>
      <dgm:spPr/>
      <dgm:t>
        <a:bodyPr/>
        <a:lstStyle/>
        <a:p>
          <a:endParaRPr lang="en-US"/>
        </a:p>
      </dgm:t>
    </dgm:pt>
    <dgm:pt modelId="{0B4F109B-A019-470E-B5FF-5B56A97FC68E}">
      <dgm:prSet phldrT="[Text]"/>
      <dgm:spPr/>
      <dgm:t>
        <a:bodyPr/>
        <a:lstStyle/>
        <a:p>
          <a:r>
            <a:rPr lang="en-US" dirty="0" smtClean="0"/>
            <a:t>Nursing care</a:t>
          </a:r>
          <a:endParaRPr lang="en-US" dirty="0"/>
        </a:p>
      </dgm:t>
    </dgm:pt>
    <dgm:pt modelId="{A7A48859-06DE-491F-8E27-9512EB8A42B7}" type="parTrans" cxnId="{829C3C47-0419-4580-999C-B03919BCF99A}">
      <dgm:prSet/>
      <dgm:spPr/>
      <dgm:t>
        <a:bodyPr/>
        <a:lstStyle/>
        <a:p>
          <a:endParaRPr lang="en-US"/>
        </a:p>
      </dgm:t>
    </dgm:pt>
    <dgm:pt modelId="{E0BD6396-996F-4FF5-9AF0-5E087628A8DA}" type="sibTrans" cxnId="{829C3C47-0419-4580-999C-B03919BCF99A}">
      <dgm:prSet/>
      <dgm:spPr/>
      <dgm:t>
        <a:bodyPr/>
        <a:lstStyle/>
        <a:p>
          <a:endParaRPr lang="en-US"/>
        </a:p>
      </dgm:t>
    </dgm:pt>
    <dgm:pt modelId="{250D47CD-7AE7-49F2-81FB-5BC3FA733EEE}">
      <dgm:prSet/>
      <dgm:spPr/>
      <dgm:t>
        <a:bodyPr/>
        <a:lstStyle/>
        <a:p>
          <a:r>
            <a:rPr lang="en-US" dirty="0" smtClean="0">
              <a:solidFill>
                <a:srgbClr val="002060"/>
              </a:solidFill>
            </a:rPr>
            <a:t>Family, spiritual, spousal support</a:t>
          </a:r>
          <a:endParaRPr lang="en-US" dirty="0">
            <a:solidFill>
              <a:srgbClr val="002060"/>
            </a:solidFill>
          </a:endParaRPr>
        </a:p>
      </dgm:t>
    </dgm:pt>
    <dgm:pt modelId="{60C44936-AFD2-40DF-B15E-0671621D58AB}" type="parTrans" cxnId="{32AFADDA-940B-4E9F-B48C-75FD1F3D3B30}">
      <dgm:prSet/>
      <dgm:spPr/>
      <dgm:t>
        <a:bodyPr/>
        <a:lstStyle/>
        <a:p>
          <a:endParaRPr lang="en-US"/>
        </a:p>
      </dgm:t>
    </dgm:pt>
    <dgm:pt modelId="{CE8EEF0F-7A31-4930-B09D-BEBA9EEF6A59}" type="sibTrans" cxnId="{32AFADDA-940B-4E9F-B48C-75FD1F3D3B30}">
      <dgm:prSet/>
      <dgm:spPr/>
      <dgm:t>
        <a:bodyPr/>
        <a:lstStyle/>
        <a:p>
          <a:endParaRPr lang="en-US"/>
        </a:p>
      </dgm:t>
    </dgm:pt>
    <dgm:pt modelId="{81E3E887-5F92-4709-BAAC-B443F0DED19A}">
      <dgm:prSet/>
      <dgm:spPr/>
      <dgm:t>
        <a:bodyPr/>
        <a:lstStyle/>
        <a:p>
          <a:r>
            <a:rPr lang="en-US" dirty="0" smtClean="0"/>
            <a:t>Palliative care</a:t>
          </a:r>
          <a:endParaRPr lang="en-US" dirty="0"/>
        </a:p>
      </dgm:t>
    </dgm:pt>
    <dgm:pt modelId="{EB37E82A-B1A7-4B05-8416-673C8D4665F7}" type="parTrans" cxnId="{636CCBC5-7A26-42BF-879F-514BE80B1A21}">
      <dgm:prSet/>
      <dgm:spPr/>
      <dgm:t>
        <a:bodyPr/>
        <a:lstStyle/>
        <a:p>
          <a:endParaRPr lang="en-US"/>
        </a:p>
      </dgm:t>
    </dgm:pt>
    <dgm:pt modelId="{E89942D8-598A-4925-B7B6-0A883C7EA571}" type="sibTrans" cxnId="{636CCBC5-7A26-42BF-879F-514BE80B1A21}">
      <dgm:prSet/>
      <dgm:spPr/>
      <dgm:t>
        <a:bodyPr/>
        <a:lstStyle/>
        <a:p>
          <a:endParaRPr lang="en-US"/>
        </a:p>
      </dgm:t>
    </dgm:pt>
    <dgm:pt modelId="{5C24247B-8E65-4E03-9A06-FCD8BB58E682}" type="pres">
      <dgm:prSet presAssocID="{B4AAE795-DA94-4F70-9752-F9CBEB347EE3}" presName="cycle" presStyleCnt="0">
        <dgm:presLayoutVars>
          <dgm:dir/>
          <dgm:resizeHandles val="exact"/>
        </dgm:presLayoutVars>
      </dgm:prSet>
      <dgm:spPr/>
      <dgm:t>
        <a:bodyPr/>
        <a:lstStyle/>
        <a:p>
          <a:endParaRPr lang="en-US"/>
        </a:p>
      </dgm:t>
    </dgm:pt>
    <dgm:pt modelId="{5795B5C8-D337-42CD-BAC9-ED05BD0B6E26}" type="pres">
      <dgm:prSet presAssocID="{1AC83CC1-0F3E-4354-8452-8ABE6E12334B}" presName="node" presStyleLbl="node1" presStyleIdx="0" presStyleCnt="7">
        <dgm:presLayoutVars>
          <dgm:bulletEnabled val="1"/>
        </dgm:presLayoutVars>
      </dgm:prSet>
      <dgm:spPr/>
      <dgm:t>
        <a:bodyPr/>
        <a:lstStyle/>
        <a:p>
          <a:endParaRPr lang="en-US"/>
        </a:p>
      </dgm:t>
    </dgm:pt>
    <dgm:pt modelId="{FFAA52DA-1C13-44FD-A323-C448F62A3696}" type="pres">
      <dgm:prSet presAssocID="{1AC83CC1-0F3E-4354-8452-8ABE6E12334B}" presName="spNode" presStyleCnt="0"/>
      <dgm:spPr/>
    </dgm:pt>
    <dgm:pt modelId="{89BD61A1-31AB-484A-B83E-36BBE25A3AAE}" type="pres">
      <dgm:prSet presAssocID="{61221EDF-A740-4412-9637-CAD154D73E4E}" presName="sibTrans" presStyleLbl="sibTrans1D1" presStyleIdx="0" presStyleCnt="7"/>
      <dgm:spPr/>
      <dgm:t>
        <a:bodyPr/>
        <a:lstStyle/>
        <a:p>
          <a:endParaRPr lang="en-US"/>
        </a:p>
      </dgm:t>
    </dgm:pt>
    <dgm:pt modelId="{C2FE25D5-5071-4095-9832-C2C225D86C0E}" type="pres">
      <dgm:prSet presAssocID="{250D47CD-7AE7-49F2-81FB-5BC3FA733EEE}" presName="node" presStyleLbl="node1" presStyleIdx="1" presStyleCnt="7" custScaleX="140394">
        <dgm:presLayoutVars>
          <dgm:bulletEnabled val="1"/>
        </dgm:presLayoutVars>
      </dgm:prSet>
      <dgm:spPr/>
      <dgm:t>
        <a:bodyPr/>
        <a:lstStyle/>
        <a:p>
          <a:endParaRPr lang="en-US"/>
        </a:p>
      </dgm:t>
    </dgm:pt>
    <dgm:pt modelId="{63BB60BD-84E3-40EE-9FB9-98AC60E96C14}" type="pres">
      <dgm:prSet presAssocID="{250D47CD-7AE7-49F2-81FB-5BC3FA733EEE}" presName="spNode" presStyleCnt="0"/>
      <dgm:spPr/>
    </dgm:pt>
    <dgm:pt modelId="{097257CC-278F-4DD4-B065-8D52BAF6A49F}" type="pres">
      <dgm:prSet presAssocID="{CE8EEF0F-7A31-4930-B09D-BEBA9EEF6A59}" presName="sibTrans" presStyleLbl="sibTrans1D1" presStyleIdx="1" presStyleCnt="7"/>
      <dgm:spPr/>
      <dgm:t>
        <a:bodyPr/>
        <a:lstStyle/>
        <a:p>
          <a:endParaRPr lang="en-US"/>
        </a:p>
      </dgm:t>
    </dgm:pt>
    <dgm:pt modelId="{A07EE2E7-EA3A-400C-9D3D-02F026039310}" type="pres">
      <dgm:prSet presAssocID="{34321F1C-42BA-40F2-A0D2-E75B1D83B9F1}" presName="node" presStyleLbl="node1" presStyleIdx="2" presStyleCnt="7">
        <dgm:presLayoutVars>
          <dgm:bulletEnabled val="1"/>
        </dgm:presLayoutVars>
      </dgm:prSet>
      <dgm:spPr/>
      <dgm:t>
        <a:bodyPr/>
        <a:lstStyle/>
        <a:p>
          <a:endParaRPr lang="en-US"/>
        </a:p>
      </dgm:t>
    </dgm:pt>
    <dgm:pt modelId="{5B5D3C51-F1CE-40E7-8AC7-B66BCC5F8B61}" type="pres">
      <dgm:prSet presAssocID="{34321F1C-42BA-40F2-A0D2-E75B1D83B9F1}" presName="spNode" presStyleCnt="0"/>
      <dgm:spPr/>
    </dgm:pt>
    <dgm:pt modelId="{08B54568-CB3E-47E4-8BD0-05FED8CBC07C}" type="pres">
      <dgm:prSet presAssocID="{F2B0795B-088A-4E58-BFA3-A9EDE3B824F0}" presName="sibTrans" presStyleLbl="sibTrans1D1" presStyleIdx="2" presStyleCnt="7"/>
      <dgm:spPr/>
      <dgm:t>
        <a:bodyPr/>
        <a:lstStyle/>
        <a:p>
          <a:endParaRPr lang="en-US"/>
        </a:p>
      </dgm:t>
    </dgm:pt>
    <dgm:pt modelId="{7CCE975D-35C3-46E9-BF15-F4FAD1C83FDE}" type="pres">
      <dgm:prSet presAssocID="{43B2C0A0-7877-4050-BCDC-2B17F67CE188}" presName="node" presStyleLbl="node1" presStyleIdx="3" presStyleCnt="7">
        <dgm:presLayoutVars>
          <dgm:bulletEnabled val="1"/>
        </dgm:presLayoutVars>
      </dgm:prSet>
      <dgm:spPr/>
      <dgm:t>
        <a:bodyPr/>
        <a:lstStyle/>
        <a:p>
          <a:endParaRPr lang="en-US"/>
        </a:p>
      </dgm:t>
    </dgm:pt>
    <dgm:pt modelId="{B93442B9-992D-424D-990C-F2211FFEDC70}" type="pres">
      <dgm:prSet presAssocID="{43B2C0A0-7877-4050-BCDC-2B17F67CE188}" presName="spNode" presStyleCnt="0"/>
      <dgm:spPr/>
    </dgm:pt>
    <dgm:pt modelId="{2B0D3F12-3AE8-4A7B-9271-7FC82DBC073D}" type="pres">
      <dgm:prSet presAssocID="{0D0D195A-25EC-4988-8FFA-4677C6A7A9BC}" presName="sibTrans" presStyleLbl="sibTrans1D1" presStyleIdx="3" presStyleCnt="7"/>
      <dgm:spPr/>
      <dgm:t>
        <a:bodyPr/>
        <a:lstStyle/>
        <a:p>
          <a:endParaRPr lang="en-US"/>
        </a:p>
      </dgm:t>
    </dgm:pt>
    <dgm:pt modelId="{72CEB49C-BE87-496D-BB88-15EF153992FF}" type="pres">
      <dgm:prSet presAssocID="{04784C51-6B68-4C18-8190-A924B5BA7097}" presName="node" presStyleLbl="node1" presStyleIdx="4" presStyleCnt="7">
        <dgm:presLayoutVars>
          <dgm:bulletEnabled val="1"/>
        </dgm:presLayoutVars>
      </dgm:prSet>
      <dgm:spPr/>
      <dgm:t>
        <a:bodyPr/>
        <a:lstStyle/>
        <a:p>
          <a:endParaRPr lang="en-US"/>
        </a:p>
      </dgm:t>
    </dgm:pt>
    <dgm:pt modelId="{CD6FD5A2-E96D-47CB-892D-E5EDDC462C90}" type="pres">
      <dgm:prSet presAssocID="{04784C51-6B68-4C18-8190-A924B5BA7097}" presName="spNode" presStyleCnt="0"/>
      <dgm:spPr/>
    </dgm:pt>
    <dgm:pt modelId="{71DF09C6-0F51-45A4-9D1F-2D8248C13925}" type="pres">
      <dgm:prSet presAssocID="{A11EDCCF-C5AB-47D4-8E23-DA66C28CD348}" presName="sibTrans" presStyleLbl="sibTrans1D1" presStyleIdx="4" presStyleCnt="7"/>
      <dgm:spPr/>
      <dgm:t>
        <a:bodyPr/>
        <a:lstStyle/>
        <a:p>
          <a:endParaRPr lang="en-US"/>
        </a:p>
      </dgm:t>
    </dgm:pt>
    <dgm:pt modelId="{E81491CC-AE4F-4DEB-89CE-BAFCC4A1E96F}" type="pres">
      <dgm:prSet presAssocID="{0B4F109B-A019-470E-B5FF-5B56A97FC68E}" presName="node" presStyleLbl="node1" presStyleIdx="5" presStyleCnt="7">
        <dgm:presLayoutVars>
          <dgm:bulletEnabled val="1"/>
        </dgm:presLayoutVars>
      </dgm:prSet>
      <dgm:spPr/>
      <dgm:t>
        <a:bodyPr/>
        <a:lstStyle/>
        <a:p>
          <a:endParaRPr lang="en-US"/>
        </a:p>
      </dgm:t>
    </dgm:pt>
    <dgm:pt modelId="{C5C3B60E-16BF-42FE-B709-6BDADA160C3F}" type="pres">
      <dgm:prSet presAssocID="{0B4F109B-A019-470E-B5FF-5B56A97FC68E}" presName="spNode" presStyleCnt="0"/>
      <dgm:spPr/>
    </dgm:pt>
    <dgm:pt modelId="{2558491B-A7E3-4417-BE53-2B8A7D3281FC}" type="pres">
      <dgm:prSet presAssocID="{E0BD6396-996F-4FF5-9AF0-5E087628A8DA}" presName="sibTrans" presStyleLbl="sibTrans1D1" presStyleIdx="5" presStyleCnt="7"/>
      <dgm:spPr/>
      <dgm:t>
        <a:bodyPr/>
        <a:lstStyle/>
        <a:p>
          <a:endParaRPr lang="en-US"/>
        </a:p>
      </dgm:t>
    </dgm:pt>
    <dgm:pt modelId="{126AE9F3-3F4D-415E-A686-970E3EC31370}" type="pres">
      <dgm:prSet presAssocID="{81E3E887-5F92-4709-BAAC-B443F0DED19A}" presName="node" presStyleLbl="node1" presStyleIdx="6" presStyleCnt="7">
        <dgm:presLayoutVars>
          <dgm:bulletEnabled val="1"/>
        </dgm:presLayoutVars>
      </dgm:prSet>
      <dgm:spPr/>
      <dgm:t>
        <a:bodyPr/>
        <a:lstStyle/>
        <a:p>
          <a:endParaRPr lang="en-US"/>
        </a:p>
      </dgm:t>
    </dgm:pt>
    <dgm:pt modelId="{7362BF40-5D32-4179-BB58-B5BDA75641CE}" type="pres">
      <dgm:prSet presAssocID="{81E3E887-5F92-4709-BAAC-B443F0DED19A}" presName="spNode" presStyleCnt="0"/>
      <dgm:spPr/>
    </dgm:pt>
    <dgm:pt modelId="{3C8A83ED-C84D-4FF2-9697-F6F165EE4672}" type="pres">
      <dgm:prSet presAssocID="{E89942D8-598A-4925-B7B6-0A883C7EA571}" presName="sibTrans" presStyleLbl="sibTrans1D1" presStyleIdx="6" presStyleCnt="7"/>
      <dgm:spPr/>
      <dgm:t>
        <a:bodyPr/>
        <a:lstStyle/>
        <a:p>
          <a:endParaRPr lang="en-US"/>
        </a:p>
      </dgm:t>
    </dgm:pt>
  </dgm:ptLst>
  <dgm:cxnLst>
    <dgm:cxn modelId="{D5B5E267-2D99-4950-8D92-B53CAE22BEE3}" type="presOf" srcId="{250D47CD-7AE7-49F2-81FB-5BC3FA733EEE}" destId="{C2FE25D5-5071-4095-9832-C2C225D86C0E}" srcOrd="0" destOrd="0" presId="urn:microsoft.com/office/officeart/2005/8/layout/cycle6"/>
    <dgm:cxn modelId="{32787209-FE6C-4223-8066-9AE03ED1B2CB}" type="presOf" srcId="{1AC83CC1-0F3E-4354-8452-8ABE6E12334B}" destId="{5795B5C8-D337-42CD-BAC9-ED05BD0B6E26}" srcOrd="0" destOrd="0" presId="urn:microsoft.com/office/officeart/2005/8/layout/cycle6"/>
    <dgm:cxn modelId="{DD13A221-3B70-4BF1-96CC-C723AF935EFF}" type="presOf" srcId="{CE8EEF0F-7A31-4930-B09D-BEBA9EEF6A59}" destId="{097257CC-278F-4DD4-B065-8D52BAF6A49F}" srcOrd="0" destOrd="0" presId="urn:microsoft.com/office/officeart/2005/8/layout/cycle6"/>
    <dgm:cxn modelId="{1FE5A11D-D4D3-4B13-8C9D-E6A359DD6A4E}" srcId="{B4AAE795-DA94-4F70-9752-F9CBEB347EE3}" destId="{1AC83CC1-0F3E-4354-8452-8ABE6E12334B}" srcOrd="0" destOrd="0" parTransId="{025B2988-3208-43A4-9E6F-7A600A77034D}" sibTransId="{61221EDF-A740-4412-9637-CAD154D73E4E}"/>
    <dgm:cxn modelId="{12EF3E5E-E34D-4A32-849F-AF018C6F161B}" srcId="{B4AAE795-DA94-4F70-9752-F9CBEB347EE3}" destId="{04784C51-6B68-4C18-8190-A924B5BA7097}" srcOrd="4" destOrd="0" parTransId="{8F83A114-50AE-420D-BD89-0F39A4484DF3}" sibTransId="{A11EDCCF-C5AB-47D4-8E23-DA66C28CD348}"/>
    <dgm:cxn modelId="{65884B25-6C3D-4B13-93C3-D43209D307B4}" type="presOf" srcId="{43B2C0A0-7877-4050-BCDC-2B17F67CE188}" destId="{7CCE975D-35C3-46E9-BF15-F4FAD1C83FDE}" srcOrd="0" destOrd="0" presId="urn:microsoft.com/office/officeart/2005/8/layout/cycle6"/>
    <dgm:cxn modelId="{6421AEAB-477D-4EF4-9E5C-49624C236D44}" type="presOf" srcId="{81E3E887-5F92-4709-BAAC-B443F0DED19A}" destId="{126AE9F3-3F4D-415E-A686-970E3EC31370}" srcOrd="0" destOrd="0" presId="urn:microsoft.com/office/officeart/2005/8/layout/cycle6"/>
    <dgm:cxn modelId="{829C3C47-0419-4580-999C-B03919BCF99A}" srcId="{B4AAE795-DA94-4F70-9752-F9CBEB347EE3}" destId="{0B4F109B-A019-470E-B5FF-5B56A97FC68E}" srcOrd="5" destOrd="0" parTransId="{A7A48859-06DE-491F-8E27-9512EB8A42B7}" sibTransId="{E0BD6396-996F-4FF5-9AF0-5E087628A8DA}"/>
    <dgm:cxn modelId="{32AFADDA-940B-4E9F-B48C-75FD1F3D3B30}" srcId="{B4AAE795-DA94-4F70-9752-F9CBEB347EE3}" destId="{250D47CD-7AE7-49F2-81FB-5BC3FA733EEE}" srcOrd="1" destOrd="0" parTransId="{60C44936-AFD2-40DF-B15E-0671621D58AB}" sibTransId="{CE8EEF0F-7A31-4930-B09D-BEBA9EEF6A59}"/>
    <dgm:cxn modelId="{978F9628-9106-4E0C-9A67-CC1C12F11D8F}" type="presOf" srcId="{F2B0795B-088A-4E58-BFA3-A9EDE3B824F0}" destId="{08B54568-CB3E-47E4-8BD0-05FED8CBC07C}" srcOrd="0" destOrd="0" presId="urn:microsoft.com/office/officeart/2005/8/layout/cycle6"/>
    <dgm:cxn modelId="{636CCBC5-7A26-42BF-879F-514BE80B1A21}" srcId="{B4AAE795-DA94-4F70-9752-F9CBEB347EE3}" destId="{81E3E887-5F92-4709-BAAC-B443F0DED19A}" srcOrd="6" destOrd="0" parTransId="{EB37E82A-B1A7-4B05-8416-673C8D4665F7}" sibTransId="{E89942D8-598A-4925-B7B6-0A883C7EA571}"/>
    <dgm:cxn modelId="{93D5CAD1-9106-4517-BE5E-C6042E9BA43C}" type="presOf" srcId="{A11EDCCF-C5AB-47D4-8E23-DA66C28CD348}" destId="{71DF09C6-0F51-45A4-9D1F-2D8248C13925}" srcOrd="0" destOrd="0" presId="urn:microsoft.com/office/officeart/2005/8/layout/cycle6"/>
    <dgm:cxn modelId="{50F5AD2A-56F8-4A4F-9A37-6175F95931BB}" type="presOf" srcId="{E89942D8-598A-4925-B7B6-0A883C7EA571}" destId="{3C8A83ED-C84D-4FF2-9697-F6F165EE4672}" srcOrd="0" destOrd="0" presId="urn:microsoft.com/office/officeart/2005/8/layout/cycle6"/>
    <dgm:cxn modelId="{1CCB7B17-1EC9-4347-B48E-0AFF9682890E}" srcId="{B4AAE795-DA94-4F70-9752-F9CBEB347EE3}" destId="{43B2C0A0-7877-4050-BCDC-2B17F67CE188}" srcOrd="3" destOrd="0" parTransId="{AC1CAB98-C039-4AB0-B1D1-57670366248D}" sibTransId="{0D0D195A-25EC-4988-8FFA-4677C6A7A9BC}"/>
    <dgm:cxn modelId="{FD1D1811-54D5-4196-A738-9B0BC5BC6C3C}" type="presOf" srcId="{0D0D195A-25EC-4988-8FFA-4677C6A7A9BC}" destId="{2B0D3F12-3AE8-4A7B-9271-7FC82DBC073D}" srcOrd="0" destOrd="0" presId="urn:microsoft.com/office/officeart/2005/8/layout/cycle6"/>
    <dgm:cxn modelId="{9F2AFD57-90A7-4608-9F2F-C5E40D48CBCC}" type="presOf" srcId="{E0BD6396-996F-4FF5-9AF0-5E087628A8DA}" destId="{2558491B-A7E3-4417-BE53-2B8A7D3281FC}" srcOrd="0" destOrd="0" presId="urn:microsoft.com/office/officeart/2005/8/layout/cycle6"/>
    <dgm:cxn modelId="{F98F3A70-72CE-456A-A43A-8B41486513A9}" type="presOf" srcId="{B4AAE795-DA94-4F70-9752-F9CBEB347EE3}" destId="{5C24247B-8E65-4E03-9A06-FCD8BB58E682}" srcOrd="0" destOrd="0" presId="urn:microsoft.com/office/officeart/2005/8/layout/cycle6"/>
    <dgm:cxn modelId="{F561F236-EAD8-431E-A27A-C5747E184B28}" type="presOf" srcId="{34321F1C-42BA-40F2-A0D2-E75B1D83B9F1}" destId="{A07EE2E7-EA3A-400C-9D3D-02F026039310}" srcOrd="0" destOrd="0" presId="urn:microsoft.com/office/officeart/2005/8/layout/cycle6"/>
    <dgm:cxn modelId="{0093B525-5076-4DC7-A7B0-49F83E274BCE}" type="presOf" srcId="{04784C51-6B68-4C18-8190-A924B5BA7097}" destId="{72CEB49C-BE87-496D-BB88-15EF153992FF}" srcOrd="0" destOrd="0" presId="urn:microsoft.com/office/officeart/2005/8/layout/cycle6"/>
    <dgm:cxn modelId="{6E7A32DB-81EC-464E-8E33-F0E559209F66}" srcId="{B4AAE795-DA94-4F70-9752-F9CBEB347EE3}" destId="{34321F1C-42BA-40F2-A0D2-E75B1D83B9F1}" srcOrd="2" destOrd="0" parTransId="{22D08368-951A-4633-AD94-FAB2DF006DD2}" sibTransId="{F2B0795B-088A-4E58-BFA3-A9EDE3B824F0}"/>
    <dgm:cxn modelId="{16363B3C-0EF3-463F-BC86-02AE3FAC3B5E}" type="presOf" srcId="{0B4F109B-A019-470E-B5FF-5B56A97FC68E}" destId="{E81491CC-AE4F-4DEB-89CE-BAFCC4A1E96F}" srcOrd="0" destOrd="0" presId="urn:microsoft.com/office/officeart/2005/8/layout/cycle6"/>
    <dgm:cxn modelId="{78E2187E-83DF-416E-A432-4666D18B3565}" type="presOf" srcId="{61221EDF-A740-4412-9637-CAD154D73E4E}" destId="{89BD61A1-31AB-484A-B83E-36BBE25A3AAE}" srcOrd="0" destOrd="0" presId="urn:microsoft.com/office/officeart/2005/8/layout/cycle6"/>
    <dgm:cxn modelId="{8164E8E8-0A45-419C-AA85-B3A21C83CEA2}" type="presParOf" srcId="{5C24247B-8E65-4E03-9A06-FCD8BB58E682}" destId="{5795B5C8-D337-42CD-BAC9-ED05BD0B6E26}" srcOrd="0" destOrd="0" presId="urn:microsoft.com/office/officeart/2005/8/layout/cycle6"/>
    <dgm:cxn modelId="{74EA0281-C02B-4718-A818-6D391374E991}" type="presParOf" srcId="{5C24247B-8E65-4E03-9A06-FCD8BB58E682}" destId="{FFAA52DA-1C13-44FD-A323-C448F62A3696}" srcOrd="1" destOrd="0" presId="urn:microsoft.com/office/officeart/2005/8/layout/cycle6"/>
    <dgm:cxn modelId="{368D8A3D-7446-48B6-B03C-5CD129AFC3D7}" type="presParOf" srcId="{5C24247B-8E65-4E03-9A06-FCD8BB58E682}" destId="{89BD61A1-31AB-484A-B83E-36BBE25A3AAE}" srcOrd="2" destOrd="0" presId="urn:microsoft.com/office/officeart/2005/8/layout/cycle6"/>
    <dgm:cxn modelId="{D541528C-08E0-4225-8E7F-C9B2EA0CB1E2}" type="presParOf" srcId="{5C24247B-8E65-4E03-9A06-FCD8BB58E682}" destId="{C2FE25D5-5071-4095-9832-C2C225D86C0E}" srcOrd="3" destOrd="0" presId="urn:microsoft.com/office/officeart/2005/8/layout/cycle6"/>
    <dgm:cxn modelId="{C192A53B-D475-45B4-821A-1B84C6BF4691}" type="presParOf" srcId="{5C24247B-8E65-4E03-9A06-FCD8BB58E682}" destId="{63BB60BD-84E3-40EE-9FB9-98AC60E96C14}" srcOrd="4" destOrd="0" presId="urn:microsoft.com/office/officeart/2005/8/layout/cycle6"/>
    <dgm:cxn modelId="{8399F205-616F-4036-B1EB-9C10B136EE7D}" type="presParOf" srcId="{5C24247B-8E65-4E03-9A06-FCD8BB58E682}" destId="{097257CC-278F-4DD4-B065-8D52BAF6A49F}" srcOrd="5" destOrd="0" presId="urn:microsoft.com/office/officeart/2005/8/layout/cycle6"/>
    <dgm:cxn modelId="{4E439DD1-5CC6-412E-867B-BEE809D26EF3}" type="presParOf" srcId="{5C24247B-8E65-4E03-9A06-FCD8BB58E682}" destId="{A07EE2E7-EA3A-400C-9D3D-02F026039310}" srcOrd="6" destOrd="0" presId="urn:microsoft.com/office/officeart/2005/8/layout/cycle6"/>
    <dgm:cxn modelId="{54D311BA-B019-47DB-B83A-FD95185877E0}" type="presParOf" srcId="{5C24247B-8E65-4E03-9A06-FCD8BB58E682}" destId="{5B5D3C51-F1CE-40E7-8AC7-B66BCC5F8B61}" srcOrd="7" destOrd="0" presId="urn:microsoft.com/office/officeart/2005/8/layout/cycle6"/>
    <dgm:cxn modelId="{0219113B-E987-4C85-845E-1201308DC943}" type="presParOf" srcId="{5C24247B-8E65-4E03-9A06-FCD8BB58E682}" destId="{08B54568-CB3E-47E4-8BD0-05FED8CBC07C}" srcOrd="8" destOrd="0" presId="urn:microsoft.com/office/officeart/2005/8/layout/cycle6"/>
    <dgm:cxn modelId="{12713793-AE3D-4024-9F2D-26AEFB2235D2}" type="presParOf" srcId="{5C24247B-8E65-4E03-9A06-FCD8BB58E682}" destId="{7CCE975D-35C3-46E9-BF15-F4FAD1C83FDE}" srcOrd="9" destOrd="0" presId="urn:microsoft.com/office/officeart/2005/8/layout/cycle6"/>
    <dgm:cxn modelId="{30EEB232-5DD8-4D8C-BEB3-4E1BD6198696}" type="presParOf" srcId="{5C24247B-8E65-4E03-9A06-FCD8BB58E682}" destId="{B93442B9-992D-424D-990C-F2211FFEDC70}" srcOrd="10" destOrd="0" presId="urn:microsoft.com/office/officeart/2005/8/layout/cycle6"/>
    <dgm:cxn modelId="{DE60974B-CD44-4267-B572-A2FF28299213}" type="presParOf" srcId="{5C24247B-8E65-4E03-9A06-FCD8BB58E682}" destId="{2B0D3F12-3AE8-4A7B-9271-7FC82DBC073D}" srcOrd="11" destOrd="0" presId="urn:microsoft.com/office/officeart/2005/8/layout/cycle6"/>
    <dgm:cxn modelId="{9C1F6450-996A-47EF-B66C-5539CFDC6693}" type="presParOf" srcId="{5C24247B-8E65-4E03-9A06-FCD8BB58E682}" destId="{72CEB49C-BE87-496D-BB88-15EF153992FF}" srcOrd="12" destOrd="0" presId="urn:microsoft.com/office/officeart/2005/8/layout/cycle6"/>
    <dgm:cxn modelId="{D62AD634-5430-4FFF-A203-7F7B32E1EF30}" type="presParOf" srcId="{5C24247B-8E65-4E03-9A06-FCD8BB58E682}" destId="{CD6FD5A2-E96D-47CB-892D-E5EDDC462C90}" srcOrd="13" destOrd="0" presId="urn:microsoft.com/office/officeart/2005/8/layout/cycle6"/>
    <dgm:cxn modelId="{58AD1C8D-1C5B-4B24-A5D3-8F0540261E1C}" type="presParOf" srcId="{5C24247B-8E65-4E03-9A06-FCD8BB58E682}" destId="{71DF09C6-0F51-45A4-9D1F-2D8248C13925}" srcOrd="14" destOrd="0" presId="urn:microsoft.com/office/officeart/2005/8/layout/cycle6"/>
    <dgm:cxn modelId="{AA8E6721-B055-4C7A-BB35-5B4A80D51A37}" type="presParOf" srcId="{5C24247B-8E65-4E03-9A06-FCD8BB58E682}" destId="{E81491CC-AE4F-4DEB-89CE-BAFCC4A1E96F}" srcOrd="15" destOrd="0" presId="urn:microsoft.com/office/officeart/2005/8/layout/cycle6"/>
    <dgm:cxn modelId="{9C4D4E90-8625-4598-A6E4-6066D4D57D03}" type="presParOf" srcId="{5C24247B-8E65-4E03-9A06-FCD8BB58E682}" destId="{C5C3B60E-16BF-42FE-B709-6BDADA160C3F}" srcOrd="16" destOrd="0" presId="urn:microsoft.com/office/officeart/2005/8/layout/cycle6"/>
    <dgm:cxn modelId="{67D37C57-F8D5-4C38-8974-8AF8E0B149EB}" type="presParOf" srcId="{5C24247B-8E65-4E03-9A06-FCD8BB58E682}" destId="{2558491B-A7E3-4417-BE53-2B8A7D3281FC}" srcOrd="17" destOrd="0" presId="urn:microsoft.com/office/officeart/2005/8/layout/cycle6"/>
    <dgm:cxn modelId="{780DF4AD-65B6-47FC-A2EB-B4EF51F81D16}" type="presParOf" srcId="{5C24247B-8E65-4E03-9A06-FCD8BB58E682}" destId="{126AE9F3-3F4D-415E-A686-970E3EC31370}" srcOrd="18" destOrd="0" presId="urn:microsoft.com/office/officeart/2005/8/layout/cycle6"/>
    <dgm:cxn modelId="{760DBE00-FDC7-4FD4-B8C3-A0E703BD98AF}" type="presParOf" srcId="{5C24247B-8E65-4E03-9A06-FCD8BB58E682}" destId="{7362BF40-5D32-4179-BB58-B5BDA75641CE}" srcOrd="19" destOrd="0" presId="urn:microsoft.com/office/officeart/2005/8/layout/cycle6"/>
    <dgm:cxn modelId="{8CC3FA12-3B14-4FF3-899A-C42038EB9A85}" type="presParOf" srcId="{5C24247B-8E65-4E03-9A06-FCD8BB58E682}" destId="{3C8A83ED-C84D-4FF2-9697-F6F165EE4672}"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5B5C8-D337-42CD-BAC9-ED05BD0B6E26}">
      <dsp:nvSpPr>
        <dsp:cNvPr id="0" name=""/>
        <dsp:cNvSpPr/>
      </dsp:nvSpPr>
      <dsp:spPr>
        <a:xfrm>
          <a:off x="3647330" y="3561"/>
          <a:ext cx="1239738" cy="80582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rPr>
            <a:t>Primary Care Physician or Geriatrician</a:t>
          </a:r>
          <a:endParaRPr lang="en-US" sz="1400" kern="1200" dirty="0">
            <a:solidFill>
              <a:srgbClr val="002060"/>
            </a:solidFill>
          </a:endParaRPr>
        </a:p>
      </dsp:txBody>
      <dsp:txXfrm>
        <a:off x="3686667" y="42898"/>
        <a:ext cx="1161064" cy="727155"/>
      </dsp:txXfrm>
    </dsp:sp>
    <dsp:sp modelId="{89BD61A1-31AB-484A-B83E-36BBE25A3AAE}">
      <dsp:nvSpPr>
        <dsp:cNvPr id="0" name=""/>
        <dsp:cNvSpPr/>
      </dsp:nvSpPr>
      <dsp:spPr>
        <a:xfrm>
          <a:off x="1969083" y="406476"/>
          <a:ext cx="4596232" cy="4596232"/>
        </a:xfrm>
        <a:custGeom>
          <a:avLst/>
          <a:gdLst/>
          <a:ahLst/>
          <a:cxnLst/>
          <a:rect l="0" t="0" r="0" b="0"/>
          <a:pathLst>
            <a:path>
              <a:moveTo>
                <a:pt x="2926173" y="87486"/>
              </a:moveTo>
              <a:arcTo wR="2298116" hR="2298116" stAng="17151616" swAng="125463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FE25D5-5071-4095-9832-C2C225D86C0E}">
      <dsp:nvSpPr>
        <dsp:cNvPr id="0" name=""/>
        <dsp:cNvSpPr/>
      </dsp:nvSpPr>
      <dsp:spPr>
        <a:xfrm>
          <a:off x="5193680" y="868825"/>
          <a:ext cx="1740518" cy="805829"/>
        </a:xfrm>
        <a:prstGeom prst="roundRect">
          <a:avLst/>
        </a:prstGeom>
        <a:solidFill>
          <a:schemeClr val="accent5">
            <a:hueOff val="542838"/>
            <a:satOff val="1866"/>
            <a:lumOff val="-89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rPr>
            <a:t>Family, spiritual, spousal support</a:t>
          </a:r>
          <a:endParaRPr lang="en-US" sz="1400" kern="1200" dirty="0">
            <a:solidFill>
              <a:srgbClr val="002060"/>
            </a:solidFill>
          </a:endParaRPr>
        </a:p>
      </dsp:txBody>
      <dsp:txXfrm>
        <a:off x="5233017" y="908162"/>
        <a:ext cx="1661844" cy="727155"/>
      </dsp:txXfrm>
    </dsp:sp>
    <dsp:sp modelId="{097257CC-278F-4DD4-B065-8D52BAF6A49F}">
      <dsp:nvSpPr>
        <dsp:cNvPr id="0" name=""/>
        <dsp:cNvSpPr/>
      </dsp:nvSpPr>
      <dsp:spPr>
        <a:xfrm>
          <a:off x="1969083" y="406476"/>
          <a:ext cx="4596232" cy="4596232"/>
        </a:xfrm>
        <a:custGeom>
          <a:avLst/>
          <a:gdLst/>
          <a:ahLst/>
          <a:cxnLst/>
          <a:rect l="0" t="0" r="0" b="0"/>
          <a:pathLst>
            <a:path>
              <a:moveTo>
                <a:pt x="4357706" y="1278594"/>
              </a:moveTo>
              <a:arcTo wR="2298116" hR="2298116" stAng="20019843" swAng="1725061"/>
            </a:path>
          </a:pathLst>
        </a:custGeom>
        <a:noFill/>
        <a:ln w="9525" cap="flat" cmpd="sng" algn="ctr">
          <a:solidFill>
            <a:schemeClr val="accent5">
              <a:hueOff val="542838"/>
              <a:satOff val="1866"/>
              <a:lumOff val="-8954"/>
              <a:alphaOff val="0"/>
            </a:schemeClr>
          </a:solidFill>
          <a:prstDash val="solid"/>
        </a:ln>
        <a:effectLst/>
      </dsp:spPr>
      <dsp:style>
        <a:lnRef idx="1">
          <a:scrgbClr r="0" g="0" b="0"/>
        </a:lnRef>
        <a:fillRef idx="0">
          <a:scrgbClr r="0" g="0" b="0"/>
        </a:fillRef>
        <a:effectRef idx="0">
          <a:scrgbClr r="0" g="0" b="0"/>
        </a:effectRef>
        <a:fontRef idx="minor"/>
      </dsp:style>
    </dsp:sp>
    <dsp:sp modelId="{A07EE2E7-EA3A-400C-9D3D-02F026039310}">
      <dsp:nvSpPr>
        <dsp:cNvPr id="0" name=""/>
        <dsp:cNvSpPr/>
      </dsp:nvSpPr>
      <dsp:spPr>
        <a:xfrm>
          <a:off x="5887828" y="2813056"/>
          <a:ext cx="1239738" cy="805829"/>
        </a:xfrm>
        <a:prstGeom prst="round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Surgical Oncologist</a:t>
          </a:r>
          <a:endParaRPr lang="en-US" sz="1400" kern="1200" dirty="0"/>
        </a:p>
      </dsp:txBody>
      <dsp:txXfrm>
        <a:off x="5927165" y="2852393"/>
        <a:ext cx="1161064" cy="727155"/>
      </dsp:txXfrm>
    </dsp:sp>
    <dsp:sp modelId="{08B54568-CB3E-47E4-8BD0-05FED8CBC07C}">
      <dsp:nvSpPr>
        <dsp:cNvPr id="0" name=""/>
        <dsp:cNvSpPr/>
      </dsp:nvSpPr>
      <dsp:spPr>
        <a:xfrm>
          <a:off x="1969083" y="406476"/>
          <a:ext cx="4596232" cy="4596232"/>
        </a:xfrm>
        <a:custGeom>
          <a:avLst/>
          <a:gdLst/>
          <a:ahLst/>
          <a:cxnLst/>
          <a:rect l="0" t="0" r="0" b="0"/>
          <a:pathLst>
            <a:path>
              <a:moveTo>
                <a:pt x="4402854" y="3220838"/>
              </a:moveTo>
              <a:arcTo wR="2298116" hR="2298116" stAng="1420365" swAng="1357232"/>
            </a:path>
          </a:pathLst>
        </a:custGeom>
        <a:noFill/>
        <a:ln w="9525" cap="flat" cmpd="sng" algn="ctr">
          <a:solidFill>
            <a:schemeClr val="accent5">
              <a:hueOff val="1085675"/>
              <a:satOff val="3732"/>
              <a:lumOff val="-17909"/>
              <a:alphaOff val="0"/>
            </a:schemeClr>
          </a:solidFill>
          <a:prstDash val="solid"/>
        </a:ln>
        <a:effectLst/>
      </dsp:spPr>
      <dsp:style>
        <a:lnRef idx="1">
          <a:scrgbClr r="0" g="0" b="0"/>
        </a:lnRef>
        <a:fillRef idx="0">
          <a:scrgbClr r="0" g="0" b="0"/>
        </a:fillRef>
        <a:effectRef idx="0">
          <a:scrgbClr r="0" g="0" b="0"/>
        </a:effectRef>
        <a:fontRef idx="minor"/>
      </dsp:style>
    </dsp:sp>
    <dsp:sp modelId="{7CCE975D-35C3-46E9-BF15-F4FAD1C83FDE}">
      <dsp:nvSpPr>
        <dsp:cNvPr id="0" name=""/>
        <dsp:cNvSpPr/>
      </dsp:nvSpPr>
      <dsp:spPr>
        <a:xfrm>
          <a:off x="4644446" y="4372208"/>
          <a:ext cx="1239738" cy="805829"/>
        </a:xfrm>
        <a:prstGeom prst="roundRect">
          <a:avLst/>
        </a:prstGeom>
        <a:solidFill>
          <a:schemeClr val="accent5">
            <a:hueOff val="1628513"/>
            <a:satOff val="5598"/>
            <a:lumOff val="-2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Radiation Oncologist</a:t>
          </a:r>
          <a:endParaRPr lang="en-US" sz="1400" kern="1200" dirty="0"/>
        </a:p>
      </dsp:txBody>
      <dsp:txXfrm>
        <a:off x="4683783" y="4411545"/>
        <a:ext cx="1161064" cy="727155"/>
      </dsp:txXfrm>
    </dsp:sp>
    <dsp:sp modelId="{2B0D3F12-3AE8-4A7B-9271-7FC82DBC073D}">
      <dsp:nvSpPr>
        <dsp:cNvPr id="0" name=""/>
        <dsp:cNvSpPr/>
      </dsp:nvSpPr>
      <dsp:spPr>
        <a:xfrm>
          <a:off x="1969083" y="406476"/>
          <a:ext cx="4596232" cy="4596232"/>
        </a:xfrm>
        <a:custGeom>
          <a:avLst/>
          <a:gdLst/>
          <a:ahLst/>
          <a:cxnLst/>
          <a:rect l="0" t="0" r="0" b="0"/>
          <a:pathLst>
            <a:path>
              <a:moveTo>
                <a:pt x="2667917" y="4566283"/>
              </a:moveTo>
              <a:arcTo wR="2298116" hR="2298116" stAng="4844399" swAng="1111202"/>
            </a:path>
          </a:pathLst>
        </a:custGeom>
        <a:noFill/>
        <a:ln w="9525" cap="flat" cmpd="sng" algn="ctr">
          <a:solidFill>
            <a:schemeClr val="accent5">
              <a:hueOff val="1628513"/>
              <a:satOff val="5598"/>
              <a:lumOff val="-26863"/>
              <a:alphaOff val="0"/>
            </a:schemeClr>
          </a:solidFill>
          <a:prstDash val="solid"/>
        </a:ln>
        <a:effectLst/>
      </dsp:spPr>
      <dsp:style>
        <a:lnRef idx="1">
          <a:scrgbClr r="0" g="0" b="0"/>
        </a:lnRef>
        <a:fillRef idx="0">
          <a:scrgbClr r="0" g="0" b="0"/>
        </a:fillRef>
        <a:effectRef idx="0">
          <a:scrgbClr r="0" g="0" b="0"/>
        </a:effectRef>
        <a:fontRef idx="minor"/>
      </dsp:style>
    </dsp:sp>
    <dsp:sp modelId="{72CEB49C-BE87-496D-BB88-15EF153992FF}">
      <dsp:nvSpPr>
        <dsp:cNvPr id="0" name=""/>
        <dsp:cNvSpPr/>
      </dsp:nvSpPr>
      <dsp:spPr>
        <a:xfrm>
          <a:off x="2650215" y="4372208"/>
          <a:ext cx="1239738" cy="805829"/>
        </a:xfrm>
        <a:prstGeom prst="roundRect">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Medical Oncologist</a:t>
          </a:r>
          <a:endParaRPr lang="en-US" sz="1400" kern="1200" dirty="0"/>
        </a:p>
      </dsp:txBody>
      <dsp:txXfrm>
        <a:off x="2689552" y="4411545"/>
        <a:ext cx="1161064" cy="727155"/>
      </dsp:txXfrm>
    </dsp:sp>
    <dsp:sp modelId="{71DF09C6-0F51-45A4-9D1F-2D8248C13925}">
      <dsp:nvSpPr>
        <dsp:cNvPr id="0" name=""/>
        <dsp:cNvSpPr/>
      </dsp:nvSpPr>
      <dsp:spPr>
        <a:xfrm>
          <a:off x="1969083" y="406476"/>
          <a:ext cx="4596232" cy="4596232"/>
        </a:xfrm>
        <a:custGeom>
          <a:avLst/>
          <a:gdLst/>
          <a:ahLst/>
          <a:cxnLst/>
          <a:rect l="0" t="0" r="0" b="0"/>
          <a:pathLst>
            <a:path>
              <a:moveTo>
                <a:pt x="710193" y="3959392"/>
              </a:moveTo>
              <a:arcTo wR="2298116" hR="2298116" stAng="8022403" swAng="1357232"/>
            </a:path>
          </a:pathLst>
        </a:custGeom>
        <a:noFill/>
        <a:ln w="9525" cap="flat" cmpd="sng" algn="ctr">
          <a:solidFill>
            <a:schemeClr val="accent5">
              <a:hueOff val="2171351"/>
              <a:satOff val="7464"/>
              <a:lumOff val="-35817"/>
              <a:alphaOff val="0"/>
            </a:schemeClr>
          </a:solidFill>
          <a:prstDash val="solid"/>
        </a:ln>
        <a:effectLst/>
      </dsp:spPr>
      <dsp:style>
        <a:lnRef idx="1">
          <a:scrgbClr r="0" g="0" b="0"/>
        </a:lnRef>
        <a:fillRef idx="0">
          <a:scrgbClr r="0" g="0" b="0"/>
        </a:fillRef>
        <a:effectRef idx="0">
          <a:scrgbClr r="0" g="0" b="0"/>
        </a:effectRef>
        <a:fontRef idx="minor"/>
      </dsp:style>
    </dsp:sp>
    <dsp:sp modelId="{E81491CC-AE4F-4DEB-89CE-BAFCC4A1E96F}">
      <dsp:nvSpPr>
        <dsp:cNvPr id="0" name=""/>
        <dsp:cNvSpPr/>
      </dsp:nvSpPr>
      <dsp:spPr>
        <a:xfrm>
          <a:off x="1406833" y="2813056"/>
          <a:ext cx="1239738" cy="805829"/>
        </a:xfrm>
        <a:prstGeom prst="roundRect">
          <a:avLst/>
        </a:prstGeom>
        <a:solidFill>
          <a:schemeClr val="accent5">
            <a:hueOff val="2714188"/>
            <a:satOff val="9330"/>
            <a:lumOff val="-447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Nursing care</a:t>
          </a:r>
          <a:endParaRPr lang="en-US" sz="1400" kern="1200" dirty="0"/>
        </a:p>
      </dsp:txBody>
      <dsp:txXfrm>
        <a:off x="1446170" y="2852393"/>
        <a:ext cx="1161064" cy="727155"/>
      </dsp:txXfrm>
    </dsp:sp>
    <dsp:sp modelId="{2558491B-A7E3-4417-BE53-2B8A7D3281FC}">
      <dsp:nvSpPr>
        <dsp:cNvPr id="0" name=""/>
        <dsp:cNvSpPr/>
      </dsp:nvSpPr>
      <dsp:spPr>
        <a:xfrm>
          <a:off x="1969083" y="406476"/>
          <a:ext cx="4596232" cy="4596232"/>
        </a:xfrm>
        <a:custGeom>
          <a:avLst/>
          <a:gdLst/>
          <a:ahLst/>
          <a:cxnLst/>
          <a:rect l="0" t="0" r="0" b="0"/>
          <a:pathLst>
            <a:path>
              <a:moveTo>
                <a:pt x="2041" y="2394955"/>
              </a:moveTo>
              <a:arcTo wR="2298116" hR="2298116" stAng="10655096" swAng="1725061"/>
            </a:path>
          </a:pathLst>
        </a:custGeom>
        <a:noFill/>
        <a:ln w="9525" cap="flat" cmpd="sng" algn="ctr">
          <a:solidFill>
            <a:schemeClr val="accent5">
              <a:hueOff val="2714188"/>
              <a:satOff val="9330"/>
              <a:lumOff val="-44772"/>
              <a:alphaOff val="0"/>
            </a:schemeClr>
          </a:solidFill>
          <a:prstDash val="solid"/>
        </a:ln>
        <a:effectLst/>
      </dsp:spPr>
      <dsp:style>
        <a:lnRef idx="1">
          <a:scrgbClr r="0" g="0" b="0"/>
        </a:lnRef>
        <a:fillRef idx="0">
          <a:scrgbClr r="0" g="0" b="0"/>
        </a:fillRef>
        <a:effectRef idx="0">
          <a:scrgbClr r="0" g="0" b="0"/>
        </a:effectRef>
        <a:fontRef idx="minor"/>
      </dsp:style>
    </dsp:sp>
    <dsp:sp modelId="{126AE9F3-3F4D-415E-A686-970E3EC31370}">
      <dsp:nvSpPr>
        <dsp:cNvPr id="0" name=""/>
        <dsp:cNvSpPr/>
      </dsp:nvSpPr>
      <dsp:spPr>
        <a:xfrm>
          <a:off x="1850591" y="868825"/>
          <a:ext cx="1239738" cy="805829"/>
        </a:xfrm>
        <a:prstGeom prst="round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Palliative care</a:t>
          </a:r>
          <a:endParaRPr lang="en-US" sz="1400" kern="1200" dirty="0"/>
        </a:p>
      </dsp:txBody>
      <dsp:txXfrm>
        <a:off x="1889928" y="908162"/>
        <a:ext cx="1161064" cy="727155"/>
      </dsp:txXfrm>
    </dsp:sp>
    <dsp:sp modelId="{3C8A83ED-C84D-4FF2-9697-F6F165EE4672}">
      <dsp:nvSpPr>
        <dsp:cNvPr id="0" name=""/>
        <dsp:cNvSpPr/>
      </dsp:nvSpPr>
      <dsp:spPr>
        <a:xfrm>
          <a:off x="1969083" y="406476"/>
          <a:ext cx="4596232" cy="4596232"/>
        </a:xfrm>
        <a:custGeom>
          <a:avLst/>
          <a:gdLst/>
          <a:ahLst/>
          <a:cxnLst/>
          <a:rect l="0" t="0" r="0" b="0"/>
          <a:pathLst>
            <a:path>
              <a:moveTo>
                <a:pt x="922425" y="457243"/>
              </a:moveTo>
              <a:arcTo wR="2298116" hR="2298116" stAng="13993746" swAng="1254638"/>
            </a:path>
          </a:pathLst>
        </a:custGeom>
        <a:noFill/>
        <a:ln w="9525" cap="flat" cmpd="sng" algn="ctr">
          <a:solidFill>
            <a:schemeClr val="accent5">
              <a:hueOff val="3257026"/>
              <a:satOff val="11196"/>
              <a:lumOff val="-5372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1A02C5-943E-4DAA-9BBF-2A5620EAEA1C}" type="datetimeFigureOut">
              <a:rPr lang="en-US" smtClean="0"/>
              <a:t>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57C2E2-F8EA-4BD3-A0A5-66C345A56C01}" type="slidenum">
              <a:rPr lang="en-US" smtClean="0"/>
              <a:t>‹#›</a:t>
            </a:fld>
            <a:endParaRPr lang="en-US"/>
          </a:p>
        </p:txBody>
      </p:sp>
    </p:spTree>
    <p:extLst>
      <p:ext uri="{BB962C8B-B14F-4D97-AF65-F5344CB8AC3E}">
        <p14:creationId xmlns:p14="http://schemas.microsoft.com/office/powerpoint/2010/main" val="136956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PC</a:t>
            </a:r>
            <a:r>
              <a:rPr lang="en-US" sz="1200" kern="1200" baseline="0" dirty="0" smtClean="0">
                <a:solidFill>
                  <a:schemeClr val="tx1"/>
                </a:solidFill>
                <a:effectLst/>
                <a:latin typeface="+mn-lt"/>
                <a:ea typeface="+mn-ea"/>
                <a:cs typeface="+mn-cs"/>
              </a:rPr>
              <a:t> remains a major public health concern – common cancer that is the second leading cause of cancer-related death in American men and because profound PC health disparities exist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age-adjusted incidence rate for PC among AA men is 1.6-fold greater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 among white men </a:t>
            </a:r>
          </a:p>
          <a:p>
            <a:r>
              <a:rPr lang="en-US" sz="1200" kern="1200" dirty="0" smtClean="0">
                <a:solidFill>
                  <a:schemeClr val="tx1"/>
                </a:solidFill>
                <a:effectLst/>
                <a:latin typeface="+mn-lt"/>
                <a:ea typeface="+mn-ea"/>
                <a:cs typeface="+mn-cs"/>
              </a:rPr>
              <a:t>The age-adjusted mortality rate for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PC among AA men is 2.4-fold greater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 among white men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64CEF3-0F77-4ADF-9C6E-369B9A6334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1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4134678" y="9129010"/>
            <a:ext cx="3180522" cy="472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4851" tIns="47425" rIns="94851" bIns="47425" anchor="b"/>
          <a:lstStyle>
            <a:lvl1pPr eaLnBrk="0" hangingPunct="0">
              <a:defRPr sz="2000">
                <a:solidFill>
                  <a:srgbClr val="000099"/>
                </a:solidFill>
                <a:latin typeface="Tahoma" charset="0"/>
                <a:ea typeface="ＭＳ Ｐゴシック" charset="0"/>
              </a:defRPr>
            </a:lvl1pPr>
            <a:lvl2pPr marL="742950" indent="-285750" eaLnBrk="0" hangingPunct="0">
              <a:defRPr sz="2000">
                <a:solidFill>
                  <a:srgbClr val="000099"/>
                </a:solidFill>
                <a:latin typeface="Tahoma" charset="0"/>
                <a:ea typeface="ＭＳ Ｐゴシック" charset="0"/>
              </a:defRPr>
            </a:lvl2pPr>
            <a:lvl3pPr marL="1143000" indent="-228600" eaLnBrk="0" hangingPunct="0">
              <a:defRPr sz="2000">
                <a:solidFill>
                  <a:srgbClr val="000099"/>
                </a:solidFill>
                <a:latin typeface="Tahoma" charset="0"/>
                <a:ea typeface="ＭＳ Ｐゴシック" charset="0"/>
              </a:defRPr>
            </a:lvl3pPr>
            <a:lvl4pPr marL="1600200" indent="-228600" eaLnBrk="0" hangingPunct="0">
              <a:defRPr sz="2000">
                <a:solidFill>
                  <a:srgbClr val="000099"/>
                </a:solidFill>
                <a:latin typeface="Tahoma" charset="0"/>
                <a:ea typeface="ＭＳ Ｐゴシック" charset="0"/>
              </a:defRPr>
            </a:lvl4pPr>
            <a:lvl5pPr marL="2057400" indent="-228600" eaLnBrk="0" hangingPunct="0">
              <a:defRPr sz="2000">
                <a:solidFill>
                  <a:srgbClr val="000099"/>
                </a:solidFill>
                <a:latin typeface="Tahoma" charset="0"/>
                <a:ea typeface="ＭＳ Ｐゴシック" charset="0"/>
              </a:defRPr>
            </a:lvl5pPr>
            <a:lvl6pPr marL="2514600" indent="-228600" algn="ctr"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AF4C03-7D56-8149-BFEC-432FFB47B3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1506" name="Pladsholder til diasbillede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7" name="Pladsholder til not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53" tIns="48327" rIns="96653" bIns="48327" numCol="1" anchor="t" anchorCtr="0" compatLnSpc="1">
            <a:prstTxWarp prst="textNoShape">
              <a:avLst/>
            </a:prstTxWarp>
          </a:bodyPr>
          <a:lstStyle/>
          <a:p>
            <a:pPr eaLnBrk="1" hangingPunct="1">
              <a:spcBef>
                <a:spcPct val="0"/>
              </a:spcBef>
            </a:pPr>
            <a:endParaRPr lang="en-US">
              <a:latin typeface="Calibri" charset="0"/>
            </a:endParaRPr>
          </a:p>
        </p:txBody>
      </p:sp>
      <p:sp>
        <p:nvSpPr>
          <p:cNvPr id="21508" name="Pladsholder til diasnummer 3"/>
          <p:cNvSpPr txBox="1">
            <a:spLocks noGrp="1"/>
          </p:cNvSpPr>
          <p:nvPr/>
        </p:nvSpPr>
        <p:spPr bwMode="auto">
          <a:xfrm>
            <a:off x="4142962" y="9119173"/>
            <a:ext cx="3170583" cy="48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3" tIns="48327" rIns="96653" bIns="48327" anchor="b"/>
          <a:lstStyle>
            <a:lvl1pPr defTabSz="931863" eaLnBrk="0" hangingPunct="0">
              <a:defRPr sz="2000">
                <a:solidFill>
                  <a:srgbClr val="000099"/>
                </a:solidFill>
                <a:latin typeface="Tahoma" charset="0"/>
                <a:ea typeface="ＭＳ Ｐゴシック" charset="0"/>
                <a:cs typeface="ＭＳ Ｐゴシック" charset="0"/>
              </a:defRPr>
            </a:lvl1pPr>
            <a:lvl2pPr marL="742950" indent="-285750" defTabSz="931863" eaLnBrk="0" hangingPunct="0">
              <a:defRPr sz="2000">
                <a:solidFill>
                  <a:srgbClr val="000099"/>
                </a:solidFill>
                <a:latin typeface="Tahoma" charset="0"/>
                <a:ea typeface="ＭＳ Ｐゴシック" charset="0"/>
              </a:defRPr>
            </a:lvl2pPr>
            <a:lvl3pPr marL="1143000" indent="-228600" defTabSz="931863" eaLnBrk="0" hangingPunct="0">
              <a:defRPr sz="2000">
                <a:solidFill>
                  <a:srgbClr val="000099"/>
                </a:solidFill>
                <a:latin typeface="Tahoma" charset="0"/>
                <a:ea typeface="ＭＳ Ｐゴシック" charset="0"/>
              </a:defRPr>
            </a:lvl3pPr>
            <a:lvl4pPr marL="1600200" indent="-228600" defTabSz="931863" eaLnBrk="0" hangingPunct="0">
              <a:defRPr sz="2000">
                <a:solidFill>
                  <a:srgbClr val="000099"/>
                </a:solidFill>
                <a:latin typeface="Tahoma" charset="0"/>
                <a:ea typeface="ＭＳ Ｐゴシック" charset="0"/>
              </a:defRPr>
            </a:lvl4pPr>
            <a:lvl5pPr marL="2057400" indent="-228600" defTabSz="931863" eaLnBrk="0" hangingPunct="0">
              <a:defRPr sz="2000">
                <a:solidFill>
                  <a:srgbClr val="000099"/>
                </a:solidFill>
                <a:latin typeface="Tahoma" charset="0"/>
                <a:ea typeface="ＭＳ Ｐゴシック" charset="0"/>
              </a:defRPr>
            </a:lvl5pPr>
            <a:lvl6pPr marL="2514600" indent="-228600" algn="ctr" defTabSz="931863"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931863"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931863"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931863"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85026E04-A5FA-204E-8473-63F6E895DE76}" type="slidenum">
              <a:rPr kumimoji="0" lang="da-DK"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31863"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8796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Arial" charset="0"/>
                <a:ea typeface="ヒラギノ角ゴ Pro W3" charset="0"/>
                <a:cs typeface="ヒラギノ角ゴ Pro W3" charset="0"/>
              </a:defRPr>
            </a:lvl1pPr>
            <a:lvl2pPr marL="744064" indent="-286179">
              <a:defRPr sz="1200">
                <a:solidFill>
                  <a:schemeClr val="tx1"/>
                </a:solidFill>
                <a:latin typeface="Arial" charset="0"/>
                <a:ea typeface="ヒラギノ角ゴ Pro W3" charset="0"/>
                <a:cs typeface="ヒラギノ角ゴ Pro W3" charset="0"/>
              </a:defRPr>
            </a:lvl2pPr>
            <a:lvl3pPr marL="1144715" indent="-228943">
              <a:defRPr sz="1200">
                <a:solidFill>
                  <a:schemeClr val="tx1"/>
                </a:solidFill>
                <a:latin typeface="Arial" charset="0"/>
                <a:ea typeface="ヒラギノ角ゴ Pro W3" charset="0"/>
                <a:cs typeface="ヒラギノ角ゴ Pro W3" charset="0"/>
              </a:defRPr>
            </a:lvl3pPr>
            <a:lvl4pPr marL="1602600" indent="-228943">
              <a:defRPr sz="1200">
                <a:solidFill>
                  <a:schemeClr val="tx1"/>
                </a:solidFill>
                <a:latin typeface="Arial" charset="0"/>
                <a:ea typeface="ヒラギノ角ゴ Pro W3" charset="0"/>
                <a:cs typeface="ヒラギノ角ゴ Pro W3" charset="0"/>
              </a:defRPr>
            </a:lvl4pPr>
            <a:lvl5pPr marL="2060486" indent="-228943">
              <a:defRPr sz="1200">
                <a:solidFill>
                  <a:schemeClr val="tx1"/>
                </a:solidFill>
                <a:latin typeface="Arial" charset="0"/>
                <a:ea typeface="ヒラギノ角ゴ Pro W3" charset="0"/>
                <a:cs typeface="ヒラギノ角ゴ Pro W3" charset="0"/>
              </a:defRPr>
            </a:lvl5pPr>
            <a:lvl6pPr marL="2518372" indent="-228943" eaLnBrk="0" fontAlgn="base" hangingPunct="0">
              <a:spcBef>
                <a:spcPct val="30000"/>
              </a:spcBef>
              <a:spcAft>
                <a:spcPct val="0"/>
              </a:spcAft>
              <a:defRPr sz="1200">
                <a:solidFill>
                  <a:schemeClr val="tx1"/>
                </a:solidFill>
                <a:latin typeface="Arial" charset="0"/>
                <a:ea typeface="ヒラギノ角ゴ Pro W3" charset="0"/>
                <a:cs typeface="ヒラギノ角ゴ Pro W3" charset="0"/>
              </a:defRPr>
            </a:lvl6pPr>
            <a:lvl7pPr marL="2976258" indent="-228943" eaLnBrk="0" fontAlgn="base" hangingPunct="0">
              <a:spcBef>
                <a:spcPct val="30000"/>
              </a:spcBef>
              <a:spcAft>
                <a:spcPct val="0"/>
              </a:spcAft>
              <a:defRPr sz="1200">
                <a:solidFill>
                  <a:schemeClr val="tx1"/>
                </a:solidFill>
                <a:latin typeface="Arial" charset="0"/>
                <a:ea typeface="ヒラギノ角ゴ Pro W3" charset="0"/>
                <a:cs typeface="ヒラギノ角ゴ Pro W3" charset="0"/>
              </a:defRPr>
            </a:lvl7pPr>
            <a:lvl8pPr marL="3434144" indent="-228943" eaLnBrk="0" fontAlgn="base" hangingPunct="0">
              <a:spcBef>
                <a:spcPct val="30000"/>
              </a:spcBef>
              <a:spcAft>
                <a:spcPct val="0"/>
              </a:spcAft>
              <a:defRPr sz="1200">
                <a:solidFill>
                  <a:schemeClr val="tx1"/>
                </a:solidFill>
                <a:latin typeface="Arial" charset="0"/>
                <a:ea typeface="ヒラギノ角ゴ Pro W3" charset="0"/>
                <a:cs typeface="ヒラギノ角ゴ Pro W3" charset="0"/>
              </a:defRPr>
            </a:lvl8pPr>
            <a:lvl9pPr marL="3892029" indent="-228943" eaLnBrk="0" fontAlgn="base" hangingPunct="0">
              <a:spcBef>
                <a:spcPct val="30000"/>
              </a:spcBef>
              <a:spcAft>
                <a:spcPct val="0"/>
              </a:spcAft>
              <a:defRPr sz="1200">
                <a:solidFill>
                  <a:schemeClr val="tx1"/>
                </a:solidFill>
                <a:latin typeface="Arial" charset="0"/>
                <a:ea typeface="ヒラギノ角ゴ Pro W3" charset="0"/>
                <a:cs typeface="ヒラギノ角ゴ Pro W3"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4D519CC-5738-7C46-A714-D4A812C55D71}" type="slidenum">
              <a:rPr kumimoji="0" lang="en-US" sz="1200" b="0" i="0" u="none" strike="noStrike" kern="1200" cap="none" spc="0" normalizeH="0" baseline="0" noProof="0" smtClean="0">
                <a:ln>
                  <a:noFill/>
                </a:ln>
                <a:solidFill>
                  <a:srgbClr val="000000"/>
                </a:solidFill>
                <a:effectLst/>
                <a:uLnTx/>
                <a:uFillTx/>
                <a:latin typeface="Arial"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smtClean="0">
              <a:ln>
                <a:noFill/>
              </a:ln>
              <a:solidFill>
                <a:srgbClr val="000000"/>
              </a:solidFill>
              <a:effectLst/>
              <a:uLnTx/>
              <a:uFillTx/>
              <a:latin typeface="Arial" charset="0"/>
              <a:ea typeface="MS PGothic" charset="0"/>
              <a:cs typeface="MS PGothic" charset="0"/>
            </a:endParaRPr>
          </a:p>
        </p:txBody>
      </p:sp>
      <p:sp>
        <p:nvSpPr>
          <p:cNvPr id="48130" name="Rectangle 7"/>
          <p:cNvSpPr txBox="1">
            <a:spLocks noGrp="1" noChangeArrowheads="1"/>
          </p:cNvSpPr>
          <p:nvPr/>
        </p:nvSpPr>
        <p:spPr bwMode="auto">
          <a:xfrm>
            <a:off x="3977531" y="8843328"/>
            <a:ext cx="3045569" cy="46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296" tIns="46652" rIns="93296" bIns="46652" anchor="b"/>
          <a:lstStyle>
            <a:lvl1pPr defTabSz="931863" eaLnBrk="0" hangingPunct="0">
              <a:defRPr sz="2400">
                <a:solidFill>
                  <a:schemeClr val="tx1"/>
                </a:solidFill>
                <a:latin typeface="Arial" charset="0"/>
                <a:ea typeface="ヒラギノ角ゴ Pro W3" charset="0"/>
                <a:cs typeface="ヒラギノ角ゴ Pro W3" charset="0"/>
              </a:defRPr>
            </a:lvl1pPr>
            <a:lvl2pPr marL="742950" indent="-285750" defTabSz="931863" eaLnBrk="0" hangingPunct="0">
              <a:defRPr sz="2400">
                <a:solidFill>
                  <a:schemeClr val="tx1"/>
                </a:solidFill>
                <a:latin typeface="Arial" charset="0"/>
                <a:ea typeface="ヒラギノ角ゴ Pro W3" charset="0"/>
                <a:cs typeface="ヒラギノ角ゴ Pro W3" charset="0"/>
              </a:defRPr>
            </a:lvl2pPr>
            <a:lvl3pPr marL="1143000" indent="-228600" defTabSz="931863" eaLnBrk="0" hangingPunct="0">
              <a:defRPr sz="2400">
                <a:solidFill>
                  <a:schemeClr val="tx1"/>
                </a:solidFill>
                <a:latin typeface="Arial" charset="0"/>
                <a:ea typeface="ヒラギノ角ゴ Pro W3" charset="0"/>
                <a:cs typeface="ヒラギノ角ゴ Pro W3" charset="0"/>
              </a:defRPr>
            </a:lvl3pPr>
            <a:lvl4pPr marL="1600200" indent="-228600" defTabSz="931863" eaLnBrk="0" hangingPunct="0">
              <a:defRPr sz="2400">
                <a:solidFill>
                  <a:schemeClr val="tx1"/>
                </a:solidFill>
                <a:latin typeface="Arial" charset="0"/>
                <a:ea typeface="ヒラギノ角ゴ Pro W3" charset="0"/>
                <a:cs typeface="ヒラギノ角ゴ Pro W3" charset="0"/>
              </a:defRPr>
            </a:lvl4pPr>
            <a:lvl5pPr marL="2057400" indent="-228600" defTabSz="931863" eaLnBrk="0" hangingPunct="0">
              <a:defRPr sz="2400">
                <a:solidFill>
                  <a:schemeClr val="tx1"/>
                </a:solidFill>
                <a:latin typeface="Arial" charset="0"/>
                <a:ea typeface="ヒラギノ角ゴ Pro W3" charset="0"/>
                <a:cs typeface="ヒラギノ角ゴ Pro W3" charset="0"/>
              </a:defRPr>
            </a:lvl5pPr>
            <a:lvl6pPr marL="25146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3277E046-B711-194F-955F-3899F27FC322}"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93186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8131"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3296" tIns="46652" rIns="93296" bIns="46652"/>
          <a:lstStyle/>
          <a:p>
            <a:pPr eaLnBrk="1" hangingPunct="1">
              <a:defRPr/>
            </a:pPr>
            <a:endParaRPr lang="en-US" b="1">
              <a:cs typeface="+mn-cs"/>
            </a:endParaRPr>
          </a:p>
        </p:txBody>
      </p:sp>
    </p:spTree>
    <p:extLst>
      <p:ext uri="{BB962C8B-B14F-4D97-AF65-F5344CB8AC3E}">
        <p14:creationId xmlns:p14="http://schemas.microsoft.com/office/powerpoint/2010/main" val="36711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53E6C-01A2-422D-BE15-83BB77F5D163}" type="slidenum">
              <a:rPr kumimoji="0" lang="en-US" altLang="en-US" sz="1200" b="0" i="0" u="none" strike="noStrike" kern="1200" cap="none" spc="0" normalizeH="0" baseline="0" noProof="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51931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3109BE-4053-4BF1-8655-D07C790B3367}" type="datetime1">
              <a:rPr lang="en-US">
                <a:solidFill>
                  <a:prstClr val="black"/>
                </a:solidFill>
              </a:rPr>
              <a:pPr eaLnBrk="1" hangingPunct="1"/>
              <a:t>11/6/2020</a:t>
            </a:fld>
            <a:endParaRPr lang="en-US">
              <a:solidFill>
                <a:prstClr val="black"/>
              </a:solidFill>
            </a:endParaRPr>
          </a:p>
        </p:txBody>
      </p:sp>
      <p:sp>
        <p:nvSpPr>
          <p:cNvPr id="6451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7C9015-0057-4AC4-B391-74D3233AB66E}" type="slidenum">
              <a:rPr lang="en-US">
                <a:solidFill>
                  <a:prstClr val="black"/>
                </a:solidFill>
              </a:rPr>
              <a:pPr eaLnBrk="1" hangingPunct="1"/>
              <a:t>32</a:t>
            </a:fld>
            <a:endParaRPr lang="en-US">
              <a:solidFill>
                <a:prstClr val="black"/>
              </a:solidFill>
            </a:endParaRPr>
          </a:p>
        </p:txBody>
      </p:sp>
      <p:sp>
        <p:nvSpPr>
          <p:cNvPr id="64516" name="Rectangle 2"/>
          <p:cNvSpPr>
            <a:spLocks noGrp="1" noRot="1" noChangeAspect="1" noChangeArrowheads="1" noTextEdit="1"/>
          </p:cNvSpPr>
          <p:nvPr>
            <p:ph type="sldImg"/>
          </p:nvPr>
        </p:nvSpPr>
        <p:spPr bwMode="auto">
          <a:xfrm>
            <a:off x="1146175" y="687388"/>
            <a:ext cx="4567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3"/>
          <p:cNvSpPr>
            <a:spLocks noGrp="1" noChangeArrowheads="1"/>
          </p:cNvSpPr>
          <p:nvPr>
            <p:ph type="body" idx="1"/>
          </p:nvPr>
        </p:nvSpPr>
        <p:spPr bwMode="auto">
          <a:xfrm>
            <a:off x="687388" y="4343400"/>
            <a:ext cx="54832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400" b="1"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34" charset="-128"/>
            </a:endParaRPr>
          </a:p>
        </p:txBody>
      </p:sp>
      <p:sp>
        <p:nvSpPr>
          <p:cNvPr id="163844"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7FE8C-0C5D-46BE-A9BB-F505BBCBE1F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smtClean="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2158" rtl="0" eaLnBrk="1" fontAlgn="auto" latinLnBrk="0" hangingPunct="1">
              <a:lnSpc>
                <a:spcPct val="100000"/>
              </a:lnSpc>
              <a:spcBef>
                <a:spcPts val="0"/>
              </a:spcBef>
              <a:spcAft>
                <a:spcPts val="0"/>
              </a:spcAft>
              <a:buClrTx/>
              <a:buSzTx/>
              <a:buFontTx/>
              <a:buNone/>
              <a:tabLst/>
              <a:defRPr/>
            </a:pPr>
            <a:fld id="{81973EC1-A9B5-4E61-80DF-5FE1470ABE38}"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2158"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ltLang="en-US" baseline="0" dirty="0"/>
          </a:p>
        </p:txBody>
      </p:sp>
    </p:spTree>
    <p:extLst>
      <p:ext uri="{BB962C8B-B14F-4D97-AF65-F5344CB8AC3E}">
        <p14:creationId xmlns:p14="http://schemas.microsoft.com/office/powerpoint/2010/main" val="212176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g"/><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82" indent="0" algn="ctr">
              <a:buNone/>
              <a:defRPr/>
            </a:lvl2pPr>
            <a:lvl3pPr marL="912158" indent="0" algn="ctr">
              <a:buNone/>
              <a:defRPr/>
            </a:lvl3pPr>
            <a:lvl4pPr marL="1368237" indent="0" algn="ctr">
              <a:buNone/>
              <a:defRPr/>
            </a:lvl4pPr>
            <a:lvl5pPr marL="1824314" indent="0" algn="ctr">
              <a:buNone/>
              <a:defRPr/>
            </a:lvl5pPr>
            <a:lvl6pPr marL="2280393" indent="0" algn="ctr">
              <a:buNone/>
              <a:defRPr/>
            </a:lvl6pPr>
            <a:lvl7pPr marL="2736471" indent="0" algn="ctr">
              <a:buNone/>
              <a:defRPr/>
            </a:lvl7pPr>
            <a:lvl8pPr marL="3192552" indent="0" algn="ctr">
              <a:buNone/>
              <a:defRPr/>
            </a:lvl8pPr>
            <a:lvl9pPr marL="36486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EBFFBF-7FFB-417C-A218-CD97FB90F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24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B93D2D-04E7-4D86-BF17-6851291E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835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42085245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0880759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159561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243181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38723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3970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244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397640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8896812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68430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92C208-D91D-4F0C-ADB4-DC14073452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92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627900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49855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5949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68111779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3127788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4364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40848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6741928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4189899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09792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2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91BC12-17ED-414E-815E-0A5A956B4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458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0214017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5864594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902662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455791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70908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74683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291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6649868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790240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881549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2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BCD7CE9-2F4E-4CC2-B359-301186AA3D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6690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4130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16794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261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0000575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06678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4144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10282908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2615984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9001980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320041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A36C86-96E4-40B5-A970-A823E03EE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3644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557181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325250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2566713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81145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73537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4286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14744189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0737792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2873933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56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97E43E4-4EF3-468E-A523-8B11B2F2B3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1513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44581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3717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9978557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4858477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8491245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9461764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1234727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5154891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267130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22436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A3ED18-26FB-4572-9B88-5B31EFD70A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21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2453617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5452331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9357205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2479498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endParaRPr lang="en-US" sz="2000">
              <a:solidFill>
                <a:prstClr val="black"/>
              </a:solidFill>
            </a:endParaRPr>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1110503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00261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23334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3662334946"/>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0141860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060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796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89121"/>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946384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3451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2868097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8625641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691518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037832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8019174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9987899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7043499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12835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8500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0600" y="274638"/>
            <a:ext cx="670681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600" y="1600200"/>
            <a:ext cx="823081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600" y="3938593"/>
            <a:ext cx="823081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B9704-993A-4DDC-BFED-2DD1420788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87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257388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4920894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0664555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99467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4786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8384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88934077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34611718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2137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49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2000123431"/>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6764581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3763200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4145021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8914374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8088734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7884873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2030543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976770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47361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575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8D3EA5-F3F6-47B1-B05A-0E7DC1636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02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666335413"/>
      </p:ext>
    </p:extLst>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9680511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39727806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0827785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069556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83066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7445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173441517"/>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3773416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46686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60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665062781"/>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2065516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9529721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8983638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6919353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5165931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892562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5634455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963172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82701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430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82" indent="0" algn="ctr">
              <a:buNone/>
              <a:defRPr>
                <a:solidFill>
                  <a:schemeClr val="tx1">
                    <a:tint val="75000"/>
                  </a:schemeClr>
                </a:solidFill>
              </a:defRPr>
            </a:lvl2pPr>
            <a:lvl3pPr marL="912158" indent="0" algn="ctr">
              <a:buNone/>
              <a:defRPr>
                <a:solidFill>
                  <a:schemeClr val="tx1">
                    <a:tint val="75000"/>
                  </a:schemeClr>
                </a:solidFill>
              </a:defRPr>
            </a:lvl3pPr>
            <a:lvl4pPr marL="1368237" indent="0" algn="ctr">
              <a:buNone/>
              <a:defRPr>
                <a:solidFill>
                  <a:schemeClr val="tx1">
                    <a:tint val="75000"/>
                  </a:schemeClr>
                </a:solidFill>
              </a:defRPr>
            </a:lvl4pPr>
            <a:lvl5pPr marL="1824314" indent="0" algn="ctr">
              <a:buNone/>
              <a:defRPr>
                <a:solidFill>
                  <a:schemeClr val="tx1">
                    <a:tint val="75000"/>
                  </a:schemeClr>
                </a:solidFill>
              </a:defRPr>
            </a:lvl5pPr>
            <a:lvl6pPr marL="2280393" indent="0" algn="ctr">
              <a:buNone/>
              <a:defRPr>
                <a:solidFill>
                  <a:schemeClr val="tx1">
                    <a:tint val="75000"/>
                  </a:schemeClr>
                </a:solidFill>
              </a:defRPr>
            </a:lvl6pPr>
            <a:lvl7pPr marL="2736471" indent="0" algn="ctr">
              <a:buNone/>
              <a:defRPr>
                <a:solidFill>
                  <a:schemeClr val="tx1">
                    <a:tint val="75000"/>
                  </a:schemeClr>
                </a:solidFill>
              </a:defRPr>
            </a:lvl7pPr>
            <a:lvl8pPr marL="3192552" indent="0" algn="ctr">
              <a:buNone/>
              <a:defRPr>
                <a:solidFill>
                  <a:schemeClr val="tx1">
                    <a:tint val="75000"/>
                  </a:schemeClr>
                </a:solidFill>
              </a:defRPr>
            </a:lvl8pPr>
            <a:lvl9pPr marL="36486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8F78200-013E-4012-90ED-FCED7CA3B1F7}" type="datetimeFigureOut">
              <a:rPr lang="en-US">
                <a:solidFill>
                  <a:prstClr val="black">
                    <a:tint val="75000"/>
                  </a:prstClr>
                </a:solidFill>
              </a:rPr>
              <a:pPr>
                <a:def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6B48A9-6C34-4AA4-8BF1-EDBB087782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40653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8565166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1049555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4676747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697688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25715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4490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822642189"/>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9834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7682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4062585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A437B8-C6EC-43D6-B514-DC653CED9113}" type="datetimeFigureOut">
              <a:rPr lang="en-US">
                <a:solidFill>
                  <a:prstClr val="black">
                    <a:tint val="75000"/>
                  </a:prstClr>
                </a:solidFill>
              </a:rPr>
              <a:pPr>
                <a:def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A3C8B8-F842-47E6-833B-B4E3A4A35C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7831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5781480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8991371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7901852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0076294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4644390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0731003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221079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16867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6787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2176908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082" indent="0">
              <a:buNone/>
              <a:defRPr sz="1800">
                <a:solidFill>
                  <a:schemeClr val="tx1">
                    <a:tint val="75000"/>
                  </a:schemeClr>
                </a:solidFill>
              </a:defRPr>
            </a:lvl2pPr>
            <a:lvl3pPr marL="912158" indent="0">
              <a:buNone/>
              <a:defRPr sz="1600">
                <a:solidFill>
                  <a:schemeClr val="tx1">
                    <a:tint val="75000"/>
                  </a:schemeClr>
                </a:solidFill>
              </a:defRPr>
            </a:lvl3pPr>
            <a:lvl4pPr marL="1368237" indent="0">
              <a:buNone/>
              <a:defRPr sz="1400">
                <a:solidFill>
                  <a:schemeClr val="tx1">
                    <a:tint val="75000"/>
                  </a:schemeClr>
                </a:solidFill>
              </a:defRPr>
            </a:lvl4pPr>
            <a:lvl5pPr marL="1824314" indent="0">
              <a:buNone/>
              <a:defRPr sz="1400">
                <a:solidFill>
                  <a:schemeClr val="tx1">
                    <a:tint val="75000"/>
                  </a:schemeClr>
                </a:solidFill>
              </a:defRPr>
            </a:lvl5pPr>
            <a:lvl6pPr marL="2280393" indent="0">
              <a:buNone/>
              <a:defRPr sz="1400">
                <a:solidFill>
                  <a:schemeClr val="tx1">
                    <a:tint val="75000"/>
                  </a:schemeClr>
                </a:solidFill>
              </a:defRPr>
            </a:lvl6pPr>
            <a:lvl7pPr marL="2736471" indent="0">
              <a:buNone/>
              <a:defRPr sz="1400">
                <a:solidFill>
                  <a:schemeClr val="tx1">
                    <a:tint val="75000"/>
                  </a:schemeClr>
                </a:solidFill>
              </a:defRPr>
            </a:lvl7pPr>
            <a:lvl8pPr marL="3192552" indent="0">
              <a:buNone/>
              <a:defRPr sz="1400">
                <a:solidFill>
                  <a:schemeClr val="tx1">
                    <a:tint val="75000"/>
                  </a:schemeClr>
                </a:solidFill>
              </a:defRPr>
            </a:lvl8pPr>
            <a:lvl9pPr marL="36486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ACABC4-9595-4974-A41E-17B47D7CE8D9}" type="datetimeFigureOut">
              <a:rPr lang="en-US">
                <a:solidFill>
                  <a:prstClr val="black">
                    <a:tint val="75000"/>
                  </a:prstClr>
                </a:solidFill>
              </a:rPr>
              <a:pPr>
                <a:def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622A9D-57A9-4B9A-98A3-460E7C2886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8195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39064045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9211043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809859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975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5705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9506259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4234882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4671882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0989758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676370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6D07E7-AA86-4F98-AD5A-075BE90E99D9}" type="datetimeFigureOut">
              <a:rPr lang="en-US">
                <a:solidFill>
                  <a:prstClr val="black">
                    <a:tint val="75000"/>
                  </a:prstClr>
                </a:solidFill>
              </a:rPr>
              <a:pPr>
                <a:defRPr/>
              </a:pPr>
              <a:t>11/6/2020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D71A04-F8B5-4FB9-8B8D-565F500672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2178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0152846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98943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8910065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8984854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3265276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8892253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6738161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endParaRPr lang="en-US" sz="2000">
              <a:solidFill>
                <a:prstClr val="black"/>
              </a:solidFill>
            </a:endParaRPr>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465426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83060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6758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1ED286-087F-496D-87C3-D330A84B14A4}" type="datetimeFigureOut">
              <a:rPr lang="en-US">
                <a:solidFill>
                  <a:prstClr val="black">
                    <a:tint val="75000"/>
                  </a:prstClr>
                </a:solidFill>
              </a:rPr>
              <a:pPr>
                <a:defRPr/>
              </a:pPr>
              <a:t>11/6/2020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5568E42-5ED9-4C99-BD55-CF56639B22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3036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779464126"/>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4756742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5703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9688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41957141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829382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055779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21629592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1558725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98484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FCDE3B-3641-49C0-9226-3A80BE146AB0}" type="datetimeFigureOut">
              <a:rPr lang="en-US">
                <a:solidFill>
                  <a:prstClr val="black">
                    <a:tint val="75000"/>
                  </a:prstClr>
                </a:solidFill>
              </a:rPr>
              <a:pPr>
                <a:defRPr/>
              </a:pPr>
              <a:t>11/6/2020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DE6BC1-E986-442C-AD2C-685E6F3929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45627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42057460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109341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27485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6747837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36486449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1268948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87367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07029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25537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4043377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4C9B8F-F182-4796-AABE-126DB245DDD8}" type="datetimeFigureOut">
              <a:rPr lang="en-US">
                <a:solidFill>
                  <a:prstClr val="black">
                    <a:tint val="75000"/>
                  </a:prstClr>
                </a:solidFill>
              </a:rPr>
              <a:pPr>
                <a:defRPr/>
              </a:pPr>
              <a:t>11/6/2020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E40F74-2333-4F8F-93BB-B646784798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4960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29550341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3602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9225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5720146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861029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1749100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6589474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40592389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6222452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90869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942222-31A6-4FF5-BFEE-67092BB8D261}" type="datetimeFigureOut">
              <a:rPr lang="en-US">
                <a:solidFill>
                  <a:prstClr val="black">
                    <a:tint val="75000"/>
                  </a:prstClr>
                </a:solidFill>
              </a:rPr>
              <a:pPr>
                <a:defRPr/>
              </a:pPr>
              <a:t>11/6/2020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2B7A8A-1E3D-4B5A-9E81-E8C5CA4B43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08520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3611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93446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42885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13361858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26537687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9744063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36720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41402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9035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1163850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082" indent="0">
              <a:buNone/>
              <a:defRPr sz="1800"/>
            </a:lvl2pPr>
            <a:lvl3pPr marL="912158" indent="0">
              <a:buNone/>
              <a:defRPr sz="1600"/>
            </a:lvl3pPr>
            <a:lvl4pPr marL="1368237" indent="0">
              <a:buNone/>
              <a:defRPr sz="1400"/>
            </a:lvl4pPr>
            <a:lvl5pPr marL="1824314" indent="0">
              <a:buNone/>
              <a:defRPr sz="1400"/>
            </a:lvl5pPr>
            <a:lvl6pPr marL="2280393" indent="0">
              <a:buNone/>
              <a:defRPr sz="1400"/>
            </a:lvl6pPr>
            <a:lvl7pPr marL="2736471" indent="0">
              <a:buNone/>
              <a:defRPr sz="1400"/>
            </a:lvl7pPr>
            <a:lvl8pPr marL="3192552" indent="0">
              <a:buNone/>
              <a:defRPr sz="1400"/>
            </a:lvl8pPr>
            <a:lvl9pPr marL="36486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D23AF-5614-4D7F-993D-08B970D473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691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D2699A-E635-4CDC-8B17-29329344D333}" type="datetimeFigureOut">
              <a:rPr lang="en-US">
                <a:solidFill>
                  <a:prstClr val="black">
                    <a:tint val="75000"/>
                  </a:prstClr>
                </a:solidFill>
              </a:rPr>
              <a:pPr>
                <a:defRPr/>
              </a:pPr>
              <a:t>11/6/2020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7846D0-A6CC-458C-A0A4-FA260A0911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3733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38382061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52266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62063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11679202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0537548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42715180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633676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8532744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9400820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76052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B8CA29-37CD-494D-87D8-BF9D2D72CF7B}" type="datetimeFigureOut">
              <a:rPr lang="en-US">
                <a:solidFill>
                  <a:prstClr val="black">
                    <a:tint val="75000"/>
                  </a:prstClr>
                </a:solidFill>
              </a:rPr>
              <a:pPr>
                <a:def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8D890D-A054-4B73-817B-FEA0F91419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19258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820965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45831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89648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28614682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348726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40784181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919833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58975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0761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5155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AD9FF4-38FE-437C-B162-EB4263482E01}" type="datetimeFigureOut">
              <a:rPr lang="en-US">
                <a:solidFill>
                  <a:prstClr val="black">
                    <a:tint val="75000"/>
                  </a:prstClr>
                </a:solidFill>
              </a:rPr>
              <a:pPr>
                <a:def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01E146-D0F0-4D51-8E8F-BAF9B567A9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43616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03116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004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1576937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0330015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8234679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4438455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712031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4677611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8108743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2347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7600554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42265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5354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13438986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2043544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507165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10450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25414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4102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507779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927007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1815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4092011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0467397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1366488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3780279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85335486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6426802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1161969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854933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7432919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711089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ext Placeholder 10"/>
          <p:cNvSpPr>
            <a:spLocks noGrp="1"/>
          </p:cNvSpPr>
          <p:nvPr>
            <p:ph type="body" sz="quarter" idx="11" hasCustomPrompt="1"/>
          </p:nvPr>
        </p:nvSpPr>
        <p:spPr>
          <a:xfrm>
            <a:off x="7174267" y="6300076"/>
            <a:ext cx="1574447" cy="244670"/>
          </a:xfrm>
          <a:prstGeom prst="rect">
            <a:avLst/>
          </a:prstGeom>
        </p:spPr>
        <p:txBody>
          <a:bodyPr wrap="none" lIns="90917" tIns="45462" rIns="90917" bIns="45462" anchor="b">
            <a:spAutoFit/>
          </a:bodyPr>
          <a:lstStyle>
            <a:lvl1pPr marL="0" indent="0" algn="r">
              <a:lnSpc>
                <a:spcPct val="90000"/>
              </a:lnSpc>
              <a:spcAft>
                <a:spcPts val="0"/>
              </a:spcAft>
              <a:buNone/>
              <a:defRPr sz="1100" b="0">
                <a:solidFill>
                  <a:schemeClr val="tx1"/>
                </a:solidFill>
              </a:defRPr>
            </a:lvl1pPr>
          </a:lstStyle>
          <a:p>
            <a:pPr lvl="0"/>
            <a:r>
              <a:rPr lang="en-US" dirty="0" smtClean="0"/>
              <a:t>Click to edit Source note</a:t>
            </a:r>
            <a:endParaRPr lang="en-GB" dirty="0"/>
          </a:p>
        </p:txBody>
      </p:sp>
      <p:sp>
        <p:nvSpPr>
          <p:cNvPr id="6" name="Text Placeholder 10"/>
          <p:cNvSpPr>
            <a:spLocks noGrp="1"/>
          </p:cNvSpPr>
          <p:nvPr>
            <p:ph type="body" sz="quarter" idx="12" hasCustomPrompt="1"/>
          </p:nvPr>
        </p:nvSpPr>
        <p:spPr>
          <a:xfrm>
            <a:off x="395288" y="6300076"/>
            <a:ext cx="1409338" cy="244670"/>
          </a:xfrm>
          <a:prstGeom prst="rect">
            <a:avLst/>
          </a:prstGeom>
        </p:spPr>
        <p:txBody>
          <a:bodyPr wrap="none" lIns="90917" tIns="45462" rIns="90917" bIns="45462" anchor="b">
            <a:spAutoFit/>
          </a:bodyPr>
          <a:lstStyle>
            <a:lvl1pPr marL="0" indent="0" algn="l">
              <a:lnSpc>
                <a:spcPct val="90000"/>
              </a:lnSpc>
              <a:spcAft>
                <a:spcPts val="0"/>
              </a:spcAft>
              <a:buNone/>
              <a:defRPr sz="1100" b="0">
                <a:solidFill>
                  <a:schemeClr val="tx1"/>
                </a:solidFill>
              </a:defRPr>
            </a:lvl1pPr>
          </a:lstStyle>
          <a:p>
            <a:pPr lvl="0"/>
            <a:r>
              <a:rPr lang="en-US" dirty="0" smtClean="0"/>
              <a:t>Click to edit Footnote</a:t>
            </a:r>
            <a:endParaRPr lang="en-GB" dirty="0"/>
          </a:p>
        </p:txBody>
      </p:sp>
    </p:spTree>
    <p:extLst>
      <p:ext uri="{BB962C8B-B14F-4D97-AF65-F5344CB8AC3E}">
        <p14:creationId xmlns:p14="http://schemas.microsoft.com/office/powerpoint/2010/main" val="3612849760"/>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endParaRPr lang="en-US" sz="2000">
              <a:solidFill>
                <a:prstClr val="black"/>
              </a:solidFill>
            </a:endParaRPr>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9897340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08823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32230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380980752"/>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0537812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5765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7758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0803870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2471187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415654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p:cNvSpPr/>
          <p:nvPr userDrawn="1"/>
        </p:nvSpPr>
        <p:spPr>
          <a:xfrm>
            <a:off x="7261263" y="6018213"/>
            <a:ext cx="1719263" cy="5524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035" tIns="45520" rIns="91035" bIns="45520" anchor="ctr"/>
          <a:lstStyle/>
          <a:p>
            <a:pPr algn="ctr" defTabSz="454541">
              <a:defRPr/>
            </a:pPr>
            <a:endParaRPr lang="en-US">
              <a:solidFill>
                <a:prstClr val="white"/>
              </a:solidFill>
            </a:endParaRPr>
          </a:p>
        </p:txBody>
      </p:sp>
      <p:sp>
        <p:nvSpPr>
          <p:cNvPr id="2" name="Title 1"/>
          <p:cNvSpPr>
            <a:spLocks noGrp="1"/>
          </p:cNvSpPr>
          <p:nvPr>
            <p:ph type="title"/>
          </p:nvPr>
        </p:nvSpPr>
        <p:spPr>
          <a:xfrm>
            <a:off x="457200" y="38"/>
            <a:ext cx="8229600" cy="1514475"/>
          </a:xfrm>
          <a:prstGeom prst="rect">
            <a:avLst/>
          </a:prstGeom>
        </p:spPr>
        <p:txBody>
          <a:bodyPr lIns="91035" tIns="45520" rIns="91035" bIns="45520"/>
          <a:lstStyle/>
          <a:p>
            <a:r>
              <a:rPr lang="en-US" smtClean="0"/>
              <a:t>Click to edit Master title style</a:t>
            </a:r>
            <a:endParaRPr lang="en-US"/>
          </a:p>
        </p:txBody>
      </p:sp>
      <p:sp>
        <p:nvSpPr>
          <p:cNvPr id="4" name="Slide Number Placeholder 5"/>
          <p:cNvSpPr>
            <a:spLocks noGrp="1"/>
          </p:cNvSpPr>
          <p:nvPr>
            <p:ph type="sldNum" sz="quarter" idx="10"/>
          </p:nvPr>
        </p:nvSpPr>
        <p:spPr>
          <a:xfrm>
            <a:off x="455613" y="6557965"/>
            <a:ext cx="381000" cy="365125"/>
          </a:xfrm>
          <a:prstGeom prst="rect">
            <a:avLst/>
          </a:prstGeom>
        </p:spPr>
        <p:txBody>
          <a:bodyPr lIns="91035" tIns="45520" rIns="91035" bIns="45520"/>
          <a:lstStyle>
            <a:lvl1pPr>
              <a:defRPr/>
            </a:lvl1pPr>
          </a:lstStyle>
          <a:p>
            <a:pPr defTabSz="454541">
              <a:defRPr/>
            </a:pPr>
            <a:fld id="{6CD60375-096C-4210-9623-DD8C100B6851}" type="slidenum">
              <a:rPr lang="en-US" smtClean="0">
                <a:solidFill>
                  <a:srgbClr val="1C2E37"/>
                </a:solidFill>
              </a:rPr>
              <a:pPr defTabSz="454541">
                <a:defRPr/>
              </a:pPr>
              <a:t>‹#›</a:t>
            </a:fld>
            <a:endParaRPr lang="en-US">
              <a:solidFill>
                <a:srgbClr val="1C2E37"/>
              </a:solidFill>
            </a:endParaRPr>
          </a:p>
        </p:txBody>
      </p:sp>
    </p:spTree>
    <p:extLst>
      <p:ext uri="{BB962C8B-B14F-4D97-AF65-F5344CB8AC3E}">
        <p14:creationId xmlns:p14="http://schemas.microsoft.com/office/powerpoint/2010/main" val="20157980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5855002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3093530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4968503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4282910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197860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8629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29736159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0354250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12069661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8245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82" indent="0" algn="ctr">
              <a:buNone/>
              <a:defRPr/>
            </a:lvl2pPr>
            <a:lvl3pPr marL="912158" indent="0" algn="ctr">
              <a:buNone/>
              <a:defRPr/>
            </a:lvl3pPr>
            <a:lvl4pPr marL="1368237" indent="0" algn="ctr">
              <a:buNone/>
              <a:defRPr/>
            </a:lvl4pPr>
            <a:lvl5pPr marL="1824314" indent="0" algn="ctr">
              <a:buNone/>
              <a:defRPr/>
            </a:lvl5pPr>
            <a:lvl6pPr marL="2280393" indent="0" algn="ctr">
              <a:buNone/>
              <a:defRPr/>
            </a:lvl6pPr>
            <a:lvl7pPr marL="2736471" indent="0" algn="ctr">
              <a:buNone/>
              <a:defRPr/>
            </a:lvl7pPr>
            <a:lvl8pPr marL="3192552" indent="0" algn="ctr">
              <a:buNone/>
              <a:defRPr/>
            </a:lvl8pPr>
            <a:lvl9pPr marL="364862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5249755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87591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00341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599732278"/>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41849628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0595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8989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4444263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9149795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4564018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277776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99715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15207084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7339186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5929006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41129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34859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8868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24937518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9639248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496238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74299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082" indent="0">
              <a:buNone/>
              <a:defRPr sz="1800"/>
            </a:lvl2pPr>
            <a:lvl3pPr marL="912158" indent="0">
              <a:buNone/>
              <a:defRPr sz="1600"/>
            </a:lvl3pPr>
            <a:lvl4pPr marL="1368237" indent="0">
              <a:buNone/>
              <a:defRPr sz="1400"/>
            </a:lvl4pPr>
            <a:lvl5pPr marL="1824314" indent="0">
              <a:buNone/>
              <a:defRPr sz="1400"/>
            </a:lvl5pPr>
            <a:lvl6pPr marL="2280393" indent="0">
              <a:buNone/>
              <a:defRPr sz="1400"/>
            </a:lvl6pPr>
            <a:lvl7pPr marL="2736471" indent="0">
              <a:buNone/>
              <a:defRPr sz="1400"/>
            </a:lvl7pPr>
            <a:lvl8pPr marL="3192552" indent="0">
              <a:buNone/>
              <a:defRPr sz="1400"/>
            </a:lvl8pPr>
            <a:lvl9pPr marL="3648628" indent="0">
              <a:buNone/>
              <a:defRPr sz="1400"/>
            </a:lvl9pPr>
          </a:lstStyle>
          <a:p>
            <a:pPr lvl="0"/>
            <a:r>
              <a:rPr lang="en-US" smtClean="0"/>
              <a:t>Click to edit Master text styles</a:t>
            </a:r>
          </a:p>
        </p:txBody>
      </p:sp>
    </p:spTree>
    <p:extLst>
      <p:ext uri="{BB962C8B-B14F-4D97-AF65-F5344CB8AC3E}">
        <p14:creationId xmlns:p14="http://schemas.microsoft.com/office/powerpoint/2010/main" val="42173148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84737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34366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678997283"/>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1890137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005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8947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19834418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3125502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0403092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34794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AAFE1-4B03-4937-8DD3-433E4A84D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264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5457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105177409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4881322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42826430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704958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43886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942813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191012031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06381940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29906597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86497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8709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330834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671659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4048527617"/>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02327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69193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3525835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13623912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73824027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2750431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342364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31832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0769130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561221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52081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523619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83237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4722160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32181824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1323057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3517077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7558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704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2327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0426280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7294930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62506474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19634741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65739066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2837783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84286310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23843017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063349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Tree>
    <p:extLst>
      <p:ext uri="{BB962C8B-B14F-4D97-AF65-F5344CB8AC3E}">
        <p14:creationId xmlns:p14="http://schemas.microsoft.com/office/powerpoint/2010/main" val="24933788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5344309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0298433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0529663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endParaRPr lang="en-US" sz="2000">
              <a:solidFill>
                <a:prstClr val="black"/>
              </a:solidFill>
            </a:endParaRPr>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26342504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74036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41889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223049649"/>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1723048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80338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324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Tree>
    <p:extLst>
      <p:ext uri="{BB962C8B-B14F-4D97-AF65-F5344CB8AC3E}">
        <p14:creationId xmlns:p14="http://schemas.microsoft.com/office/powerpoint/2010/main" val="31754423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34160179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2412611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51142744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96200487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28433787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9175230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860891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8398405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11380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429274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854465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67788280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1394324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6853518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623090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04092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77004972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220522665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4868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79009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108813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7000"/>
            <a:ext cx="1943100" cy="627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7000"/>
            <a:ext cx="5676900" cy="627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7879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6877614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1968498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9158454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55000777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22696250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04162325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64423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26640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97766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2091675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82" indent="0" algn="ctr">
              <a:buNone/>
              <a:defRPr/>
            </a:lvl2pPr>
            <a:lvl3pPr marL="912158" indent="0" algn="ctr">
              <a:buNone/>
              <a:defRPr/>
            </a:lvl3pPr>
            <a:lvl4pPr marL="1368237" indent="0" algn="ctr">
              <a:buNone/>
              <a:defRPr/>
            </a:lvl4pPr>
            <a:lvl5pPr marL="1824314" indent="0" algn="ctr">
              <a:buNone/>
              <a:defRPr/>
            </a:lvl5pPr>
            <a:lvl6pPr marL="2280393" indent="0" algn="ctr">
              <a:buNone/>
              <a:defRPr/>
            </a:lvl6pPr>
            <a:lvl7pPr marL="2736471" indent="0" algn="ctr">
              <a:buNone/>
              <a:defRPr/>
            </a:lvl7pPr>
            <a:lvl8pPr marL="3192552" indent="0" algn="ctr">
              <a:buNone/>
              <a:defRPr/>
            </a:lvl8pPr>
            <a:lvl9pPr marL="364862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272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56388276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61886297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141140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582431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61696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73911361"/>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32883864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613472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10656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299732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112089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9240546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64636515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46658543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40188099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64604478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9373012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95857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21613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09305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316516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6E587A-C103-45E9-8066-7D91CCD3EB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224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082" indent="0">
              <a:buNone/>
              <a:defRPr sz="1800"/>
            </a:lvl2pPr>
            <a:lvl3pPr marL="912158" indent="0">
              <a:buNone/>
              <a:defRPr sz="1600"/>
            </a:lvl3pPr>
            <a:lvl4pPr marL="1368237" indent="0">
              <a:buNone/>
              <a:defRPr sz="1400"/>
            </a:lvl4pPr>
            <a:lvl5pPr marL="1824314" indent="0">
              <a:buNone/>
              <a:defRPr sz="1400"/>
            </a:lvl5pPr>
            <a:lvl6pPr marL="2280393" indent="0">
              <a:buNone/>
              <a:defRPr sz="1400"/>
            </a:lvl6pPr>
            <a:lvl7pPr marL="2736471" indent="0">
              <a:buNone/>
              <a:defRPr sz="1400"/>
            </a:lvl7pPr>
            <a:lvl8pPr marL="3192552" indent="0">
              <a:buNone/>
              <a:defRPr sz="1400"/>
            </a:lvl8pPr>
            <a:lvl9pPr marL="3648628" indent="0">
              <a:buNone/>
              <a:defRPr sz="1400"/>
            </a:lvl9pPr>
          </a:lstStyle>
          <a:p>
            <a:pPr lvl="0"/>
            <a:r>
              <a:rPr lang="en-US" smtClean="0"/>
              <a:t>Click to edit Master text styles</a:t>
            </a:r>
          </a:p>
        </p:txBody>
      </p:sp>
    </p:spTree>
    <p:extLst>
      <p:ext uri="{BB962C8B-B14F-4D97-AF65-F5344CB8AC3E}">
        <p14:creationId xmlns:p14="http://schemas.microsoft.com/office/powerpoint/2010/main" val="41392849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98035959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97485520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0631547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37996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2556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333707433"/>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0490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487394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05992320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610647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069138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41629188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204486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187992026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23849557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33996463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9081588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684626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8477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81203552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3522396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126987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4614254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208419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916796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12112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2018928"/>
            <a:ext cx="9144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19595800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77596641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69795"/>
            <a:ext cx="9144000" cy="1340768"/>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98508008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9144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632148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9776480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7259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18975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277743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109835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846"/>
            <a:ext cx="78867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18856467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pPr/>
              <a:t>‹#›</a:t>
            </a:fld>
            <a:endParaRPr lang="en-US" altLang="en-US" sz="1050"/>
          </a:p>
        </p:txBody>
      </p:sp>
    </p:spTree>
    <p:extLst>
      <p:ext uri="{BB962C8B-B14F-4D97-AF65-F5344CB8AC3E}">
        <p14:creationId xmlns:p14="http://schemas.microsoft.com/office/powerpoint/2010/main" val="358571981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pPr/>
              <a:t>‹#›</a:t>
            </a:fld>
            <a:endParaRPr lang="en-US" altLang="en-US" sz="1050"/>
          </a:p>
        </p:txBody>
      </p:sp>
    </p:spTree>
    <p:extLst>
      <p:ext uri="{BB962C8B-B14F-4D97-AF65-F5344CB8AC3E}">
        <p14:creationId xmlns:p14="http://schemas.microsoft.com/office/powerpoint/2010/main" val="100533631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pPr/>
              <a:t>‹#›</a:t>
            </a:fld>
            <a:endParaRPr lang="en-US" altLang="en-US" sz="1050"/>
          </a:p>
        </p:txBody>
      </p:sp>
    </p:spTree>
    <p:extLst>
      <p:ext uri="{BB962C8B-B14F-4D97-AF65-F5344CB8AC3E}">
        <p14:creationId xmlns:p14="http://schemas.microsoft.com/office/powerpoint/2010/main" val="270016803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pPr/>
              <a:t>‹#›</a:t>
            </a:fld>
            <a:endParaRPr lang="en-US" altLang="en-US" sz="1050"/>
          </a:p>
        </p:txBody>
      </p:sp>
    </p:spTree>
    <p:extLst>
      <p:ext uri="{BB962C8B-B14F-4D97-AF65-F5344CB8AC3E}">
        <p14:creationId xmlns:p14="http://schemas.microsoft.com/office/powerpoint/2010/main" val="41999237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pPr/>
              <a:t>‹#›</a:t>
            </a:fld>
            <a:endParaRPr lang="en-US" altLang="en-US" sz="1050"/>
          </a:p>
        </p:txBody>
      </p:sp>
    </p:spTree>
    <p:extLst>
      <p:ext uri="{BB962C8B-B14F-4D97-AF65-F5344CB8AC3E}">
        <p14:creationId xmlns:p14="http://schemas.microsoft.com/office/powerpoint/2010/main" val="32469992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pPr/>
              <a:t>‹#›</a:t>
            </a:fld>
            <a:endParaRPr lang="en-US" altLang="en-US" sz="1050"/>
          </a:p>
        </p:txBody>
      </p:sp>
    </p:spTree>
    <p:extLst>
      <p:ext uri="{BB962C8B-B14F-4D97-AF65-F5344CB8AC3E}">
        <p14:creationId xmlns:p14="http://schemas.microsoft.com/office/powerpoint/2010/main" val="211619706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pPr/>
              <a:t>‹#›</a:t>
            </a:fld>
            <a:endParaRPr lang="en-US" altLang="en-US" sz="1050"/>
          </a:p>
        </p:txBody>
      </p:sp>
    </p:spTree>
    <p:extLst>
      <p:ext uri="{BB962C8B-B14F-4D97-AF65-F5344CB8AC3E}">
        <p14:creationId xmlns:p14="http://schemas.microsoft.com/office/powerpoint/2010/main" val="182238033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pPr/>
              <a:t>‹#›</a:t>
            </a:fld>
            <a:endParaRPr lang="en-US" altLang="en-US" sz="1050"/>
          </a:p>
        </p:txBody>
      </p:sp>
    </p:spTree>
    <p:extLst>
      <p:ext uri="{BB962C8B-B14F-4D97-AF65-F5344CB8AC3E}">
        <p14:creationId xmlns:p14="http://schemas.microsoft.com/office/powerpoint/2010/main" val="2593189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1280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pPr/>
              <a:t>‹#›</a:t>
            </a:fld>
            <a:endParaRPr lang="en-US" altLang="en-US" sz="1050"/>
          </a:p>
        </p:txBody>
      </p:sp>
    </p:spTree>
    <p:extLst>
      <p:ext uri="{BB962C8B-B14F-4D97-AF65-F5344CB8AC3E}">
        <p14:creationId xmlns:p14="http://schemas.microsoft.com/office/powerpoint/2010/main" val="322538767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pPr/>
              <a:t>‹#›</a:t>
            </a:fld>
            <a:endParaRPr lang="en-US" altLang="en-US" sz="1050"/>
          </a:p>
        </p:txBody>
      </p:sp>
    </p:spTree>
    <p:extLst>
      <p:ext uri="{BB962C8B-B14F-4D97-AF65-F5344CB8AC3E}">
        <p14:creationId xmlns:p14="http://schemas.microsoft.com/office/powerpoint/2010/main" val="47086758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pPr/>
              <a:t>‹#›</a:t>
            </a:fld>
            <a:endParaRPr lang="en-US" altLang="en-US" sz="1050"/>
          </a:p>
        </p:txBody>
      </p:sp>
    </p:spTree>
    <p:extLst>
      <p:ext uri="{BB962C8B-B14F-4D97-AF65-F5344CB8AC3E}">
        <p14:creationId xmlns:p14="http://schemas.microsoft.com/office/powerpoint/2010/main" val="153430164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pPr/>
              <a:t>‹#›</a:t>
            </a:fld>
            <a:endParaRPr lang="en-US" altLang="en-US" sz="1050"/>
          </a:p>
        </p:txBody>
      </p:sp>
    </p:spTree>
    <p:extLst>
      <p:ext uri="{BB962C8B-B14F-4D97-AF65-F5344CB8AC3E}">
        <p14:creationId xmlns:p14="http://schemas.microsoft.com/office/powerpoint/2010/main" val="146263662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3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2"/>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fld id="{1D8BD707-D9CF-40AE-B4C6-C98DA3205C09}" type="datetimeFigureOut">
              <a:rPr lang="en-US" smtClean="0"/>
              <a:pPr/>
              <a:t>11/6/2020</a:t>
            </a:fld>
            <a:endParaRPr lang="en-US"/>
          </a:p>
        </p:txBody>
      </p:sp>
      <p:sp>
        <p:nvSpPr>
          <p:cNvPr id="6" name="Rectangle 4"/>
          <p:cNvSpPr>
            <a:spLocks noGrp="1" noChangeArrowheads="1"/>
          </p:cNvSpPr>
          <p:nvPr>
            <p:ph type="ftr" idx="11"/>
          </p:nvPr>
        </p:nvSpPr>
        <p:spPr>
          <a:xfrm>
            <a:off x="3124200" y="6356352"/>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endParaRPr lang="en-US"/>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pPr/>
              <a:t>‹#›</a:t>
            </a:fld>
            <a:endParaRPr lang="en-US" altLang="en-US" sz="1050"/>
          </a:p>
        </p:txBody>
      </p:sp>
    </p:spTree>
    <p:extLst>
      <p:ext uri="{BB962C8B-B14F-4D97-AF65-F5344CB8AC3E}">
        <p14:creationId xmlns:p14="http://schemas.microsoft.com/office/powerpoint/2010/main" val="244816161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D8BD707-D9CF-40AE-B4C6-C98DA3205C09}" type="datetimeFigureOut">
              <a:rPr lang="en-US" smtClean="0"/>
              <a:pPr/>
              <a:t>11/6/2020</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718890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258527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2850" baseline="0">
                <a:solidFill>
                  <a:schemeClr val="tx2"/>
                </a:solidFill>
                <a:latin typeface="Helvetica"/>
                <a:cs typeface="Helvetica"/>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6"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4" y="3205016"/>
            <a:ext cx="3973647" cy="1868473"/>
          </a:xfrm>
        </p:spPr>
        <p:txBody>
          <a:bodyPr>
            <a:normAutofit/>
          </a:bodyPr>
          <a:lstStyle>
            <a:lvl1pPr marL="0" indent="0">
              <a:lnSpc>
                <a:spcPct val="100000"/>
              </a:lnSpc>
              <a:buNone/>
              <a:defRPr sz="90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70" y="409668"/>
            <a:ext cx="3985825" cy="442869"/>
          </a:xfrm>
          <a:prstGeom prst="rect">
            <a:avLst/>
          </a:prstGeom>
        </p:spPr>
      </p:pic>
    </p:spTree>
    <p:extLst>
      <p:ext uri="{BB962C8B-B14F-4D97-AF65-F5344CB8AC3E}">
        <p14:creationId xmlns:p14="http://schemas.microsoft.com/office/powerpoint/2010/main" val="688528490"/>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gn="ctr">
              <a:lnSpc>
                <a:spcPts val="2790"/>
              </a:lnSpc>
              <a:buFont typeface="Arial"/>
              <a:buNone/>
              <a:defRPr sz="2850" baseline="0">
                <a:solidFill>
                  <a:srgbClr val="49494A"/>
                </a:solidFill>
              </a:defRPr>
            </a:lvl1pPr>
            <a:lvl2pPr marL="342900" indent="0">
              <a:buNone/>
              <a:defRPr/>
            </a:lvl2pPr>
            <a:lvl3pPr marL="685800" indent="0">
              <a:buNone/>
              <a:defRPr/>
            </a:lvl3pPr>
            <a:lvl4pPr marL="1028700" indent="0">
              <a:buNone/>
              <a:defRPr/>
            </a:lvl4pPr>
            <a:lvl5pPr marL="1371600" indent="0">
              <a:buNone/>
              <a:defRPr/>
            </a:lvl5pPr>
          </a:lstStyle>
          <a:p>
            <a:pPr algn="ctr">
              <a:lnSpc>
                <a:spcPts val="3720"/>
              </a:lnSpc>
            </a:pPr>
            <a:r>
              <a:rPr lang="en-US" sz="2850" dirty="0" smtClean="0">
                <a:solidFill>
                  <a:schemeClr val="accent6"/>
                </a:solidFill>
              </a:rPr>
              <a:t>Thank You</a:t>
            </a:r>
            <a:endParaRPr lang="en-US" sz="2850" dirty="0">
              <a:solidFill>
                <a:schemeClr val="accent6"/>
              </a:solidFill>
            </a:endParaRPr>
          </a:p>
        </p:txBody>
      </p:sp>
    </p:spTree>
    <p:extLst>
      <p:ext uri="{BB962C8B-B14F-4D97-AF65-F5344CB8AC3E}">
        <p14:creationId xmlns:p14="http://schemas.microsoft.com/office/powerpoint/2010/main" val="249723212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9" y="1545810"/>
            <a:ext cx="320081" cy="370022"/>
            <a:chOff x="1020348" y="1545810"/>
            <a:chExt cx="320081" cy="370022"/>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6" name="TextBox 5"/>
            <p:cNvSpPr txBox="1"/>
            <p:nvPr userDrawn="1"/>
          </p:nvSpPr>
          <p:spPr>
            <a:xfrm>
              <a:off x="1027663" y="154581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a:t>
              </a:r>
              <a:endParaRPr lang="en-US" sz="1350" b="1" dirty="0">
                <a:solidFill>
                  <a:srgbClr val="E1A566">
                    <a:lumMod val="75000"/>
                  </a:srgbClr>
                </a:solidFill>
              </a:endParaRPr>
            </a:p>
          </p:txBody>
        </p:sp>
      </p:grpSp>
      <p:grpSp>
        <p:nvGrpSpPr>
          <p:cNvPr id="20" name="Group 19"/>
          <p:cNvGrpSpPr/>
          <p:nvPr userDrawn="1"/>
        </p:nvGrpSpPr>
        <p:grpSpPr>
          <a:xfrm>
            <a:off x="1020349" y="1983928"/>
            <a:ext cx="320081" cy="370022"/>
            <a:chOff x="1020348" y="1981200"/>
            <a:chExt cx="320081" cy="370022"/>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8" name="TextBox 7"/>
            <p:cNvSpPr txBox="1"/>
            <p:nvPr userDrawn="1"/>
          </p:nvSpPr>
          <p:spPr>
            <a:xfrm>
              <a:off x="1027663" y="198120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2</a:t>
              </a:r>
              <a:endParaRPr lang="en-US" sz="1350" b="1" dirty="0">
                <a:solidFill>
                  <a:srgbClr val="E1A566">
                    <a:lumMod val="75000"/>
                  </a:srgbClr>
                </a:solidFill>
              </a:endParaRPr>
            </a:p>
          </p:txBody>
        </p:sp>
      </p:grpSp>
      <p:grpSp>
        <p:nvGrpSpPr>
          <p:cNvPr id="19" name="Group 18"/>
          <p:cNvGrpSpPr/>
          <p:nvPr userDrawn="1"/>
        </p:nvGrpSpPr>
        <p:grpSpPr>
          <a:xfrm>
            <a:off x="1020349" y="2422046"/>
            <a:ext cx="320081" cy="370022"/>
            <a:chOff x="1020348" y="2424288"/>
            <a:chExt cx="320081" cy="370022"/>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0" name="TextBox 9"/>
            <p:cNvSpPr txBox="1"/>
            <p:nvPr userDrawn="1"/>
          </p:nvSpPr>
          <p:spPr>
            <a:xfrm>
              <a:off x="1027663" y="2424288"/>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3</a:t>
              </a:r>
              <a:endParaRPr lang="en-US" sz="1350" b="1" dirty="0">
                <a:solidFill>
                  <a:srgbClr val="E1A566">
                    <a:lumMod val="75000"/>
                  </a:srgbClr>
                </a:solidFill>
              </a:endParaRPr>
            </a:p>
          </p:txBody>
        </p:sp>
      </p:grpSp>
      <p:grpSp>
        <p:nvGrpSpPr>
          <p:cNvPr id="3" name="Group 2"/>
          <p:cNvGrpSpPr/>
          <p:nvPr userDrawn="1"/>
        </p:nvGrpSpPr>
        <p:grpSpPr>
          <a:xfrm>
            <a:off x="1020349" y="2860164"/>
            <a:ext cx="320081" cy="370022"/>
            <a:chOff x="1020348" y="2865321"/>
            <a:chExt cx="320081" cy="370022"/>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2" name="TextBox 11"/>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4</a:t>
              </a:r>
              <a:endParaRPr lang="en-US" sz="1350" b="1" dirty="0">
                <a:solidFill>
                  <a:srgbClr val="E1A566">
                    <a:lumMod val="75000"/>
                  </a:srgbClr>
                </a:solidFill>
              </a:endParaRPr>
            </a:p>
          </p:txBody>
        </p:sp>
      </p:grpSp>
      <p:grpSp>
        <p:nvGrpSpPr>
          <p:cNvPr id="2" name="Group 1"/>
          <p:cNvGrpSpPr/>
          <p:nvPr userDrawn="1"/>
        </p:nvGrpSpPr>
        <p:grpSpPr>
          <a:xfrm>
            <a:off x="930441" y="5482084"/>
            <a:ext cx="509368" cy="381268"/>
            <a:chOff x="930441" y="5482084"/>
            <a:chExt cx="509368" cy="381268"/>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4" name="TextBox 13"/>
            <p:cNvSpPr txBox="1"/>
            <p:nvPr userDrawn="1"/>
          </p:nvSpPr>
          <p:spPr>
            <a:xfrm>
              <a:off x="930441" y="5482084"/>
              <a:ext cx="509368"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10</a:t>
              </a:r>
              <a:endParaRPr lang="en-US" sz="135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1800">
                <a:solidFill>
                  <a:schemeClr val="tx1"/>
                </a:solidFill>
              </a:defRPr>
            </a:lvl1pPr>
            <a:lvl2pPr marL="557213" marR="0" indent="-214313" algn="l" defTabSz="342900" rtl="0" eaLnBrk="1" fontAlgn="auto" latinLnBrk="0" hangingPunct="1">
              <a:lnSpc>
                <a:spcPct val="100000"/>
              </a:lnSpc>
              <a:spcBef>
                <a:spcPct val="20000"/>
              </a:spcBef>
              <a:spcAft>
                <a:spcPts val="0"/>
              </a:spcAft>
              <a:buClr>
                <a:schemeClr val="accent6"/>
              </a:buClr>
              <a:buSzTx/>
              <a:buFont typeface="Arial"/>
              <a:buChar char="•"/>
              <a:tabLst/>
              <a:defRPr sz="1800" baseline="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9" y="3298282"/>
            <a:ext cx="320081" cy="370022"/>
            <a:chOff x="1020348" y="2865321"/>
            <a:chExt cx="320081" cy="370022"/>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4" name="TextBox 23"/>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5</a:t>
              </a:r>
              <a:endParaRPr lang="en-US" sz="1350" b="1" dirty="0">
                <a:solidFill>
                  <a:srgbClr val="E1A566">
                    <a:lumMod val="75000"/>
                  </a:srgbClr>
                </a:solidFill>
              </a:endParaRPr>
            </a:p>
          </p:txBody>
        </p:sp>
      </p:grpSp>
      <p:grpSp>
        <p:nvGrpSpPr>
          <p:cNvPr id="25" name="Group 24"/>
          <p:cNvGrpSpPr/>
          <p:nvPr userDrawn="1"/>
        </p:nvGrpSpPr>
        <p:grpSpPr>
          <a:xfrm>
            <a:off x="1020349" y="3736400"/>
            <a:ext cx="320081" cy="370022"/>
            <a:chOff x="1020348" y="2865321"/>
            <a:chExt cx="320081" cy="370022"/>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7" name="TextBox 26"/>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6</a:t>
              </a:r>
              <a:endParaRPr lang="en-US" sz="1350" b="1" dirty="0">
                <a:solidFill>
                  <a:srgbClr val="E1A566">
                    <a:lumMod val="75000"/>
                  </a:srgbClr>
                </a:solidFill>
              </a:endParaRPr>
            </a:p>
          </p:txBody>
        </p:sp>
      </p:grpSp>
      <p:grpSp>
        <p:nvGrpSpPr>
          <p:cNvPr id="28" name="Group 27"/>
          <p:cNvGrpSpPr/>
          <p:nvPr userDrawn="1"/>
        </p:nvGrpSpPr>
        <p:grpSpPr>
          <a:xfrm>
            <a:off x="1020349" y="4174518"/>
            <a:ext cx="320081" cy="370022"/>
            <a:chOff x="1020348" y="2865321"/>
            <a:chExt cx="320081" cy="370022"/>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0" name="TextBox 29"/>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7</a:t>
              </a:r>
              <a:endParaRPr lang="en-US" sz="1350" b="1" dirty="0">
                <a:solidFill>
                  <a:srgbClr val="E1A566">
                    <a:lumMod val="75000"/>
                  </a:srgbClr>
                </a:solidFill>
              </a:endParaRPr>
            </a:p>
          </p:txBody>
        </p:sp>
      </p:grpSp>
      <p:grpSp>
        <p:nvGrpSpPr>
          <p:cNvPr id="31" name="Group 30"/>
          <p:cNvGrpSpPr/>
          <p:nvPr userDrawn="1"/>
        </p:nvGrpSpPr>
        <p:grpSpPr>
          <a:xfrm>
            <a:off x="1020349" y="4612636"/>
            <a:ext cx="320081" cy="370022"/>
            <a:chOff x="1020348" y="2865321"/>
            <a:chExt cx="320081" cy="370022"/>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3" name="TextBox 32"/>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8</a:t>
              </a:r>
              <a:endParaRPr lang="en-US" sz="1350" b="1" dirty="0">
                <a:solidFill>
                  <a:srgbClr val="E1A566">
                    <a:lumMod val="75000"/>
                  </a:srgbClr>
                </a:solidFill>
              </a:endParaRPr>
            </a:p>
          </p:txBody>
        </p:sp>
      </p:grpSp>
      <p:grpSp>
        <p:nvGrpSpPr>
          <p:cNvPr id="34" name="Group 33"/>
          <p:cNvGrpSpPr/>
          <p:nvPr userDrawn="1"/>
        </p:nvGrpSpPr>
        <p:grpSpPr>
          <a:xfrm>
            <a:off x="1020349" y="5050754"/>
            <a:ext cx="320081" cy="370022"/>
            <a:chOff x="1020348" y="2865321"/>
            <a:chExt cx="320081" cy="370022"/>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6" name="TextBox 35"/>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9</a:t>
              </a:r>
              <a:endParaRPr lang="en-US" sz="135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465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Tree>
    <p:extLst>
      <p:ext uri="{BB962C8B-B14F-4D97-AF65-F5344CB8AC3E}">
        <p14:creationId xmlns:p14="http://schemas.microsoft.com/office/powerpoint/2010/main" val="73207088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Autofit/>
          </a:bodyPr>
          <a:lstStyle>
            <a:lvl1pPr marL="257175" indent="-257175">
              <a:buClr>
                <a:schemeClr val="accent6"/>
              </a:buClr>
              <a:buFont typeface="Wingdings" charset="2"/>
              <a:buChar char="§"/>
              <a:defRPr/>
            </a:lvl1pPr>
            <a:lvl2pPr marL="557213" indent="-214313">
              <a:buClr>
                <a:schemeClr val="accent6"/>
              </a:buClr>
              <a:buFont typeface="Arial"/>
              <a:buChar char="•"/>
              <a:defRPr>
                <a:solidFill>
                  <a:schemeClr val="accent5"/>
                </a:solidFill>
              </a:defRPr>
            </a:lvl2pPr>
            <a:lvl3pPr marL="857250" indent="-171450">
              <a:buClr>
                <a:schemeClr val="accent6"/>
              </a:buClr>
              <a:buFont typeface="Lucida Grande"/>
              <a:buChar char="–"/>
              <a:defRPr>
                <a:solidFill>
                  <a:schemeClr val="accent5"/>
                </a:solidFill>
              </a:defRPr>
            </a:lvl3pPr>
            <a:lvl4pPr marL="1200150" indent="-171450">
              <a:buClr>
                <a:schemeClr val="accent6"/>
              </a:buClr>
              <a:buFont typeface="Wingdings" charset="2"/>
              <a:buChar char="§"/>
              <a:defRPr>
                <a:solidFill>
                  <a:schemeClr val="accent5"/>
                </a:solidFill>
              </a:defRPr>
            </a:lvl4pPr>
            <a:lvl5pPr marL="1714500" indent="-3429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91732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2"/>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Tree>
    <p:extLst>
      <p:ext uri="{BB962C8B-B14F-4D97-AF65-F5344CB8AC3E}">
        <p14:creationId xmlns:p14="http://schemas.microsoft.com/office/powerpoint/2010/main" val="158162096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8"/>
            <a:ext cx="1801599" cy="2376041"/>
          </a:xfrm>
        </p:spPr>
        <p:txBody>
          <a:bodyPr tIns="0" bIns="0" anchor="ctr" anchorCtr="1">
            <a:noAutofit/>
          </a:bodyPr>
          <a:lstStyle>
            <a:lvl1pPr marL="0" indent="0" algn="ctr">
              <a:spcBef>
                <a:spcPts val="0"/>
              </a:spcBef>
              <a:buNone/>
              <a:defRPr sz="15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79785703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8965704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89482228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40"/>
            <a:ext cx="8229600" cy="1012959"/>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7"/>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4" y="1663520"/>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6"/>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9"/>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4" y="2892832"/>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5"/>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8"/>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4" y="4108561"/>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2"/>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5"/>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4" y="5358248"/>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78506996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7"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6" y="175860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7"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6" y="2668704"/>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7"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6" y="358559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7"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6" y="4502486"/>
            <a:ext cx="787823" cy="488950"/>
          </a:xfrm>
        </p:spPr>
        <p:txBody>
          <a:bodyPr anchor="ctr">
            <a:noAutofit/>
          </a:bodyPr>
          <a:lstStyle>
            <a:lvl1pPr marL="0" marR="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marL="0" marR="0" lvl="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7"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6" y="5419376"/>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03638141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prstClr val="white"/>
                  </a:solidFill>
                </a:rPr>
                <a:t>Q:</a:t>
              </a:r>
              <a:endParaRPr lang="en-US" sz="4500" b="1" dirty="0">
                <a:solidFill>
                  <a:prstClr val="white"/>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58787289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8990415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361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Tree>
    <p:extLst>
      <p:ext uri="{BB962C8B-B14F-4D97-AF65-F5344CB8AC3E}">
        <p14:creationId xmlns:p14="http://schemas.microsoft.com/office/powerpoint/2010/main" val="425203574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5" y="1600202"/>
            <a:ext cx="8260516"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sz="3300" dirty="0" smtClean="0">
                <a:solidFill>
                  <a:srgbClr val="EF6720"/>
                </a:solidFill>
                <a:latin typeface="Helvetica"/>
                <a:cs typeface="Helvetica"/>
              </a:rPr>
              <a:t>Click to edit Master title style</a:t>
            </a:r>
            <a:endParaRPr lang="en-US" sz="3300" dirty="0">
              <a:solidFill>
                <a:srgbClr val="EF6720"/>
              </a:solidFill>
              <a:latin typeface="Helvetica"/>
              <a:cs typeface="Helvetica"/>
            </a:endParaRPr>
          </a:p>
        </p:txBody>
      </p:sp>
    </p:spTree>
    <p:extLst>
      <p:ext uri="{BB962C8B-B14F-4D97-AF65-F5344CB8AC3E}">
        <p14:creationId xmlns:p14="http://schemas.microsoft.com/office/powerpoint/2010/main" val="88257997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latin typeface="Helvetica"/>
                <a:cs typeface="Helvetica"/>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36426906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srgbClr val="FFFFFF"/>
                  </a:solidFill>
                </a:rPr>
                <a:t>Q:</a:t>
              </a:r>
              <a:endParaRPr lang="en-US" sz="4500" b="1" dirty="0">
                <a:solidFill>
                  <a:srgbClr val="FFFFFF"/>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99513201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latin typeface="Helvetica"/>
                <a:cs typeface="Helvetica"/>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latin typeface="Helvetica"/>
                <a:cs typeface="Helvetica"/>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0896162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905186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8228323" cy="639762"/>
          </a:xfrm>
        </p:spPr>
        <p:txBody>
          <a:bodyPr anchor="b">
            <a:noAutofit/>
          </a:bodyPr>
          <a:lstStyle>
            <a:lvl1pPr marL="0" indent="0">
              <a:buNone/>
              <a:defRPr sz="1800" b="1">
                <a:solidFill>
                  <a:schemeClr val="tx2"/>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solidFill>
                <a:srgbClr val="49494A">
                  <a:tint val="75000"/>
                </a:srgb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D349033-768B-B140-905F-0C8F12C80D08}" type="slidenum">
              <a:rPr lang="en-US" sz="1350" smtClean="0">
                <a:solidFill>
                  <a:srgbClr val="49494A"/>
                </a:solidFill>
              </a:rPr>
              <a:pPr defTabSz="342900"/>
              <a:t>‹#›</a:t>
            </a:fld>
            <a:endParaRPr lang="en-US" sz="1350">
              <a:solidFill>
                <a:srgbClr val="49494A"/>
              </a:solidFill>
            </a:endParaRPr>
          </a:p>
        </p:txBody>
      </p:sp>
      <p:sp>
        <p:nvSpPr>
          <p:cNvPr id="10" name="Text Placeholder 2"/>
          <p:cNvSpPr>
            <a:spLocks noGrp="1"/>
          </p:cNvSpPr>
          <p:nvPr>
            <p:ph idx="13"/>
          </p:nvPr>
        </p:nvSpPr>
        <p:spPr>
          <a:xfrm>
            <a:off x="461808" y="2184614"/>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6"/>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6"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035636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2850" baseline="0">
                <a:solidFill>
                  <a:schemeClr val="tx2"/>
                </a:solidFill>
                <a:latin typeface="Helvetica"/>
                <a:cs typeface="Helvetica"/>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6"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4" y="3205016"/>
            <a:ext cx="3973647" cy="1868473"/>
          </a:xfrm>
        </p:spPr>
        <p:txBody>
          <a:bodyPr>
            <a:normAutofit/>
          </a:bodyPr>
          <a:lstStyle>
            <a:lvl1pPr marL="0" indent="0">
              <a:lnSpc>
                <a:spcPct val="100000"/>
              </a:lnSpc>
              <a:buNone/>
              <a:defRPr sz="90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70" y="409668"/>
            <a:ext cx="3985825" cy="442869"/>
          </a:xfrm>
          <a:prstGeom prst="rect">
            <a:avLst/>
          </a:prstGeom>
        </p:spPr>
      </p:pic>
    </p:spTree>
    <p:extLst>
      <p:ext uri="{BB962C8B-B14F-4D97-AF65-F5344CB8AC3E}">
        <p14:creationId xmlns:p14="http://schemas.microsoft.com/office/powerpoint/2010/main" val="1698565106"/>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gn="ctr">
              <a:lnSpc>
                <a:spcPts val="2790"/>
              </a:lnSpc>
              <a:buFont typeface="Arial"/>
              <a:buNone/>
              <a:defRPr sz="2850" baseline="0">
                <a:solidFill>
                  <a:srgbClr val="49494A"/>
                </a:solidFill>
              </a:defRPr>
            </a:lvl1pPr>
            <a:lvl2pPr marL="342900" indent="0">
              <a:buNone/>
              <a:defRPr/>
            </a:lvl2pPr>
            <a:lvl3pPr marL="685800" indent="0">
              <a:buNone/>
              <a:defRPr/>
            </a:lvl3pPr>
            <a:lvl4pPr marL="1028700" indent="0">
              <a:buNone/>
              <a:defRPr/>
            </a:lvl4pPr>
            <a:lvl5pPr marL="1371600" indent="0">
              <a:buNone/>
              <a:defRPr/>
            </a:lvl5pPr>
          </a:lstStyle>
          <a:p>
            <a:pPr algn="ctr">
              <a:lnSpc>
                <a:spcPts val="3720"/>
              </a:lnSpc>
            </a:pPr>
            <a:r>
              <a:rPr lang="en-US" sz="2850" dirty="0" smtClean="0">
                <a:solidFill>
                  <a:schemeClr val="accent6"/>
                </a:solidFill>
              </a:rPr>
              <a:t>Thank You</a:t>
            </a:r>
            <a:endParaRPr lang="en-US" sz="2850" dirty="0">
              <a:solidFill>
                <a:schemeClr val="accent6"/>
              </a:solidFill>
            </a:endParaRPr>
          </a:p>
        </p:txBody>
      </p:sp>
    </p:spTree>
    <p:extLst>
      <p:ext uri="{BB962C8B-B14F-4D97-AF65-F5344CB8AC3E}">
        <p14:creationId xmlns:p14="http://schemas.microsoft.com/office/powerpoint/2010/main" val="163011521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9" y="1545810"/>
            <a:ext cx="320081" cy="370022"/>
            <a:chOff x="1020348" y="1545810"/>
            <a:chExt cx="320081" cy="370022"/>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6" name="TextBox 5"/>
            <p:cNvSpPr txBox="1"/>
            <p:nvPr userDrawn="1"/>
          </p:nvSpPr>
          <p:spPr>
            <a:xfrm>
              <a:off x="1027663" y="154581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a:t>
              </a:r>
              <a:endParaRPr lang="en-US" sz="1350" b="1" dirty="0">
                <a:solidFill>
                  <a:srgbClr val="E1A566">
                    <a:lumMod val="75000"/>
                  </a:srgbClr>
                </a:solidFill>
              </a:endParaRPr>
            </a:p>
          </p:txBody>
        </p:sp>
      </p:grpSp>
      <p:grpSp>
        <p:nvGrpSpPr>
          <p:cNvPr id="20" name="Group 19"/>
          <p:cNvGrpSpPr/>
          <p:nvPr userDrawn="1"/>
        </p:nvGrpSpPr>
        <p:grpSpPr>
          <a:xfrm>
            <a:off x="1020349" y="1983928"/>
            <a:ext cx="320081" cy="370022"/>
            <a:chOff x="1020348" y="1981200"/>
            <a:chExt cx="320081" cy="370022"/>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8" name="TextBox 7"/>
            <p:cNvSpPr txBox="1"/>
            <p:nvPr userDrawn="1"/>
          </p:nvSpPr>
          <p:spPr>
            <a:xfrm>
              <a:off x="1027663" y="198120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2</a:t>
              </a:r>
              <a:endParaRPr lang="en-US" sz="1350" b="1" dirty="0">
                <a:solidFill>
                  <a:srgbClr val="E1A566">
                    <a:lumMod val="75000"/>
                  </a:srgbClr>
                </a:solidFill>
              </a:endParaRPr>
            </a:p>
          </p:txBody>
        </p:sp>
      </p:grpSp>
      <p:grpSp>
        <p:nvGrpSpPr>
          <p:cNvPr id="19" name="Group 18"/>
          <p:cNvGrpSpPr/>
          <p:nvPr userDrawn="1"/>
        </p:nvGrpSpPr>
        <p:grpSpPr>
          <a:xfrm>
            <a:off x="1020349" y="2422046"/>
            <a:ext cx="320081" cy="370022"/>
            <a:chOff x="1020348" y="2424288"/>
            <a:chExt cx="320081" cy="370022"/>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0" name="TextBox 9"/>
            <p:cNvSpPr txBox="1"/>
            <p:nvPr userDrawn="1"/>
          </p:nvSpPr>
          <p:spPr>
            <a:xfrm>
              <a:off x="1027663" y="2424288"/>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3</a:t>
              </a:r>
              <a:endParaRPr lang="en-US" sz="1350" b="1" dirty="0">
                <a:solidFill>
                  <a:srgbClr val="E1A566">
                    <a:lumMod val="75000"/>
                  </a:srgbClr>
                </a:solidFill>
              </a:endParaRPr>
            </a:p>
          </p:txBody>
        </p:sp>
      </p:grpSp>
      <p:grpSp>
        <p:nvGrpSpPr>
          <p:cNvPr id="3" name="Group 2"/>
          <p:cNvGrpSpPr/>
          <p:nvPr userDrawn="1"/>
        </p:nvGrpSpPr>
        <p:grpSpPr>
          <a:xfrm>
            <a:off x="1020349" y="2860164"/>
            <a:ext cx="320081" cy="370022"/>
            <a:chOff x="1020348" y="2865321"/>
            <a:chExt cx="320081" cy="370022"/>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2" name="TextBox 11"/>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4</a:t>
              </a:r>
              <a:endParaRPr lang="en-US" sz="1350" b="1" dirty="0">
                <a:solidFill>
                  <a:srgbClr val="E1A566">
                    <a:lumMod val="75000"/>
                  </a:srgbClr>
                </a:solidFill>
              </a:endParaRPr>
            </a:p>
          </p:txBody>
        </p:sp>
      </p:grpSp>
      <p:grpSp>
        <p:nvGrpSpPr>
          <p:cNvPr id="2" name="Group 1"/>
          <p:cNvGrpSpPr/>
          <p:nvPr userDrawn="1"/>
        </p:nvGrpSpPr>
        <p:grpSpPr>
          <a:xfrm>
            <a:off x="930441" y="5482084"/>
            <a:ext cx="509368" cy="381268"/>
            <a:chOff x="930441" y="5482084"/>
            <a:chExt cx="509368" cy="381268"/>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4" name="TextBox 13"/>
            <p:cNvSpPr txBox="1"/>
            <p:nvPr userDrawn="1"/>
          </p:nvSpPr>
          <p:spPr>
            <a:xfrm>
              <a:off x="930441" y="5482084"/>
              <a:ext cx="509368"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10</a:t>
              </a:r>
              <a:endParaRPr lang="en-US" sz="135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1800">
                <a:solidFill>
                  <a:schemeClr val="tx1"/>
                </a:solidFill>
              </a:defRPr>
            </a:lvl1pPr>
            <a:lvl2pPr marL="557213" marR="0" indent="-214313" algn="l" defTabSz="342900" rtl="0" eaLnBrk="1" fontAlgn="auto" latinLnBrk="0" hangingPunct="1">
              <a:lnSpc>
                <a:spcPct val="100000"/>
              </a:lnSpc>
              <a:spcBef>
                <a:spcPct val="20000"/>
              </a:spcBef>
              <a:spcAft>
                <a:spcPts val="0"/>
              </a:spcAft>
              <a:buClr>
                <a:schemeClr val="accent6"/>
              </a:buClr>
              <a:buSzTx/>
              <a:buFont typeface="Arial"/>
              <a:buChar char="•"/>
              <a:tabLst/>
              <a:defRPr sz="1800" baseline="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9" y="3298282"/>
            <a:ext cx="320081" cy="370022"/>
            <a:chOff x="1020348" y="2865321"/>
            <a:chExt cx="320081" cy="370022"/>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4" name="TextBox 23"/>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5</a:t>
              </a:r>
              <a:endParaRPr lang="en-US" sz="1350" b="1" dirty="0">
                <a:solidFill>
                  <a:srgbClr val="E1A566">
                    <a:lumMod val="75000"/>
                  </a:srgbClr>
                </a:solidFill>
              </a:endParaRPr>
            </a:p>
          </p:txBody>
        </p:sp>
      </p:grpSp>
      <p:grpSp>
        <p:nvGrpSpPr>
          <p:cNvPr id="25" name="Group 24"/>
          <p:cNvGrpSpPr/>
          <p:nvPr userDrawn="1"/>
        </p:nvGrpSpPr>
        <p:grpSpPr>
          <a:xfrm>
            <a:off x="1020349" y="3736400"/>
            <a:ext cx="320081" cy="370022"/>
            <a:chOff x="1020348" y="2865321"/>
            <a:chExt cx="320081" cy="370022"/>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7" name="TextBox 26"/>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6</a:t>
              </a:r>
              <a:endParaRPr lang="en-US" sz="1350" b="1" dirty="0">
                <a:solidFill>
                  <a:srgbClr val="E1A566">
                    <a:lumMod val="75000"/>
                  </a:srgbClr>
                </a:solidFill>
              </a:endParaRPr>
            </a:p>
          </p:txBody>
        </p:sp>
      </p:grpSp>
      <p:grpSp>
        <p:nvGrpSpPr>
          <p:cNvPr id="28" name="Group 27"/>
          <p:cNvGrpSpPr/>
          <p:nvPr userDrawn="1"/>
        </p:nvGrpSpPr>
        <p:grpSpPr>
          <a:xfrm>
            <a:off x="1020349" y="4174518"/>
            <a:ext cx="320081" cy="370022"/>
            <a:chOff x="1020348" y="2865321"/>
            <a:chExt cx="320081" cy="370022"/>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0" name="TextBox 29"/>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7</a:t>
              </a:r>
              <a:endParaRPr lang="en-US" sz="1350" b="1" dirty="0">
                <a:solidFill>
                  <a:srgbClr val="E1A566">
                    <a:lumMod val="75000"/>
                  </a:srgbClr>
                </a:solidFill>
              </a:endParaRPr>
            </a:p>
          </p:txBody>
        </p:sp>
      </p:grpSp>
      <p:grpSp>
        <p:nvGrpSpPr>
          <p:cNvPr id="31" name="Group 30"/>
          <p:cNvGrpSpPr/>
          <p:nvPr userDrawn="1"/>
        </p:nvGrpSpPr>
        <p:grpSpPr>
          <a:xfrm>
            <a:off x="1020349" y="4612636"/>
            <a:ext cx="320081" cy="370022"/>
            <a:chOff x="1020348" y="2865321"/>
            <a:chExt cx="320081" cy="370022"/>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3" name="TextBox 32"/>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8</a:t>
              </a:r>
              <a:endParaRPr lang="en-US" sz="1350" b="1" dirty="0">
                <a:solidFill>
                  <a:srgbClr val="E1A566">
                    <a:lumMod val="75000"/>
                  </a:srgbClr>
                </a:solidFill>
              </a:endParaRPr>
            </a:p>
          </p:txBody>
        </p:sp>
      </p:grpSp>
      <p:grpSp>
        <p:nvGrpSpPr>
          <p:cNvPr id="34" name="Group 33"/>
          <p:cNvGrpSpPr/>
          <p:nvPr userDrawn="1"/>
        </p:nvGrpSpPr>
        <p:grpSpPr>
          <a:xfrm>
            <a:off x="1020349" y="5050754"/>
            <a:ext cx="320081" cy="370022"/>
            <a:chOff x="1020348" y="2865321"/>
            <a:chExt cx="320081" cy="370022"/>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6" name="TextBox 35"/>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9</a:t>
              </a:r>
              <a:endParaRPr lang="en-US" sz="135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51995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Autofit/>
          </a:bodyPr>
          <a:lstStyle>
            <a:lvl1pPr marL="257175" indent="-257175">
              <a:buClr>
                <a:schemeClr val="accent6"/>
              </a:buClr>
              <a:buFont typeface="Wingdings" charset="2"/>
              <a:buChar char="§"/>
              <a:defRPr/>
            </a:lvl1pPr>
            <a:lvl2pPr marL="557213" indent="-214313">
              <a:buClr>
                <a:schemeClr val="accent6"/>
              </a:buClr>
              <a:buFont typeface="Arial"/>
              <a:buChar char="•"/>
              <a:defRPr>
                <a:solidFill>
                  <a:schemeClr val="accent5"/>
                </a:solidFill>
              </a:defRPr>
            </a:lvl2pPr>
            <a:lvl3pPr marL="857250" indent="-171450">
              <a:buClr>
                <a:schemeClr val="accent6"/>
              </a:buClr>
              <a:buFont typeface="Lucida Grande"/>
              <a:buChar char="–"/>
              <a:defRPr>
                <a:solidFill>
                  <a:schemeClr val="accent5"/>
                </a:solidFill>
              </a:defRPr>
            </a:lvl3pPr>
            <a:lvl4pPr marL="1200150" indent="-171450">
              <a:buClr>
                <a:schemeClr val="accent6"/>
              </a:buClr>
              <a:buFont typeface="Wingdings" charset="2"/>
              <a:buChar char="§"/>
              <a:defRPr>
                <a:solidFill>
                  <a:schemeClr val="accent5"/>
                </a:solidFill>
              </a:defRPr>
            </a:lvl4pPr>
            <a:lvl5pPr marL="1714500" indent="-3429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935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081939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2"/>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Tree>
    <p:extLst>
      <p:ext uri="{BB962C8B-B14F-4D97-AF65-F5344CB8AC3E}">
        <p14:creationId xmlns:p14="http://schemas.microsoft.com/office/powerpoint/2010/main" val="29730548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8"/>
            <a:ext cx="1801599" cy="2376041"/>
          </a:xfrm>
        </p:spPr>
        <p:txBody>
          <a:bodyPr tIns="0" bIns="0" anchor="ctr" anchorCtr="1">
            <a:noAutofit/>
          </a:bodyPr>
          <a:lstStyle>
            <a:lvl1pPr marL="0" indent="0" algn="ctr">
              <a:spcBef>
                <a:spcPts val="0"/>
              </a:spcBef>
              <a:buNone/>
              <a:defRPr sz="15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84206437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2244835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355725806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7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40"/>
            <a:ext cx="8229600" cy="1012959"/>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7"/>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4" y="1663520"/>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6"/>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9"/>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4" y="2892832"/>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5"/>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8"/>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4" y="4108561"/>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2"/>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5"/>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4" y="5358248"/>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254694626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5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7"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6" y="175860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7"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6" y="2668704"/>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7"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6" y="358559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7"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6" y="4502486"/>
            <a:ext cx="787823" cy="488950"/>
          </a:xfrm>
        </p:spPr>
        <p:txBody>
          <a:bodyPr anchor="ctr">
            <a:noAutofit/>
          </a:bodyPr>
          <a:lstStyle>
            <a:lvl1pPr marL="0" marR="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marL="0" marR="0" lvl="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7"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6" y="5419376"/>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1818901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3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prstClr val="white"/>
                  </a:solidFill>
                </a:rPr>
                <a:t>Q:</a:t>
              </a:r>
              <a:endParaRPr lang="en-US" sz="4500" b="1" dirty="0">
                <a:solidFill>
                  <a:prstClr val="white"/>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37361424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215328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388105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316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7000"/>
            <a:ext cx="1943100" cy="627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7000"/>
            <a:ext cx="5676900" cy="627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69139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5" y="1600202"/>
            <a:ext cx="8260516"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sz="3300" dirty="0" smtClean="0">
                <a:solidFill>
                  <a:srgbClr val="EF6720"/>
                </a:solidFill>
                <a:latin typeface="Helvetica"/>
                <a:cs typeface="Helvetica"/>
              </a:rPr>
              <a:t>Click to edit Master title style</a:t>
            </a:r>
            <a:endParaRPr lang="en-US" sz="3300" dirty="0">
              <a:solidFill>
                <a:srgbClr val="EF6720"/>
              </a:solidFill>
              <a:latin typeface="Helvetica"/>
              <a:cs typeface="Helvetica"/>
            </a:endParaRPr>
          </a:p>
        </p:txBody>
      </p:sp>
    </p:spTree>
    <p:extLst>
      <p:ext uri="{BB962C8B-B14F-4D97-AF65-F5344CB8AC3E}">
        <p14:creationId xmlns:p14="http://schemas.microsoft.com/office/powerpoint/2010/main" val="421773575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latin typeface="Helvetica"/>
                <a:cs typeface="Helvetica"/>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130600250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srgbClr val="FFFFFF"/>
                  </a:solidFill>
                </a:rPr>
                <a:t>Q:</a:t>
              </a:r>
              <a:endParaRPr lang="en-US" sz="4500" b="1" dirty="0">
                <a:solidFill>
                  <a:srgbClr val="FFFFFF"/>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26082840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latin typeface="Helvetica"/>
                <a:cs typeface="Helvetica"/>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latin typeface="Helvetica"/>
                <a:cs typeface="Helvetica"/>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130626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281975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8228323" cy="639762"/>
          </a:xfrm>
        </p:spPr>
        <p:txBody>
          <a:bodyPr anchor="b">
            <a:noAutofit/>
          </a:bodyPr>
          <a:lstStyle>
            <a:lvl1pPr marL="0" indent="0">
              <a:buNone/>
              <a:defRPr sz="1800" b="1">
                <a:solidFill>
                  <a:schemeClr val="tx2"/>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solidFill>
                <a:srgbClr val="49494A">
                  <a:tint val="75000"/>
                </a:srgb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D349033-768B-B140-905F-0C8F12C80D08}" type="slidenum">
              <a:rPr lang="en-US" sz="1350" smtClean="0">
                <a:solidFill>
                  <a:srgbClr val="49494A"/>
                </a:solidFill>
              </a:rPr>
              <a:pPr defTabSz="342900"/>
              <a:t>‹#›</a:t>
            </a:fld>
            <a:endParaRPr lang="en-US" sz="1350">
              <a:solidFill>
                <a:srgbClr val="49494A"/>
              </a:solidFill>
            </a:endParaRPr>
          </a:p>
        </p:txBody>
      </p:sp>
      <p:sp>
        <p:nvSpPr>
          <p:cNvPr id="10" name="Text Placeholder 2"/>
          <p:cNvSpPr>
            <a:spLocks noGrp="1"/>
          </p:cNvSpPr>
          <p:nvPr>
            <p:ph idx="13"/>
          </p:nvPr>
        </p:nvSpPr>
        <p:spPr>
          <a:xfrm>
            <a:off x="461808" y="2184614"/>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6"/>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6"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63807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21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2850" baseline="0">
                <a:solidFill>
                  <a:schemeClr val="tx2"/>
                </a:solidFill>
                <a:latin typeface="Helvetica"/>
                <a:cs typeface="Helvetica"/>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6"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4" y="3205016"/>
            <a:ext cx="3973647" cy="1868473"/>
          </a:xfrm>
        </p:spPr>
        <p:txBody>
          <a:bodyPr>
            <a:normAutofit/>
          </a:bodyPr>
          <a:lstStyle>
            <a:lvl1pPr marL="0" indent="0">
              <a:lnSpc>
                <a:spcPct val="100000"/>
              </a:lnSpc>
              <a:buNone/>
              <a:defRPr sz="90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70" y="409668"/>
            <a:ext cx="3985825" cy="442869"/>
          </a:xfrm>
          <a:prstGeom prst="rect">
            <a:avLst/>
          </a:prstGeom>
        </p:spPr>
      </p:pic>
    </p:spTree>
    <p:extLst>
      <p:ext uri="{BB962C8B-B14F-4D97-AF65-F5344CB8AC3E}">
        <p14:creationId xmlns:p14="http://schemas.microsoft.com/office/powerpoint/2010/main" val="1757804161"/>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2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gn="ctr">
              <a:lnSpc>
                <a:spcPts val="2790"/>
              </a:lnSpc>
              <a:buFont typeface="Arial"/>
              <a:buNone/>
              <a:defRPr sz="2850" baseline="0">
                <a:solidFill>
                  <a:srgbClr val="49494A"/>
                </a:solidFill>
              </a:defRPr>
            </a:lvl1pPr>
            <a:lvl2pPr marL="342900" indent="0">
              <a:buNone/>
              <a:defRPr/>
            </a:lvl2pPr>
            <a:lvl3pPr marL="685800" indent="0">
              <a:buNone/>
              <a:defRPr/>
            </a:lvl3pPr>
            <a:lvl4pPr marL="1028700" indent="0">
              <a:buNone/>
              <a:defRPr/>
            </a:lvl4pPr>
            <a:lvl5pPr marL="1371600" indent="0">
              <a:buNone/>
              <a:defRPr/>
            </a:lvl5pPr>
          </a:lstStyle>
          <a:p>
            <a:pPr algn="ctr">
              <a:lnSpc>
                <a:spcPts val="3720"/>
              </a:lnSpc>
            </a:pPr>
            <a:r>
              <a:rPr lang="en-US" sz="2850" dirty="0" smtClean="0">
                <a:solidFill>
                  <a:schemeClr val="accent6"/>
                </a:solidFill>
              </a:rPr>
              <a:t>Thank You</a:t>
            </a:r>
            <a:endParaRPr lang="en-US" sz="2850" dirty="0">
              <a:solidFill>
                <a:schemeClr val="accent6"/>
              </a:solidFill>
            </a:endParaRPr>
          </a:p>
        </p:txBody>
      </p:sp>
    </p:spTree>
    <p:extLst>
      <p:ext uri="{BB962C8B-B14F-4D97-AF65-F5344CB8AC3E}">
        <p14:creationId xmlns:p14="http://schemas.microsoft.com/office/powerpoint/2010/main" val="189003671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21" name="Group 20"/>
          <p:cNvGrpSpPr/>
          <p:nvPr userDrawn="1"/>
        </p:nvGrpSpPr>
        <p:grpSpPr>
          <a:xfrm>
            <a:off x="1020349" y="1545810"/>
            <a:ext cx="320081" cy="370022"/>
            <a:chOff x="1020348" y="1545810"/>
            <a:chExt cx="320081" cy="370022"/>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6" name="TextBox 5"/>
            <p:cNvSpPr txBox="1"/>
            <p:nvPr userDrawn="1"/>
          </p:nvSpPr>
          <p:spPr>
            <a:xfrm>
              <a:off x="1027663" y="154581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a:t>
              </a:r>
              <a:endParaRPr lang="en-US" sz="1350" b="1" dirty="0">
                <a:solidFill>
                  <a:srgbClr val="E1A566">
                    <a:lumMod val="75000"/>
                  </a:srgbClr>
                </a:solidFill>
              </a:endParaRPr>
            </a:p>
          </p:txBody>
        </p:sp>
      </p:grpSp>
      <p:grpSp>
        <p:nvGrpSpPr>
          <p:cNvPr id="20" name="Group 19"/>
          <p:cNvGrpSpPr/>
          <p:nvPr userDrawn="1"/>
        </p:nvGrpSpPr>
        <p:grpSpPr>
          <a:xfrm>
            <a:off x="1020349" y="1983928"/>
            <a:ext cx="320081" cy="370022"/>
            <a:chOff x="1020348" y="1981200"/>
            <a:chExt cx="320081" cy="370022"/>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8" name="TextBox 7"/>
            <p:cNvSpPr txBox="1"/>
            <p:nvPr userDrawn="1"/>
          </p:nvSpPr>
          <p:spPr>
            <a:xfrm>
              <a:off x="1027663" y="198120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2</a:t>
              </a:r>
              <a:endParaRPr lang="en-US" sz="1350" b="1" dirty="0">
                <a:solidFill>
                  <a:srgbClr val="E1A566">
                    <a:lumMod val="75000"/>
                  </a:srgbClr>
                </a:solidFill>
              </a:endParaRPr>
            </a:p>
          </p:txBody>
        </p:sp>
      </p:grpSp>
      <p:grpSp>
        <p:nvGrpSpPr>
          <p:cNvPr id="19" name="Group 18"/>
          <p:cNvGrpSpPr/>
          <p:nvPr userDrawn="1"/>
        </p:nvGrpSpPr>
        <p:grpSpPr>
          <a:xfrm>
            <a:off x="1020349" y="2422046"/>
            <a:ext cx="320081" cy="370022"/>
            <a:chOff x="1020348" y="2424288"/>
            <a:chExt cx="320081" cy="370022"/>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0" name="TextBox 9"/>
            <p:cNvSpPr txBox="1"/>
            <p:nvPr userDrawn="1"/>
          </p:nvSpPr>
          <p:spPr>
            <a:xfrm>
              <a:off x="1027663" y="2424288"/>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3</a:t>
              </a:r>
              <a:endParaRPr lang="en-US" sz="1350" b="1" dirty="0">
                <a:solidFill>
                  <a:srgbClr val="E1A566">
                    <a:lumMod val="75000"/>
                  </a:srgbClr>
                </a:solidFill>
              </a:endParaRPr>
            </a:p>
          </p:txBody>
        </p:sp>
      </p:grpSp>
      <p:grpSp>
        <p:nvGrpSpPr>
          <p:cNvPr id="3" name="Group 2"/>
          <p:cNvGrpSpPr/>
          <p:nvPr userDrawn="1"/>
        </p:nvGrpSpPr>
        <p:grpSpPr>
          <a:xfrm>
            <a:off x="1020349" y="2860164"/>
            <a:ext cx="320081" cy="370022"/>
            <a:chOff x="1020348" y="2865321"/>
            <a:chExt cx="320081" cy="370022"/>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2" name="TextBox 11"/>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4</a:t>
              </a:r>
              <a:endParaRPr lang="en-US" sz="1350" b="1" dirty="0">
                <a:solidFill>
                  <a:srgbClr val="E1A566">
                    <a:lumMod val="75000"/>
                  </a:srgbClr>
                </a:solidFill>
              </a:endParaRPr>
            </a:p>
          </p:txBody>
        </p:sp>
      </p:grpSp>
      <p:grpSp>
        <p:nvGrpSpPr>
          <p:cNvPr id="2" name="Group 1"/>
          <p:cNvGrpSpPr/>
          <p:nvPr userDrawn="1"/>
        </p:nvGrpSpPr>
        <p:grpSpPr>
          <a:xfrm>
            <a:off x="930441" y="5482084"/>
            <a:ext cx="509368" cy="381268"/>
            <a:chOff x="930441" y="5482084"/>
            <a:chExt cx="509368" cy="381268"/>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4" name="TextBox 13"/>
            <p:cNvSpPr txBox="1"/>
            <p:nvPr userDrawn="1"/>
          </p:nvSpPr>
          <p:spPr>
            <a:xfrm>
              <a:off x="930441" y="5482084"/>
              <a:ext cx="509368"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10</a:t>
              </a:r>
              <a:endParaRPr lang="en-US" sz="135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1800">
                <a:solidFill>
                  <a:schemeClr val="tx1"/>
                </a:solidFill>
              </a:defRPr>
            </a:lvl1pPr>
            <a:lvl2pPr marL="557213" marR="0" indent="-214313" algn="l" defTabSz="342900" rtl="0" eaLnBrk="1" fontAlgn="auto" latinLnBrk="0" hangingPunct="1">
              <a:lnSpc>
                <a:spcPct val="100000"/>
              </a:lnSpc>
              <a:spcBef>
                <a:spcPct val="20000"/>
              </a:spcBef>
              <a:spcAft>
                <a:spcPts val="0"/>
              </a:spcAft>
              <a:buClr>
                <a:schemeClr val="accent6"/>
              </a:buClr>
              <a:buSzTx/>
              <a:buFont typeface="Arial"/>
              <a:buChar char="•"/>
              <a:tabLst/>
              <a:defRPr sz="1800" baseline="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9" y="3298282"/>
            <a:ext cx="320081" cy="370022"/>
            <a:chOff x="1020348" y="2865321"/>
            <a:chExt cx="320081" cy="370022"/>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4" name="TextBox 23"/>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5</a:t>
              </a:r>
              <a:endParaRPr lang="en-US" sz="1350" b="1" dirty="0">
                <a:solidFill>
                  <a:srgbClr val="E1A566">
                    <a:lumMod val="75000"/>
                  </a:srgbClr>
                </a:solidFill>
              </a:endParaRPr>
            </a:p>
          </p:txBody>
        </p:sp>
      </p:grpSp>
      <p:grpSp>
        <p:nvGrpSpPr>
          <p:cNvPr id="25" name="Group 24"/>
          <p:cNvGrpSpPr/>
          <p:nvPr userDrawn="1"/>
        </p:nvGrpSpPr>
        <p:grpSpPr>
          <a:xfrm>
            <a:off x="1020349" y="3736400"/>
            <a:ext cx="320081" cy="370022"/>
            <a:chOff x="1020348" y="2865321"/>
            <a:chExt cx="320081" cy="370022"/>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7" name="TextBox 26"/>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6</a:t>
              </a:r>
              <a:endParaRPr lang="en-US" sz="1350" b="1" dirty="0">
                <a:solidFill>
                  <a:srgbClr val="E1A566">
                    <a:lumMod val="75000"/>
                  </a:srgbClr>
                </a:solidFill>
              </a:endParaRPr>
            </a:p>
          </p:txBody>
        </p:sp>
      </p:grpSp>
      <p:grpSp>
        <p:nvGrpSpPr>
          <p:cNvPr id="28" name="Group 27"/>
          <p:cNvGrpSpPr/>
          <p:nvPr userDrawn="1"/>
        </p:nvGrpSpPr>
        <p:grpSpPr>
          <a:xfrm>
            <a:off x="1020349" y="4174518"/>
            <a:ext cx="320081" cy="370022"/>
            <a:chOff x="1020348" y="2865321"/>
            <a:chExt cx="320081" cy="370022"/>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0" name="TextBox 29"/>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7</a:t>
              </a:r>
              <a:endParaRPr lang="en-US" sz="1350" b="1" dirty="0">
                <a:solidFill>
                  <a:srgbClr val="E1A566">
                    <a:lumMod val="75000"/>
                  </a:srgbClr>
                </a:solidFill>
              </a:endParaRPr>
            </a:p>
          </p:txBody>
        </p:sp>
      </p:grpSp>
      <p:grpSp>
        <p:nvGrpSpPr>
          <p:cNvPr id="31" name="Group 30"/>
          <p:cNvGrpSpPr/>
          <p:nvPr userDrawn="1"/>
        </p:nvGrpSpPr>
        <p:grpSpPr>
          <a:xfrm>
            <a:off x="1020349" y="4612636"/>
            <a:ext cx="320081" cy="370022"/>
            <a:chOff x="1020348" y="2865321"/>
            <a:chExt cx="320081" cy="370022"/>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3" name="TextBox 32"/>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8</a:t>
              </a:r>
              <a:endParaRPr lang="en-US" sz="1350" b="1" dirty="0">
                <a:solidFill>
                  <a:srgbClr val="E1A566">
                    <a:lumMod val="75000"/>
                  </a:srgbClr>
                </a:solidFill>
              </a:endParaRPr>
            </a:p>
          </p:txBody>
        </p:sp>
      </p:grpSp>
      <p:grpSp>
        <p:nvGrpSpPr>
          <p:cNvPr id="34" name="Group 33"/>
          <p:cNvGrpSpPr/>
          <p:nvPr userDrawn="1"/>
        </p:nvGrpSpPr>
        <p:grpSpPr>
          <a:xfrm>
            <a:off x="1020349" y="5050754"/>
            <a:ext cx="320081" cy="370022"/>
            <a:chOff x="1020348" y="2865321"/>
            <a:chExt cx="320081" cy="370022"/>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6" name="TextBox 35"/>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9</a:t>
              </a:r>
              <a:endParaRPr lang="en-US" sz="135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393072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Autofit/>
          </a:bodyPr>
          <a:lstStyle>
            <a:lvl1pPr marL="257175" indent="-257175">
              <a:buClr>
                <a:schemeClr val="accent6"/>
              </a:buClr>
              <a:buFont typeface="Wingdings" charset="2"/>
              <a:buChar char="§"/>
              <a:defRPr/>
            </a:lvl1pPr>
            <a:lvl2pPr marL="557213" indent="-214313">
              <a:buClr>
                <a:schemeClr val="accent6"/>
              </a:buClr>
              <a:buFont typeface="Arial"/>
              <a:buChar char="•"/>
              <a:defRPr>
                <a:solidFill>
                  <a:schemeClr val="accent5"/>
                </a:solidFill>
              </a:defRPr>
            </a:lvl2pPr>
            <a:lvl3pPr marL="857250" indent="-171450">
              <a:buClr>
                <a:schemeClr val="accent6"/>
              </a:buClr>
              <a:buFont typeface="Lucida Grande"/>
              <a:buChar char="–"/>
              <a:defRPr>
                <a:solidFill>
                  <a:schemeClr val="accent5"/>
                </a:solidFill>
              </a:defRPr>
            </a:lvl3pPr>
            <a:lvl4pPr marL="1200150" indent="-171450">
              <a:buClr>
                <a:schemeClr val="accent6"/>
              </a:buClr>
              <a:buFont typeface="Wingdings" charset="2"/>
              <a:buChar char="§"/>
              <a:defRPr>
                <a:solidFill>
                  <a:schemeClr val="accent5"/>
                </a:solidFill>
              </a:defRPr>
            </a:lvl4pPr>
            <a:lvl5pPr marL="1714500" indent="-3429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13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fld id="{C228EB0A-CF79-4A77-A441-0FD8ABA1859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8720270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2"/>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Tree>
    <p:extLst>
      <p:ext uri="{BB962C8B-B14F-4D97-AF65-F5344CB8AC3E}">
        <p14:creationId xmlns:p14="http://schemas.microsoft.com/office/powerpoint/2010/main" val="8725694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5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8"/>
            <a:ext cx="1801599" cy="2376041"/>
          </a:xfrm>
        </p:spPr>
        <p:txBody>
          <a:bodyPr tIns="0" bIns="0" anchor="ctr" anchorCtr="1">
            <a:noAutofit/>
          </a:bodyPr>
          <a:lstStyle>
            <a:lvl1pPr marL="0" indent="0" algn="ctr">
              <a:spcBef>
                <a:spcPts val="0"/>
              </a:spcBef>
              <a:buNone/>
              <a:defRPr sz="15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82943553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6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80662779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57474318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8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40"/>
            <a:ext cx="8229600" cy="1012959"/>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7"/>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4" y="1663520"/>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6"/>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9"/>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4" y="2892832"/>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5"/>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8"/>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4" y="4108561"/>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2"/>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5"/>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4" y="5358248"/>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04666420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9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7"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6" y="175860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7"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6" y="2668704"/>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7"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6" y="358559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7"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6" y="4502486"/>
            <a:ext cx="787823" cy="488950"/>
          </a:xfrm>
        </p:spPr>
        <p:txBody>
          <a:bodyPr anchor="ctr">
            <a:noAutofit/>
          </a:bodyPr>
          <a:lstStyle>
            <a:lvl1pPr marL="0" marR="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marL="0" marR="0" lvl="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7"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6" y="5419376"/>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30100039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8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prstClr val="white"/>
                  </a:solidFill>
                </a:rPr>
                <a:t>Q:</a:t>
              </a:r>
              <a:endParaRPr lang="en-US" sz="4500" b="1" dirty="0">
                <a:solidFill>
                  <a:prstClr val="white"/>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393035083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9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974648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166683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1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8F1EE1-DE33-475C-8615-34C4E8A560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3959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637F65F-A573-4624-A3EA-827A6F2AD431}"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17097610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5" y="1600202"/>
            <a:ext cx="8260516"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sz="3300" dirty="0" smtClean="0">
                <a:solidFill>
                  <a:srgbClr val="EF6720"/>
                </a:solidFill>
                <a:latin typeface="Helvetica"/>
                <a:cs typeface="Helvetica"/>
              </a:rPr>
              <a:t>Click to edit Master title style</a:t>
            </a:r>
            <a:endParaRPr lang="en-US" sz="3300" dirty="0">
              <a:solidFill>
                <a:srgbClr val="EF6720"/>
              </a:solidFill>
              <a:latin typeface="Helvetica"/>
              <a:cs typeface="Helvetica"/>
            </a:endParaRPr>
          </a:p>
        </p:txBody>
      </p:sp>
    </p:spTree>
    <p:extLst>
      <p:ext uri="{BB962C8B-B14F-4D97-AF65-F5344CB8AC3E}">
        <p14:creationId xmlns:p14="http://schemas.microsoft.com/office/powerpoint/2010/main" val="34672952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latin typeface="Helvetica"/>
                <a:cs typeface="Helvetica"/>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412801427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0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srgbClr val="FFFFFF"/>
                  </a:solidFill>
                </a:rPr>
                <a:t>Q:</a:t>
              </a:r>
              <a:endParaRPr lang="en-US" sz="4500" b="1" dirty="0">
                <a:solidFill>
                  <a:srgbClr val="FFFFFF"/>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0363681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1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latin typeface="Helvetica"/>
                <a:cs typeface="Helvetica"/>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latin typeface="Helvetica"/>
                <a:cs typeface="Helvetica"/>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442239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534768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8228323" cy="639762"/>
          </a:xfrm>
        </p:spPr>
        <p:txBody>
          <a:bodyPr anchor="b">
            <a:noAutofit/>
          </a:bodyPr>
          <a:lstStyle>
            <a:lvl1pPr marL="0" indent="0">
              <a:buNone/>
              <a:defRPr sz="1800" b="1">
                <a:solidFill>
                  <a:schemeClr val="tx2"/>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solidFill>
                <a:srgbClr val="49494A">
                  <a:tint val="75000"/>
                </a:srgb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D349033-768B-B140-905F-0C8F12C80D08}" type="slidenum">
              <a:rPr lang="en-US" sz="1350" smtClean="0">
                <a:solidFill>
                  <a:srgbClr val="49494A"/>
                </a:solidFill>
              </a:rPr>
              <a:pPr defTabSz="342900"/>
              <a:t>‹#›</a:t>
            </a:fld>
            <a:endParaRPr lang="en-US" sz="1350">
              <a:solidFill>
                <a:srgbClr val="49494A"/>
              </a:solidFill>
            </a:endParaRPr>
          </a:p>
        </p:txBody>
      </p:sp>
      <p:sp>
        <p:nvSpPr>
          <p:cNvPr id="10" name="Text Placeholder 2"/>
          <p:cNvSpPr>
            <a:spLocks noGrp="1"/>
          </p:cNvSpPr>
          <p:nvPr>
            <p:ph idx="13"/>
          </p:nvPr>
        </p:nvSpPr>
        <p:spPr>
          <a:xfrm>
            <a:off x="461808" y="2184614"/>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6"/>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6"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42586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preserve="1" userDrawn="1">
  <p:cSld name="3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2850" baseline="0">
                <a:solidFill>
                  <a:schemeClr val="tx2"/>
                </a:solidFill>
                <a:latin typeface="Helvetica"/>
                <a:cs typeface="Helvetica"/>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6"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4" y="3205016"/>
            <a:ext cx="3973647" cy="1868473"/>
          </a:xfrm>
        </p:spPr>
        <p:txBody>
          <a:bodyPr>
            <a:normAutofit/>
          </a:bodyPr>
          <a:lstStyle>
            <a:lvl1pPr marL="0" indent="0">
              <a:lnSpc>
                <a:spcPct val="100000"/>
              </a:lnSpc>
              <a:buNone/>
              <a:defRPr sz="90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70" y="409668"/>
            <a:ext cx="3985825" cy="442869"/>
          </a:xfrm>
          <a:prstGeom prst="rect">
            <a:avLst/>
          </a:prstGeom>
        </p:spPr>
      </p:pic>
    </p:spTree>
    <p:extLst>
      <p:ext uri="{BB962C8B-B14F-4D97-AF65-F5344CB8AC3E}">
        <p14:creationId xmlns:p14="http://schemas.microsoft.com/office/powerpoint/2010/main" val="2785827930"/>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31_Blank">
    <p:spTree>
      <p:nvGrpSpPr>
        <p:cNvPr id="1" name=""/>
        <p:cNvGrpSpPr/>
        <p:nvPr/>
      </p:nvGrpSpPr>
      <p:grpSpPr>
        <a:xfrm>
          <a:off x="0" y="0"/>
          <a:ext cx="0" cy="0"/>
          <a:chOff x="0" y="0"/>
          <a:chExt cx="0" cy="0"/>
        </a:xfrm>
      </p:grpSpPr>
      <p:grpSp>
        <p:nvGrpSpPr>
          <p:cNvPr id="21" name="Group 20"/>
          <p:cNvGrpSpPr/>
          <p:nvPr userDrawn="1"/>
        </p:nvGrpSpPr>
        <p:grpSpPr>
          <a:xfrm>
            <a:off x="1020349" y="1545810"/>
            <a:ext cx="320081" cy="370022"/>
            <a:chOff x="1020348" y="1545810"/>
            <a:chExt cx="320081" cy="370022"/>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6" name="TextBox 5"/>
            <p:cNvSpPr txBox="1"/>
            <p:nvPr userDrawn="1"/>
          </p:nvSpPr>
          <p:spPr>
            <a:xfrm>
              <a:off x="1027663" y="154581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a:t>
              </a:r>
              <a:endParaRPr lang="en-US" sz="1350" b="1" dirty="0">
                <a:solidFill>
                  <a:srgbClr val="E1A566">
                    <a:lumMod val="75000"/>
                  </a:srgbClr>
                </a:solidFill>
              </a:endParaRPr>
            </a:p>
          </p:txBody>
        </p:sp>
      </p:grpSp>
      <p:grpSp>
        <p:nvGrpSpPr>
          <p:cNvPr id="20" name="Group 19"/>
          <p:cNvGrpSpPr/>
          <p:nvPr userDrawn="1"/>
        </p:nvGrpSpPr>
        <p:grpSpPr>
          <a:xfrm>
            <a:off x="1020349" y="1983928"/>
            <a:ext cx="320081" cy="370022"/>
            <a:chOff x="1020348" y="1981200"/>
            <a:chExt cx="320081" cy="370022"/>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8" name="TextBox 7"/>
            <p:cNvSpPr txBox="1"/>
            <p:nvPr userDrawn="1"/>
          </p:nvSpPr>
          <p:spPr>
            <a:xfrm>
              <a:off x="1027663" y="1981200"/>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2</a:t>
              </a:r>
              <a:endParaRPr lang="en-US" sz="1350" b="1" dirty="0">
                <a:solidFill>
                  <a:srgbClr val="E1A566">
                    <a:lumMod val="75000"/>
                  </a:srgbClr>
                </a:solidFill>
              </a:endParaRPr>
            </a:p>
          </p:txBody>
        </p:sp>
      </p:grpSp>
      <p:grpSp>
        <p:nvGrpSpPr>
          <p:cNvPr id="19" name="Group 18"/>
          <p:cNvGrpSpPr/>
          <p:nvPr userDrawn="1"/>
        </p:nvGrpSpPr>
        <p:grpSpPr>
          <a:xfrm>
            <a:off x="1020349" y="2422046"/>
            <a:ext cx="320081" cy="370022"/>
            <a:chOff x="1020348" y="2424288"/>
            <a:chExt cx="320081" cy="370022"/>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0" name="TextBox 9"/>
            <p:cNvSpPr txBox="1"/>
            <p:nvPr userDrawn="1"/>
          </p:nvSpPr>
          <p:spPr>
            <a:xfrm>
              <a:off x="1027663" y="2424288"/>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3</a:t>
              </a:r>
              <a:endParaRPr lang="en-US" sz="1350" b="1" dirty="0">
                <a:solidFill>
                  <a:srgbClr val="E1A566">
                    <a:lumMod val="75000"/>
                  </a:srgbClr>
                </a:solidFill>
              </a:endParaRPr>
            </a:p>
          </p:txBody>
        </p:sp>
      </p:grpSp>
      <p:grpSp>
        <p:nvGrpSpPr>
          <p:cNvPr id="3" name="Group 2"/>
          <p:cNvGrpSpPr/>
          <p:nvPr userDrawn="1"/>
        </p:nvGrpSpPr>
        <p:grpSpPr>
          <a:xfrm>
            <a:off x="1020349" y="2860164"/>
            <a:ext cx="320081" cy="370022"/>
            <a:chOff x="1020348" y="2865321"/>
            <a:chExt cx="320081" cy="370022"/>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2" name="TextBox 11"/>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4</a:t>
              </a:r>
              <a:endParaRPr lang="en-US" sz="1350" b="1" dirty="0">
                <a:solidFill>
                  <a:srgbClr val="E1A566">
                    <a:lumMod val="75000"/>
                  </a:srgbClr>
                </a:solidFill>
              </a:endParaRPr>
            </a:p>
          </p:txBody>
        </p:sp>
      </p:grpSp>
      <p:grpSp>
        <p:nvGrpSpPr>
          <p:cNvPr id="2" name="Group 1"/>
          <p:cNvGrpSpPr/>
          <p:nvPr userDrawn="1"/>
        </p:nvGrpSpPr>
        <p:grpSpPr>
          <a:xfrm>
            <a:off x="930441" y="5482084"/>
            <a:ext cx="509368" cy="381268"/>
            <a:chOff x="930441" y="5482084"/>
            <a:chExt cx="509368" cy="381268"/>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14" name="TextBox 13"/>
            <p:cNvSpPr txBox="1"/>
            <p:nvPr userDrawn="1"/>
          </p:nvSpPr>
          <p:spPr>
            <a:xfrm>
              <a:off x="930441" y="5482084"/>
              <a:ext cx="509368" cy="300082"/>
            </a:xfrm>
            <a:prstGeom prst="rect">
              <a:avLst/>
            </a:prstGeom>
            <a:noFill/>
          </p:spPr>
          <p:txBody>
            <a:bodyPr wrap="square" rtlCol="0">
              <a:spAutoFit/>
            </a:bodyPr>
            <a:lstStyle/>
            <a:p>
              <a:pPr algn="ctr" defTabSz="342900"/>
              <a:r>
                <a:rPr lang="en-US" sz="1350" b="1" dirty="0" smtClean="0">
                  <a:solidFill>
                    <a:srgbClr val="E1A566">
                      <a:lumMod val="75000"/>
                    </a:srgbClr>
                  </a:solidFill>
                </a:rPr>
                <a:t>10</a:t>
              </a:r>
              <a:endParaRPr lang="en-US" sz="135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1800">
                <a:solidFill>
                  <a:schemeClr val="tx1"/>
                </a:solidFill>
              </a:defRPr>
            </a:lvl1pPr>
            <a:lvl2pPr marL="557213" marR="0" indent="-214313" algn="l" defTabSz="342900" rtl="0" eaLnBrk="1" fontAlgn="auto" latinLnBrk="0" hangingPunct="1">
              <a:lnSpc>
                <a:spcPct val="100000"/>
              </a:lnSpc>
              <a:spcBef>
                <a:spcPct val="20000"/>
              </a:spcBef>
              <a:spcAft>
                <a:spcPts val="0"/>
              </a:spcAft>
              <a:buClr>
                <a:schemeClr val="accent6"/>
              </a:buClr>
              <a:buSzTx/>
              <a:buFont typeface="Arial"/>
              <a:buChar char="•"/>
              <a:tabLst/>
              <a:defRPr sz="1800" baseline="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557213" marR="0" lvl="1" indent="-214313" algn="l" defTabSz="3429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9" y="3298282"/>
            <a:ext cx="320081" cy="370022"/>
            <a:chOff x="1020348" y="2865321"/>
            <a:chExt cx="320081" cy="370022"/>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4" name="TextBox 23"/>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5</a:t>
              </a:r>
              <a:endParaRPr lang="en-US" sz="1350" b="1" dirty="0">
                <a:solidFill>
                  <a:srgbClr val="E1A566">
                    <a:lumMod val="75000"/>
                  </a:srgbClr>
                </a:solidFill>
              </a:endParaRPr>
            </a:p>
          </p:txBody>
        </p:sp>
      </p:grpSp>
      <p:grpSp>
        <p:nvGrpSpPr>
          <p:cNvPr id="25" name="Group 24"/>
          <p:cNvGrpSpPr/>
          <p:nvPr userDrawn="1"/>
        </p:nvGrpSpPr>
        <p:grpSpPr>
          <a:xfrm>
            <a:off x="1020349" y="3736400"/>
            <a:ext cx="320081" cy="370022"/>
            <a:chOff x="1020348" y="2865321"/>
            <a:chExt cx="320081" cy="370022"/>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27" name="TextBox 26"/>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6</a:t>
              </a:r>
              <a:endParaRPr lang="en-US" sz="1350" b="1" dirty="0">
                <a:solidFill>
                  <a:srgbClr val="E1A566">
                    <a:lumMod val="75000"/>
                  </a:srgbClr>
                </a:solidFill>
              </a:endParaRPr>
            </a:p>
          </p:txBody>
        </p:sp>
      </p:grpSp>
      <p:grpSp>
        <p:nvGrpSpPr>
          <p:cNvPr id="28" name="Group 27"/>
          <p:cNvGrpSpPr/>
          <p:nvPr userDrawn="1"/>
        </p:nvGrpSpPr>
        <p:grpSpPr>
          <a:xfrm>
            <a:off x="1020349" y="4174518"/>
            <a:ext cx="320081" cy="370022"/>
            <a:chOff x="1020348" y="2865321"/>
            <a:chExt cx="320081" cy="370022"/>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0" name="TextBox 29"/>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7</a:t>
              </a:r>
              <a:endParaRPr lang="en-US" sz="1350" b="1" dirty="0">
                <a:solidFill>
                  <a:srgbClr val="E1A566">
                    <a:lumMod val="75000"/>
                  </a:srgbClr>
                </a:solidFill>
              </a:endParaRPr>
            </a:p>
          </p:txBody>
        </p:sp>
      </p:grpSp>
      <p:grpSp>
        <p:nvGrpSpPr>
          <p:cNvPr id="31" name="Group 30"/>
          <p:cNvGrpSpPr/>
          <p:nvPr userDrawn="1"/>
        </p:nvGrpSpPr>
        <p:grpSpPr>
          <a:xfrm>
            <a:off x="1020349" y="4612636"/>
            <a:ext cx="320081" cy="370022"/>
            <a:chOff x="1020348" y="2865321"/>
            <a:chExt cx="320081" cy="370022"/>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3" name="TextBox 32"/>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8</a:t>
              </a:r>
              <a:endParaRPr lang="en-US" sz="1350" b="1" dirty="0">
                <a:solidFill>
                  <a:srgbClr val="E1A566">
                    <a:lumMod val="75000"/>
                  </a:srgbClr>
                </a:solidFill>
              </a:endParaRPr>
            </a:p>
          </p:txBody>
        </p:sp>
      </p:grpSp>
      <p:grpSp>
        <p:nvGrpSpPr>
          <p:cNvPr id="34" name="Group 33"/>
          <p:cNvGrpSpPr/>
          <p:nvPr userDrawn="1"/>
        </p:nvGrpSpPr>
        <p:grpSpPr>
          <a:xfrm>
            <a:off x="1020349" y="5050754"/>
            <a:ext cx="320081" cy="370022"/>
            <a:chOff x="1020348" y="2865321"/>
            <a:chExt cx="320081" cy="370022"/>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sp>
          <p:nvSpPr>
            <p:cNvPr id="36" name="TextBox 35"/>
            <p:cNvSpPr txBox="1"/>
            <p:nvPr userDrawn="1"/>
          </p:nvSpPr>
          <p:spPr>
            <a:xfrm>
              <a:off x="1027663" y="2865321"/>
              <a:ext cx="292785" cy="300082"/>
            </a:xfrm>
            <a:prstGeom prst="rect">
              <a:avLst/>
            </a:prstGeom>
            <a:noFill/>
          </p:spPr>
          <p:txBody>
            <a:bodyPr wrap="square" rtlCol="0">
              <a:spAutoFit/>
            </a:bodyPr>
            <a:lstStyle/>
            <a:p>
              <a:pPr algn="ctr" defTabSz="342900"/>
              <a:r>
                <a:rPr lang="en-US" sz="1350" b="1" dirty="0" smtClean="0">
                  <a:solidFill>
                    <a:srgbClr val="E1A566">
                      <a:lumMod val="75000"/>
                    </a:srgbClr>
                  </a:solidFill>
                </a:rPr>
                <a:t>9</a:t>
              </a:r>
              <a:endParaRPr lang="en-US" sz="135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93368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Autofit/>
          </a:bodyPr>
          <a:lstStyle>
            <a:lvl1pPr marL="257175" indent="-257175">
              <a:buClr>
                <a:schemeClr val="accent6"/>
              </a:buClr>
              <a:buFont typeface="Wingdings" charset="2"/>
              <a:buChar char="§"/>
              <a:defRPr/>
            </a:lvl1pPr>
            <a:lvl2pPr marL="557213" indent="-214313">
              <a:buClr>
                <a:schemeClr val="accent6"/>
              </a:buClr>
              <a:buFont typeface="Arial"/>
              <a:buChar char="•"/>
              <a:defRPr>
                <a:solidFill>
                  <a:schemeClr val="accent5"/>
                </a:solidFill>
              </a:defRPr>
            </a:lvl2pPr>
            <a:lvl3pPr marL="857250" indent="-171450">
              <a:buClr>
                <a:schemeClr val="accent6"/>
              </a:buClr>
              <a:buFont typeface="Lucida Grande"/>
              <a:buChar char="–"/>
              <a:defRPr>
                <a:solidFill>
                  <a:schemeClr val="accent5"/>
                </a:solidFill>
              </a:defRPr>
            </a:lvl3pPr>
            <a:lvl4pPr marL="1200150" indent="-171450">
              <a:buClr>
                <a:schemeClr val="accent6"/>
              </a:buClr>
              <a:buFont typeface="Wingdings" charset="2"/>
              <a:buChar char="§"/>
              <a:defRPr>
                <a:solidFill>
                  <a:schemeClr val="accent5"/>
                </a:solidFill>
              </a:defRPr>
            </a:lvl4pPr>
            <a:lvl5pPr marL="1714500" indent="-3429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23567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2"/>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Tree>
    <p:extLst>
      <p:ext uri="{BB962C8B-B14F-4D97-AF65-F5344CB8AC3E}">
        <p14:creationId xmlns:p14="http://schemas.microsoft.com/office/powerpoint/2010/main" val="148764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1780E6D1-7526-45E7-9654-C7E0AC921D9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68016904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7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8"/>
            <a:ext cx="1801599" cy="2376041"/>
          </a:xfrm>
        </p:spPr>
        <p:txBody>
          <a:bodyPr tIns="0" bIns="0" anchor="ctr" anchorCtr="1">
            <a:noAutofit/>
          </a:bodyPr>
          <a:lstStyle>
            <a:lvl1pPr marL="0" indent="0" algn="ctr">
              <a:spcBef>
                <a:spcPts val="0"/>
              </a:spcBef>
              <a:buNone/>
              <a:defRPr sz="15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95226695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8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2"/>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36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9"/>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174299159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136589833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2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40"/>
            <a:ext cx="8229600" cy="1012959"/>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7"/>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4" y="1663520"/>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6"/>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9"/>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4" y="2892832"/>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5"/>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8"/>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4" y="4108561"/>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2"/>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5"/>
            <a:ext cx="5467350" cy="847725"/>
          </a:xfrm>
        </p:spPr>
        <p:txBody>
          <a:bodyPr anchor="ctr">
            <a:noAutofit/>
          </a:bodyPr>
          <a:lstStyle>
            <a:lvl1pPr marL="0" indent="0">
              <a:buNone/>
              <a:defRPr sz="16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4" y="5358248"/>
            <a:ext cx="1032319" cy="488950"/>
          </a:xfrm>
        </p:spPr>
        <p:txBody>
          <a:bodyPr anchor="ctr">
            <a:noAutofit/>
          </a:bodyPr>
          <a:lstStyle>
            <a:lvl1pPr marL="0" indent="0" algn="ctr">
              <a:buNone/>
              <a:defRPr sz="270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384202829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3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7"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6" y="175860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7"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6" y="2668704"/>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7"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6" y="3585595"/>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7"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6" y="4502486"/>
            <a:ext cx="787823" cy="488950"/>
          </a:xfrm>
        </p:spPr>
        <p:txBody>
          <a:bodyPr anchor="ctr">
            <a:noAutofit/>
          </a:bodyPr>
          <a:lstStyle>
            <a:lvl1pPr marL="0" marR="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marL="0" marR="0" lvl="0" indent="0" algn="ctr" defTabSz="3429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7"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6" y="5419376"/>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30451545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24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prstClr val="white"/>
                  </a:solidFill>
                </a:rPr>
                <a:t>Q:</a:t>
              </a:r>
              <a:endParaRPr lang="en-US" sz="4500" b="1" dirty="0">
                <a:solidFill>
                  <a:prstClr val="white"/>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48624119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25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385642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83065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2"/>
            <a:ext cx="7993503"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cxnSp>
        <p:nvCxnSpPr>
          <p:cNvPr id="9" name="Straight Connector 8"/>
          <p:cNvCxnSpPr/>
          <p:nvPr userDrawn="1"/>
        </p:nvCxnSpPr>
        <p:spPr>
          <a:xfrm flipV="1">
            <a:off x="565492" y="1411647"/>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381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5" y="1600202"/>
            <a:ext cx="8260516" cy="4525963"/>
          </a:xfrm>
          <a:prstGeom prst="rect">
            <a:avLst/>
          </a:prstGeom>
        </p:spPr>
        <p:txBody>
          <a:bodyPr vert="horz" lIns="91440" tIns="45720" rIns="91440" bIns="45720" rtlCol="0">
            <a:normAutofit/>
          </a:bodyPr>
          <a:lstStyle>
            <a:lvl1pPr marL="257175" indent="-257175">
              <a:buClr>
                <a:schemeClr val="accent6"/>
              </a:buClr>
              <a:buFont typeface="Wingdings" charset="2"/>
              <a:buChar char="§"/>
              <a:defRPr>
                <a:latin typeface="Helvetica"/>
                <a:cs typeface="Helvetica"/>
              </a:defRPr>
            </a:lvl1pPr>
            <a:lvl2pPr marL="557213" indent="-214313">
              <a:buClr>
                <a:schemeClr val="accent6"/>
              </a:buClr>
              <a:buFont typeface="Arial"/>
              <a:buChar char="•"/>
              <a:defRPr>
                <a:solidFill>
                  <a:schemeClr val="accent5"/>
                </a:solidFill>
                <a:latin typeface="Helvetica"/>
                <a:cs typeface="Helvetica"/>
              </a:defRPr>
            </a:lvl2pPr>
            <a:lvl3pPr marL="857250" indent="-171450">
              <a:buClr>
                <a:schemeClr val="accent6"/>
              </a:buClr>
              <a:buFont typeface="Lucida Grande"/>
              <a:buChar char="–"/>
              <a:defRPr>
                <a:solidFill>
                  <a:schemeClr val="accent5"/>
                </a:solidFill>
                <a:latin typeface="Helvetica"/>
                <a:cs typeface="Helvetica"/>
              </a:defRPr>
            </a:lvl3pPr>
            <a:lvl4pPr marL="1200150" indent="-171450">
              <a:buClr>
                <a:schemeClr val="accent6"/>
              </a:buClr>
              <a:buFont typeface="Wingdings" charset="2"/>
              <a:buChar char="§"/>
              <a:defRPr>
                <a:solidFill>
                  <a:schemeClr val="accent5"/>
                </a:solidFill>
                <a:latin typeface="Helvetica"/>
                <a:cs typeface="Helvetica"/>
              </a:defRPr>
            </a:lvl4pPr>
            <a:lvl5pPr marL="1714500" indent="-3429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sz="3300" dirty="0" smtClean="0">
                <a:solidFill>
                  <a:srgbClr val="EF6720"/>
                </a:solidFill>
                <a:latin typeface="Helvetica"/>
                <a:cs typeface="Helvetica"/>
              </a:rPr>
              <a:t>Click to edit Master title style</a:t>
            </a:r>
            <a:endParaRPr lang="en-US" sz="3300" dirty="0">
              <a:solidFill>
                <a:srgbClr val="EF6720"/>
              </a:solidFill>
              <a:latin typeface="Helvetica"/>
              <a:cs typeface="Helvetica"/>
            </a:endParaRPr>
          </a:p>
        </p:txBody>
      </p:sp>
    </p:spTree>
    <p:extLst>
      <p:ext uri="{BB962C8B-B14F-4D97-AF65-F5344CB8AC3E}">
        <p14:creationId xmlns:p14="http://schemas.microsoft.com/office/powerpoint/2010/main" val="2382241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6B8D6C2B-3F56-478D-BD5B-8188FA9D237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34974826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Rectangle 4"/>
          <p:cNvSpPr/>
          <p:nvPr userDrawn="1"/>
        </p:nvSpPr>
        <p:spPr>
          <a:xfrm>
            <a:off x="0" y="1830235"/>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D8662B"/>
              </a:solidFill>
            </a:endParaRPr>
          </a:p>
        </p:txBody>
      </p:sp>
      <p:sp>
        <p:nvSpPr>
          <p:cNvPr id="6" name="Rectangle 5"/>
          <p:cNvSpPr/>
          <p:nvPr userDrawn="1"/>
        </p:nvSpPr>
        <p:spPr>
          <a:xfrm>
            <a:off x="0" y="4823921"/>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D8662B">
                  <a:lumMod val="75000"/>
                </a:srgbClr>
              </a:solidFill>
            </a:endParaRPr>
          </a:p>
        </p:txBody>
      </p:sp>
      <p:sp>
        <p:nvSpPr>
          <p:cNvPr id="7" name="TextBox 6"/>
          <p:cNvSpPr txBox="1"/>
          <p:nvPr userDrawn="1"/>
        </p:nvSpPr>
        <p:spPr>
          <a:xfrm>
            <a:off x="304800" y="-62283"/>
            <a:ext cx="3048000" cy="2354491"/>
          </a:xfrm>
          <a:prstGeom prst="rect">
            <a:avLst/>
          </a:prstGeom>
          <a:noFill/>
        </p:spPr>
        <p:txBody>
          <a:bodyPr wrap="square" rtlCol="0">
            <a:spAutoFit/>
          </a:bodyPr>
          <a:lstStyle/>
          <a:p>
            <a:pPr defTabSz="342900"/>
            <a:r>
              <a:rPr lang="en-US" sz="14700" b="1" dirty="0" smtClean="0">
                <a:solidFill>
                  <a:srgbClr val="3E3538"/>
                </a:solidFill>
              </a:rPr>
              <a:t>Q:</a:t>
            </a:r>
            <a:endParaRPr lang="en-US" sz="14700" b="1" dirty="0">
              <a:solidFill>
                <a:srgbClr val="3E3538"/>
              </a:solidFill>
            </a:endParaRPr>
          </a:p>
        </p:txBody>
      </p:sp>
      <p:sp>
        <p:nvSpPr>
          <p:cNvPr id="9"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6" y="1969700"/>
            <a:ext cx="6091562" cy="914400"/>
          </a:xfrm>
        </p:spPr>
        <p:txBody>
          <a:bodyPr>
            <a:noAutofit/>
          </a:bodyPr>
          <a:lstStyle>
            <a:lvl1pPr marL="0" indent="0">
              <a:buNone/>
              <a:defRPr sz="2025">
                <a:solidFill>
                  <a:schemeClr val="bg1">
                    <a:lumMod val="95000"/>
                  </a:schemeClr>
                </a:solidFill>
                <a:latin typeface="Helvetica"/>
                <a:cs typeface="Helvetica"/>
              </a:defRPr>
            </a:lvl1pPr>
            <a:lvl2pPr marL="342900" indent="0">
              <a:buNone/>
              <a:defRPr sz="2025">
                <a:solidFill>
                  <a:schemeClr val="bg1">
                    <a:lumMod val="95000"/>
                  </a:schemeClr>
                </a:solidFill>
              </a:defRPr>
            </a:lvl2pPr>
            <a:lvl3pPr marL="685800" indent="0">
              <a:buNone/>
              <a:defRPr sz="2025">
                <a:solidFill>
                  <a:schemeClr val="bg1">
                    <a:lumMod val="95000"/>
                  </a:schemeClr>
                </a:solidFill>
              </a:defRPr>
            </a:lvl3pPr>
            <a:lvl4pPr marL="1028700" indent="0">
              <a:buNone/>
              <a:defRPr sz="2025">
                <a:solidFill>
                  <a:schemeClr val="bg1">
                    <a:lumMod val="95000"/>
                  </a:schemeClr>
                </a:solidFill>
              </a:defRPr>
            </a:lvl4pPr>
            <a:lvl5pPr marL="1371600" indent="0">
              <a:buNone/>
              <a:defRPr sz="2025">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0968753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6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342900"/>
            <a:r>
              <a:rPr lang="en-US" sz="135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1" y="162887"/>
            <a:ext cx="1949450" cy="988046"/>
            <a:chOff x="0" y="162886"/>
            <a:chExt cx="1949450" cy="988046"/>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4" name="TextBox 43"/>
            <p:cNvSpPr txBox="1"/>
            <p:nvPr/>
          </p:nvSpPr>
          <p:spPr>
            <a:xfrm>
              <a:off x="452438" y="162886"/>
              <a:ext cx="1462088" cy="784830"/>
            </a:xfrm>
            <a:prstGeom prst="rect">
              <a:avLst/>
            </a:prstGeom>
            <a:noFill/>
          </p:spPr>
          <p:txBody>
            <a:bodyPr wrap="square" rtlCol="0">
              <a:spAutoFit/>
            </a:bodyPr>
            <a:lstStyle/>
            <a:p>
              <a:pPr algn="r" defTabSz="342900"/>
              <a:r>
                <a:rPr lang="en-US" sz="4500" b="1" dirty="0" smtClean="0">
                  <a:solidFill>
                    <a:srgbClr val="FFFFFF"/>
                  </a:solidFill>
                </a:rPr>
                <a:t>Q:</a:t>
              </a:r>
              <a:endParaRPr lang="en-US" sz="4500" b="1" dirty="0">
                <a:solidFill>
                  <a:srgbClr val="FFFFFF"/>
                </a:solidFill>
              </a:endParaRPr>
            </a:p>
          </p:txBody>
        </p:sp>
      </p:grpSp>
      <p:sp>
        <p:nvSpPr>
          <p:cNvPr id="45"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6" y="169748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6" y="260757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6" y="3524468"/>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6" y="4448150"/>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00"/>
              <a:endParaRPr lang="en-US" sz="1350">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6" y="5351457"/>
            <a:ext cx="787823" cy="488950"/>
          </a:xfrm>
        </p:spPr>
        <p:txBody>
          <a:bodyPr anchor="ctr">
            <a:noAutofit/>
          </a:bodyPr>
          <a:lstStyle>
            <a:lvl1pPr marL="0" indent="0" algn="ctr">
              <a:buNone/>
              <a:defRPr sz="1950">
                <a:solidFill>
                  <a:srgbClr val="F2F2F2"/>
                </a:solidFill>
                <a:latin typeface="Helvetica"/>
                <a:cs typeface="Helvetica"/>
              </a:defRPr>
            </a:lvl1pPr>
            <a:lvl2pPr marL="342900" indent="0">
              <a:buNone/>
              <a:defRPr sz="2700">
                <a:solidFill>
                  <a:srgbClr val="F2F2F2"/>
                </a:solidFill>
              </a:defRPr>
            </a:lvl2pPr>
            <a:lvl3pPr marL="685800" indent="0">
              <a:buNone/>
              <a:defRPr sz="2700">
                <a:solidFill>
                  <a:srgbClr val="F2F2F2"/>
                </a:solidFill>
              </a:defRPr>
            </a:lvl3pPr>
            <a:lvl4pPr marL="1028700" indent="0">
              <a:buNone/>
              <a:defRPr sz="2700">
                <a:solidFill>
                  <a:srgbClr val="F2F2F2"/>
                </a:solidFill>
              </a:defRPr>
            </a:lvl4pPr>
            <a:lvl5pPr marL="1371600" indent="0">
              <a:buNone/>
              <a:defRPr sz="27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350">
                <a:solidFill>
                  <a:schemeClr val="accent5"/>
                </a:solidFill>
                <a:latin typeface="Helvetica"/>
                <a:cs typeface="Helvetica"/>
              </a:defRPr>
            </a:lvl1pPr>
            <a:lvl2pPr marL="342900" indent="0">
              <a:buNone/>
              <a:defRPr sz="1650">
                <a:solidFill>
                  <a:schemeClr val="accent5"/>
                </a:solidFill>
              </a:defRPr>
            </a:lvl2pPr>
            <a:lvl3pPr marL="685800" indent="0">
              <a:buNone/>
              <a:defRPr sz="1650">
                <a:solidFill>
                  <a:schemeClr val="accent5"/>
                </a:solidFill>
              </a:defRPr>
            </a:lvl3pPr>
            <a:lvl4pPr marL="1028700" indent="0">
              <a:buNone/>
              <a:defRPr sz="1650">
                <a:solidFill>
                  <a:schemeClr val="accent5"/>
                </a:solidFill>
              </a:defRPr>
            </a:lvl4pPr>
            <a:lvl5pPr marL="1371600" indent="0">
              <a:buNone/>
              <a:defRPr sz="165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261580600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7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2"/>
            <a:ext cx="7912179" cy="365125"/>
          </a:xfrm>
          <a:prstGeom prst="rect">
            <a:avLst/>
          </a:prstGeom>
          <a:ln w="0">
            <a:noFill/>
          </a:ln>
          <a:effectLst/>
        </p:spPr>
        <p:txBody>
          <a:bodyPr vert="horz" lIns="91440" tIns="45720" rIns="91440" bIns="45720" rtlCol="0" anchor="ctr"/>
          <a:lstStyle>
            <a:lvl1pPr algn="l">
              <a:defRPr sz="900" b="0">
                <a:solidFill>
                  <a:schemeClr val="accent5">
                    <a:lumMod val="60000"/>
                    <a:lumOff val="40000"/>
                  </a:schemeClr>
                </a:solidFill>
              </a:defRPr>
            </a:lvl1pPr>
          </a:lstStyle>
          <a:p>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1500">
                <a:solidFill>
                  <a:schemeClr val="accent5"/>
                </a:solidFill>
                <a:latin typeface="Helvetica"/>
                <a:cs typeface="Helvetica"/>
              </a:defRPr>
            </a:lvl1pPr>
            <a:lvl2pPr marL="342900" indent="0">
              <a:buNone/>
              <a:defRPr sz="1500">
                <a:solidFill>
                  <a:schemeClr val="accent5"/>
                </a:solidFill>
              </a:defRPr>
            </a:lvl2pPr>
            <a:lvl3pPr marL="685800" indent="0">
              <a:buNone/>
              <a:defRPr sz="1500">
                <a:solidFill>
                  <a:schemeClr val="accent5"/>
                </a:solidFill>
              </a:defRPr>
            </a:lvl3pPr>
            <a:lvl4pPr marL="1028700" indent="0">
              <a:buNone/>
              <a:defRPr sz="1500">
                <a:solidFill>
                  <a:schemeClr val="accent5"/>
                </a:solidFill>
              </a:defRPr>
            </a:lvl4pPr>
            <a:lvl5pPr marL="1371600" indent="0">
              <a:buNone/>
              <a:defRPr sz="15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7"/>
            <a:ext cx="8212138" cy="4672013"/>
          </a:xfrm>
        </p:spPr>
        <p:txBody>
          <a:bodyPr>
            <a:noAutofit/>
          </a:bodyPr>
          <a:lstStyle>
            <a:lvl1pPr marL="214313" indent="-214313">
              <a:buFont typeface="Arial"/>
              <a:buChar char="•"/>
              <a:defRPr sz="1125">
                <a:solidFill>
                  <a:schemeClr val="accent5"/>
                </a:solidFill>
                <a:latin typeface="Helvetica"/>
                <a:cs typeface="Helvetica"/>
              </a:defRPr>
            </a:lvl1pPr>
            <a:lvl2pPr marL="557213" indent="-214313">
              <a:buFont typeface="Lucida Grande"/>
              <a:buChar char="-"/>
              <a:defRPr sz="1125">
                <a:solidFill>
                  <a:schemeClr val="accent5"/>
                </a:solidFill>
              </a:defRPr>
            </a:lvl2pPr>
            <a:lvl3pPr marL="900113" indent="-214313">
              <a:buFont typeface="Lucida Grande"/>
              <a:buChar char="-"/>
              <a:defRPr sz="1125">
                <a:solidFill>
                  <a:schemeClr val="accent5"/>
                </a:solidFill>
              </a:defRPr>
            </a:lvl3pPr>
            <a:lvl4pPr marL="1243013" indent="-214313">
              <a:buFont typeface="Lucida Grande"/>
              <a:buChar char="-"/>
              <a:defRPr sz="1125">
                <a:solidFill>
                  <a:schemeClr val="accent5"/>
                </a:solidFill>
              </a:defRPr>
            </a:lvl4pPr>
            <a:lvl5pPr marL="1585913" indent="-214313">
              <a:buFont typeface="Lucida Grande"/>
              <a:buChar char="-"/>
              <a:defRPr sz="1125">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27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8412655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srgbClr val="49494A">
                  <a:tint val="75000"/>
                </a:srgbClr>
              </a:solidFill>
            </a:endParaRPr>
          </a:p>
        </p:txBody>
      </p:sp>
      <p:sp>
        <p:nvSpPr>
          <p:cNvPr id="7" name="Text Placeholder 2"/>
          <p:cNvSpPr>
            <a:spLocks noGrp="1"/>
          </p:cNvSpPr>
          <p:nvPr>
            <p:ph idx="1"/>
          </p:nvPr>
        </p:nvSpPr>
        <p:spPr>
          <a:xfrm>
            <a:off x="457200" y="1600202"/>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559328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8228323" cy="639762"/>
          </a:xfrm>
        </p:spPr>
        <p:txBody>
          <a:bodyPr anchor="b">
            <a:noAutofit/>
          </a:bodyPr>
          <a:lstStyle>
            <a:lvl1pPr marL="0" indent="0">
              <a:buNone/>
              <a:defRPr sz="1800" b="1">
                <a:solidFill>
                  <a:schemeClr val="tx2"/>
                </a:solidFill>
                <a:latin typeface="Helvetica"/>
                <a:cs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68C2560D-EC28-3B41-86E8-18F1CE0113B4}" type="datetimeFigureOut">
              <a:rPr lang="en-US" smtClean="0">
                <a:solidFill>
                  <a:srgbClr val="49494A">
                    <a:tint val="75000"/>
                  </a:srgbClr>
                </a:solidFill>
              </a:rPr>
              <a:pPr/>
              <a:t>11/6/2020</a:t>
            </a:fld>
            <a:endParaRPr lang="en-US">
              <a:solidFill>
                <a:srgbClr val="49494A">
                  <a:tint val="75000"/>
                </a:srgbClr>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solidFill>
                <a:srgbClr val="49494A">
                  <a:tint val="75000"/>
                </a:srgb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D349033-768B-B140-905F-0C8F12C80D08}" type="slidenum">
              <a:rPr lang="en-US" sz="1350" smtClean="0">
                <a:solidFill>
                  <a:srgbClr val="49494A"/>
                </a:solidFill>
              </a:rPr>
              <a:pPr defTabSz="342900"/>
              <a:t>‹#›</a:t>
            </a:fld>
            <a:endParaRPr lang="en-US" sz="1350">
              <a:solidFill>
                <a:srgbClr val="49494A"/>
              </a:solidFill>
            </a:endParaRPr>
          </a:p>
        </p:txBody>
      </p:sp>
      <p:sp>
        <p:nvSpPr>
          <p:cNvPr id="10" name="Text Placeholder 2"/>
          <p:cNvSpPr>
            <a:spLocks noGrp="1"/>
          </p:cNvSpPr>
          <p:nvPr>
            <p:ph idx="13"/>
          </p:nvPr>
        </p:nvSpPr>
        <p:spPr>
          <a:xfrm>
            <a:off x="461808" y="2184614"/>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6"/>
            <a:ext cx="4031930" cy="3941549"/>
          </a:xfrm>
          <a:prstGeom prst="rect">
            <a:avLst/>
          </a:prstGeom>
        </p:spPr>
        <p:txBody>
          <a:bodyPr vert="horz" lIns="91440" tIns="45720" rIns="91440" bIns="45720" rtlCol="0">
            <a:noAutofit/>
          </a:bodyPr>
          <a:lstStyle>
            <a:lvl1pPr marL="257175" indent="-257175">
              <a:buClr>
                <a:schemeClr val="accent6"/>
              </a:buClr>
              <a:buFont typeface="Wingdings" charset="2"/>
              <a:buChar char="§"/>
              <a:defRPr sz="1800">
                <a:latin typeface="Helvetica"/>
                <a:cs typeface="Helvetica"/>
              </a:defRPr>
            </a:lvl1pPr>
            <a:lvl2pPr marL="557213" indent="-214313">
              <a:buClr>
                <a:schemeClr val="accent6"/>
              </a:buClr>
              <a:buFont typeface="Arial"/>
              <a:buChar char="•"/>
              <a:defRPr sz="1500">
                <a:solidFill>
                  <a:schemeClr val="accent5"/>
                </a:solidFill>
                <a:latin typeface="Helvetica"/>
                <a:cs typeface="Helvetica"/>
              </a:defRPr>
            </a:lvl2pPr>
            <a:lvl3pPr marL="857250" indent="-171450">
              <a:buClr>
                <a:schemeClr val="accent6"/>
              </a:buClr>
              <a:buFont typeface="Lucida Grande"/>
              <a:buChar char="–"/>
              <a:defRPr sz="1350">
                <a:solidFill>
                  <a:schemeClr val="accent5"/>
                </a:solidFill>
                <a:latin typeface="Helvetica"/>
                <a:cs typeface="Helvetica"/>
              </a:defRPr>
            </a:lvl3pPr>
            <a:lvl4pPr marL="1200150" indent="-171450">
              <a:buClr>
                <a:schemeClr val="accent6"/>
              </a:buClr>
              <a:buFont typeface="Wingdings" charset="2"/>
              <a:buChar char="§"/>
              <a:defRPr sz="1200">
                <a:solidFill>
                  <a:schemeClr val="accent5"/>
                </a:solidFill>
                <a:latin typeface="Helvetica"/>
                <a:cs typeface="Helvetica"/>
              </a:defRPr>
            </a:lvl4pPr>
            <a:lvl5pPr marL="1714500" indent="-342900">
              <a:buClr>
                <a:schemeClr val="accent6"/>
              </a:buClr>
              <a:buFont typeface="Lucida Grande"/>
              <a:buChar char="-"/>
              <a:defRPr sz="12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6"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20344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709323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60423826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1032079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9229585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48E6CC-CDF5-4C27-8544-E47E06D28595}" type="datetimeFigureOut">
              <a:rPr lang="en-US" smtClean="0"/>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921449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E5FDBF4-7808-4B86-884A-0C1A2C42E343}"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400241643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48E6CC-CDF5-4C27-8544-E47E06D28595}"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59896857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13496759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26306673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8925826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96504881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84868304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atin typeface="Calibri" pitchFamily="34" charset="0"/>
                <a:cs typeface="Calibri" pitchFamily="34" charset="0"/>
              </a:defRPr>
            </a:lvl1pPr>
          </a:lstStyle>
          <a:p>
            <a:r>
              <a:rPr lang="en-US" dirty="0" smtClean="0"/>
              <a:t>Click to edit Master title style</a:t>
            </a:r>
            <a:endParaRPr lang="en-US" dirty="0"/>
          </a:p>
        </p:txBody>
      </p:sp>
      <p:sp>
        <p:nvSpPr>
          <p:cNvPr id="6" name="Text Placeholder 6"/>
          <p:cNvSpPr>
            <a:spLocks noGrp="1"/>
          </p:cNvSpPr>
          <p:nvPr>
            <p:ph type="body" sz="quarter" idx="14"/>
          </p:nvPr>
        </p:nvSpPr>
        <p:spPr>
          <a:xfrm>
            <a:off x="463484" y="5923756"/>
            <a:ext cx="8223315" cy="630643"/>
          </a:xfrm>
        </p:spPr>
        <p:txBody>
          <a:bodyPr anchor="b">
            <a:normAutofit/>
          </a:bodyPr>
          <a:lstStyle>
            <a:lvl1pPr marL="0" indent="0">
              <a:lnSpc>
                <a:spcPct val="100000"/>
              </a:lnSpc>
              <a:spcBef>
                <a:spcPts val="0"/>
              </a:spcBef>
              <a:defRPr sz="750" baseline="0">
                <a:latin typeface="Calibri" pitchFamily="34" charset="0"/>
                <a:cs typeface="Calibri" pitchFamily="34" charset="0"/>
              </a:defRPr>
            </a:lvl1pPr>
            <a:lvl2pPr marL="129779" indent="-129779">
              <a:buClr>
                <a:schemeClr val="tx1"/>
              </a:buClr>
              <a:buSzPct val="100000"/>
              <a:buFont typeface="+mj-lt"/>
              <a:buAutoNum type="arabicPeriod"/>
              <a:defRPr sz="675"/>
            </a:lvl2pPr>
            <a:lvl3pPr>
              <a:buNone/>
              <a:defRPr/>
            </a:lvl3pPr>
            <a:lvl4pPr>
              <a:buNone/>
              <a:defRPr/>
            </a:lvl4pPr>
            <a:lvl5pPr>
              <a:buNone/>
              <a:defRPr/>
            </a:lvl5pPr>
          </a:lstStyle>
          <a:p>
            <a:pPr lvl="0"/>
            <a:r>
              <a:rPr lang="en-US" dirty="0" smtClean="0"/>
              <a:t>Click to edit Master text styles</a:t>
            </a:r>
          </a:p>
        </p:txBody>
      </p:sp>
      <p:sp>
        <p:nvSpPr>
          <p:cNvPr id="5" name="Slide Number Placeholder 2"/>
          <p:cNvSpPr>
            <a:spLocks noGrp="1"/>
          </p:cNvSpPr>
          <p:nvPr>
            <p:ph type="sldNum" sz="quarter" idx="15"/>
          </p:nvPr>
        </p:nvSpPr>
        <p:spPr/>
        <p:txBody>
          <a:bodyPr/>
          <a:lstStyle>
            <a:lvl1pPr>
              <a:defRPr/>
            </a:lvl1pPr>
          </a:lstStyle>
          <a:p>
            <a:pPr>
              <a:defRPr/>
            </a:pPr>
            <a:fld id="{D23CE5E4-4E08-4BD4-A125-26B229E87BC0}" type="slidenum">
              <a:rPr lang="en-US"/>
              <a:pPr>
                <a:defRPr/>
              </a:pPr>
              <a:t>‹#›</a:t>
            </a:fld>
            <a:endParaRPr lang="en-US" dirty="0"/>
          </a:p>
        </p:txBody>
      </p:sp>
    </p:spTree>
    <p:extLst>
      <p:ext uri="{BB962C8B-B14F-4D97-AF65-F5344CB8AC3E}">
        <p14:creationId xmlns:p14="http://schemas.microsoft.com/office/powerpoint/2010/main" val="2040571326"/>
      </p:ext>
    </p:extLst>
  </p:cSld>
  <p:clrMapOvr>
    <a:masterClrMapping/>
  </p:clrMapOvr>
  <p:transition>
    <p:fade thruBlk="1"/>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80326B-9148-4941-AEB9-417B58F6DFE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63992655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0326B-9148-4941-AEB9-417B58F6DFE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386286803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80326B-9148-4941-AEB9-417B58F6DFE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2411070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DACDB354-2992-492E-BCC6-6D53A876767F}"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81604725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80326B-9148-4941-AEB9-417B58F6DFE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284677341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80326B-9148-4941-AEB9-417B58F6DFEF}" type="datetimeFigureOut">
              <a:rPr lang="en-US" smtClean="0"/>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349846057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80326B-9148-4941-AEB9-417B58F6DFEF}"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272500207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0326B-9148-4941-AEB9-417B58F6DFEF}"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25852406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E80326B-9148-4941-AEB9-417B58F6DFE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56182303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E80326B-9148-4941-AEB9-417B58F6DFE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290940736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0326B-9148-4941-AEB9-417B58F6DFE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8477202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0326B-9148-4941-AEB9-417B58F6DFE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CE66F-2129-4D10-8059-57608E3151D8}" type="slidenum">
              <a:rPr lang="en-US" smtClean="0"/>
              <a:t>‹#›</a:t>
            </a:fld>
            <a:endParaRPr lang="en-US"/>
          </a:p>
        </p:txBody>
      </p:sp>
    </p:spTree>
    <p:extLst>
      <p:ext uri="{BB962C8B-B14F-4D97-AF65-F5344CB8AC3E}">
        <p14:creationId xmlns:p14="http://schemas.microsoft.com/office/powerpoint/2010/main" val="331529332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6641120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862639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FF933903-A444-4545-9D4A-BB94FC0F84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61133679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31619439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369169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48E6CC-CDF5-4C27-8544-E47E06D28595}" type="datetimeFigureOut">
              <a:rPr lang="en-US" smtClean="0"/>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56145009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48E6CC-CDF5-4C27-8544-E47E06D28595}"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49845319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8907986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27706581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38525981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91992713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48E6CC-CDF5-4C27-8544-E47E06D28595}"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90491986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6165305"/>
            <a:ext cx="3903712" cy="556172"/>
          </a:xfrm>
          <a:prstGeom prst="rect">
            <a:avLst/>
          </a:prstGeom>
        </p:spPr>
        <p:txBody>
          <a:bodyPr vert="horz" lIns="91440" tIns="45720" rIns="91440" bIns="45720" rtlCol="0" anchor="ctr"/>
          <a:lstStyle>
            <a:lvl1pPr algn="ctr">
              <a:defRPr sz="899">
                <a:solidFill>
                  <a:srgbClr val="800000"/>
                </a:solidFill>
              </a:defRPr>
            </a:lvl1pPr>
          </a:lstStyle>
          <a:p>
            <a:endParaRPr lang="en-US" dirty="0"/>
          </a:p>
        </p:txBody>
      </p:sp>
    </p:spTree>
    <p:extLst>
      <p:ext uri="{BB962C8B-B14F-4D97-AF65-F5344CB8AC3E}">
        <p14:creationId xmlns:p14="http://schemas.microsoft.com/office/powerpoint/2010/main" val="1173812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977CAB3-B7C3-4F10-A08A-F44082A4DC2A}"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030105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75">
                <a:latin typeface="Calibri" pitchFamily="34" charset="0"/>
                <a:cs typeface="Calibri" pitchFamily="34" charset="0"/>
              </a:defRPr>
            </a:lvl1pPr>
          </a:lstStyle>
          <a:p>
            <a:r>
              <a:rPr lang="en-US" dirty="0" smtClean="0"/>
              <a:t>Click to edit Master title style</a:t>
            </a:r>
            <a:endParaRPr lang="en-US" dirty="0"/>
          </a:p>
        </p:txBody>
      </p:sp>
      <p:sp>
        <p:nvSpPr>
          <p:cNvPr id="6" name="Text Placeholder 6"/>
          <p:cNvSpPr>
            <a:spLocks noGrp="1"/>
          </p:cNvSpPr>
          <p:nvPr>
            <p:ph type="body" sz="quarter" idx="14"/>
          </p:nvPr>
        </p:nvSpPr>
        <p:spPr>
          <a:xfrm>
            <a:off x="463484" y="5923758"/>
            <a:ext cx="8223315" cy="630643"/>
          </a:xfrm>
        </p:spPr>
        <p:txBody>
          <a:bodyPr anchor="b">
            <a:normAutofit/>
          </a:bodyPr>
          <a:lstStyle>
            <a:lvl1pPr marL="0" indent="0">
              <a:lnSpc>
                <a:spcPct val="100000"/>
              </a:lnSpc>
              <a:spcBef>
                <a:spcPts val="0"/>
              </a:spcBef>
              <a:defRPr sz="563" baseline="0">
                <a:latin typeface="Calibri" pitchFamily="34" charset="0"/>
                <a:cs typeface="Calibri" pitchFamily="34" charset="0"/>
              </a:defRPr>
            </a:lvl1pPr>
            <a:lvl2pPr marL="97334" indent="-97334">
              <a:buClr>
                <a:schemeClr val="tx1"/>
              </a:buClr>
              <a:buSzPct val="100000"/>
              <a:buFont typeface="+mj-lt"/>
              <a:buAutoNum type="arabicPeriod"/>
              <a:defRPr sz="506"/>
            </a:lvl2pPr>
            <a:lvl3pPr>
              <a:buNone/>
              <a:defRPr/>
            </a:lvl3pPr>
            <a:lvl4pPr>
              <a:buNone/>
              <a:defRPr/>
            </a:lvl4pPr>
            <a:lvl5pPr>
              <a:buNone/>
              <a:defRPr/>
            </a:lvl5pPr>
          </a:lstStyle>
          <a:p>
            <a:pPr lvl="0"/>
            <a:r>
              <a:rPr lang="en-US" dirty="0" smtClean="0"/>
              <a:t>Click to edit Master text styles</a:t>
            </a:r>
          </a:p>
        </p:txBody>
      </p:sp>
      <p:sp>
        <p:nvSpPr>
          <p:cNvPr id="5" name="Slide Number Placeholder 2"/>
          <p:cNvSpPr>
            <a:spLocks noGrp="1"/>
          </p:cNvSpPr>
          <p:nvPr>
            <p:ph type="sldNum" sz="quarter" idx="15"/>
          </p:nvPr>
        </p:nvSpPr>
        <p:spPr/>
        <p:txBody>
          <a:bodyPr/>
          <a:lstStyle>
            <a:lvl1pPr>
              <a:defRPr/>
            </a:lvl1pPr>
          </a:lstStyle>
          <a:p>
            <a:pPr>
              <a:defRPr/>
            </a:pPr>
            <a:fld id="{D23CE5E4-4E08-4BD4-A125-26B229E87BC0}" type="slidenum">
              <a:rPr lang="en-US"/>
              <a:pPr>
                <a:defRPr/>
              </a:pPr>
              <a:t>‹#›</a:t>
            </a:fld>
            <a:endParaRPr lang="en-US" dirty="0"/>
          </a:p>
        </p:txBody>
      </p:sp>
    </p:spTree>
    <p:extLst>
      <p:ext uri="{BB962C8B-B14F-4D97-AF65-F5344CB8AC3E}">
        <p14:creationId xmlns:p14="http://schemas.microsoft.com/office/powerpoint/2010/main" val="3392338563"/>
      </p:ext>
    </p:extLst>
  </p:cSld>
  <p:clrMapOvr>
    <a:masterClrMapping/>
  </p:clrMapOvr>
  <p:transition>
    <p:fade thruBlk="1"/>
  </p:transition>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612175" rtl="0" eaLnBrk="1" latinLnBrk="0" hangingPunct="1">
              <a:spcBef>
                <a:spcPct val="0"/>
              </a:spcBef>
              <a:buNone/>
              <a:defRPr lang="en-US" sz="2063"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3501495431"/>
      </p:ext>
    </p:extLst>
  </p:cSld>
  <p:clrMapOvr>
    <a:masterClrMapping/>
  </p:clrMapOvr>
  <p:transition>
    <p:fade/>
  </p:transition>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912067"/>
      </p:ext>
    </p:extLst>
  </p:cSld>
  <p:clrMapOvr>
    <a:masterClrMapping/>
  </p:clrMapOvr>
  <p:transition>
    <p:fade/>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796369977"/>
      </p:ext>
    </p:extLst>
  </p:cSld>
  <p:clrMapOvr>
    <a:masterClrMapping/>
  </p:clrMapOvr>
  <p:transition>
    <p:fade/>
  </p:transition>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2630941644"/>
      </p:ext>
    </p:extLst>
  </p:cSld>
  <p:clrMapOvr>
    <a:masterClrMapping/>
  </p:clrMapOvr>
  <p:transition>
    <p:fade/>
  </p:transition>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2442660227"/>
      </p:ext>
    </p:extLst>
  </p:cSld>
  <p:clrMapOvr>
    <a:masterClrMapping/>
  </p:clrMapOvr>
  <p:transition>
    <p:fade/>
  </p:transition>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xfrm>
            <a:off x="7620000" y="6858000"/>
            <a:ext cx="1905000" cy="457200"/>
          </a:xfrm>
        </p:spPr>
        <p:txBody>
          <a:bodyPr/>
          <a:lstStyle>
            <a:lvl1pPr>
              <a:defRPr/>
            </a:lvl1pPr>
          </a:lstStyle>
          <a:p>
            <a:pPr>
              <a:defRPr/>
            </a:pPr>
            <a:fld id="{AF505DD5-4F97-4F53-9810-CA369719416D}"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31590297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95A8B05-BD71-4290-8FF1-BE167A004DD1}"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148320072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FEC059D-7260-46E5-BD61-1C05E86F05AD}"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38096532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F043AD5-6272-4854-98B8-AFDED4669FE1}"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694730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92291122-9C7A-45E6-B181-00AE75E39868}"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57390813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DA7097D-E7AD-4DB6-BEB5-E3A3EA172509}"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99753293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68ECB9A-E268-4BF0-AF92-2B63C009AEC1}"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31186748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5FDE82F-21C6-4DF8-9608-3A15172862A8}"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34878271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7FA78F-5C82-445A-95D5-6E5664EBB16C}"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296045364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FFCC738-FD10-4F53-BF1B-7A56975D9CD7}"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9808366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6311717-6DCC-42A8-846E-7C307756F85A}"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161393928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A115D4A-1B0D-4840-B413-E215237718C5}"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80040661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defRPr/>
            </a:pPr>
            <a:fld id="{29FF54D1-15FD-4C50-9F25-F9CA42161DF6}" type="slidenum">
              <a:rPr lang="en-US" altLang="en-US">
                <a:solidFill>
                  <a:prstClr val="black"/>
                </a:solidFill>
              </a:rPr>
              <a:pPr>
                <a:defRPr/>
              </a:pPr>
              <a:t>‹#›</a:t>
            </a:fld>
            <a:endParaRPr lang="en-US" altLang="en-US" sz="1400">
              <a:solidFill>
                <a:prstClr val="black"/>
              </a:solidFill>
            </a:endParaRPr>
          </a:p>
        </p:txBody>
      </p:sp>
    </p:spTree>
    <p:extLst>
      <p:ext uri="{BB962C8B-B14F-4D97-AF65-F5344CB8AC3E}">
        <p14:creationId xmlns:p14="http://schemas.microsoft.com/office/powerpoint/2010/main" val="129710415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914400" fontAlgn="base">
              <a:spcBef>
                <a:spcPct val="0"/>
              </a:spcBef>
              <a:spcAft>
                <a:spcPct val="0"/>
              </a:spcAft>
              <a:defRPr/>
            </a:pPr>
            <a:endParaRPr lang="en-US" sz="24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914400" fontAlgn="base">
              <a:spcBef>
                <a:spcPct val="0"/>
              </a:spcBef>
              <a:spcAft>
                <a:spcPct val="0"/>
              </a:spcAft>
              <a:defRPr/>
            </a:pPr>
            <a:endParaRPr lang="en-US" sz="2400">
              <a:solidFill>
                <a:prstClr val="black"/>
              </a:solidFill>
            </a:endParaRPr>
          </a:p>
        </p:txBody>
      </p:sp>
      <p:sp>
        <p:nvSpPr>
          <p:cNvPr id="7" name="Rectangle 5"/>
          <p:cNvSpPr>
            <a:spLocks noGrp="1" noChangeArrowheads="1"/>
          </p:cNvSpPr>
          <p:nvPr>
            <p:ph type="sldNum" idx="12"/>
          </p:nvPr>
        </p:nvSpPr>
        <p:spPr/>
        <p:txBody>
          <a:bodyPr/>
          <a:lstStyle>
            <a:lvl1pPr>
              <a:defRPr/>
            </a:lvl1pPr>
          </a:lstStyle>
          <a:p>
            <a:pPr>
              <a:defRPr/>
            </a:pPr>
            <a:fld id="{228F46B5-B11A-4854-8F4D-9E492FD71B38}"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361428925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jpg"/>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0" y="0"/>
            <a:ext cx="9144000" cy="6858000"/>
          </a:xfrm>
          <a:prstGeom prst="rect">
            <a:avLst/>
          </a:prstGeom>
        </p:spPr>
      </p:pic>
      <p:sp>
        <p:nvSpPr>
          <p:cNvPr id="2" name="Title 1"/>
          <p:cNvSpPr>
            <a:spLocks noGrp="1"/>
          </p:cNvSpPr>
          <p:nvPr>
            <p:ph type="ctrTitle"/>
          </p:nvPr>
        </p:nvSpPr>
        <p:spPr>
          <a:xfrm>
            <a:off x="987552" y="2852928"/>
            <a:ext cx="6391656" cy="1470025"/>
          </a:xfrm>
        </p:spPr>
        <p:txBody>
          <a:bodyPr/>
          <a:lstStyle>
            <a:lvl1pPr>
              <a:defRPr>
                <a:solidFill>
                  <a:srgbClr val="FFFFFF"/>
                </a:solidFill>
              </a:defRPr>
            </a:lvl1pPr>
          </a:lstStyle>
          <a:p>
            <a:r>
              <a:rPr lang="en-US" smtClean="0"/>
              <a:t>Click to edit Master title style</a:t>
            </a:r>
            <a:endParaRPr lang="en-US"/>
          </a:p>
        </p:txBody>
      </p:sp>
      <p:pic>
        <p:nvPicPr>
          <p:cNvPr id="8" name="New picture"/>
          <p:cNvPicPr/>
          <p:nvPr/>
        </p:nvPicPr>
        <p:blipFill dpi="0">
          <a:blip r:embed="rId3"/>
          <a:stretch/>
        </p:blipFill>
        <p:spPr>
          <a:xfrm>
            <a:off x="1066800" y="5524500"/>
            <a:ext cx="5486400" cy="914400"/>
          </a:xfrm>
          <a:prstGeom prst="rect">
            <a:avLst/>
          </a:prstGeom>
        </p:spPr>
      </p:pic>
    </p:spTree>
    <p:extLst>
      <p:ext uri="{BB962C8B-B14F-4D97-AF65-F5344CB8AC3E}">
        <p14:creationId xmlns:p14="http://schemas.microsoft.com/office/powerpoint/2010/main" val="1240905441"/>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187D699-A3C2-41F8-96F7-FFC085316CF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156721360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163037629"/>
      </p:ext>
    </p:extLst>
  </p:cSld>
  <p:clrMapOvr>
    <a:masterClrMapping/>
  </p:clrMapOvr>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E2F9F-7A0E-194A-BE01-1D02E367C64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381895744"/>
      </p:ext>
    </p:extLst>
  </p:cSld>
  <p:clrMapOvr>
    <a:masterClrMapping/>
  </p:clrMapOvr>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E2F9F-7A0E-194A-BE01-1D02E367C64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598052473"/>
      </p:ext>
    </p:extLst>
  </p:cSld>
  <p:clrMapOvr>
    <a:masterClrMapping/>
  </p:clrMapOvr>
  <p:transition/>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E2F9F-7A0E-194A-BE01-1D02E367C64F}" type="datetimeFigureOut">
              <a:rPr lang="en-US" smtClean="0"/>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777480551"/>
      </p:ext>
    </p:extLst>
  </p:cSld>
  <p:clrMapOvr>
    <a:masterClrMapping/>
  </p:clrMapOvr>
  <p:transition/>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BE2F9F-7A0E-194A-BE01-1D02E367C64F}"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624270084"/>
      </p:ext>
    </p:extLst>
  </p:cSld>
  <p:clrMapOvr>
    <a:masterClrMapping/>
  </p:clrMapOvr>
  <p:transition/>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095775093"/>
      </p:ext>
    </p:extLst>
  </p:cSld>
  <p:clrMapOvr>
    <a:masterClrMapping/>
  </p:clrMapOvr>
  <p:transition/>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691660455"/>
      </p:ext>
    </p:extLst>
  </p:cSld>
  <p:clrMapOvr>
    <a:masterClrMapping/>
  </p:clrMapOvr>
  <p:transition/>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62504449"/>
      </p:ext>
    </p:extLst>
  </p:cSld>
  <p:clrMapOvr>
    <a:masterClrMapping/>
  </p:clrMapOvr>
  <p:transition/>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062842753"/>
      </p:ext>
    </p:extLst>
  </p:cSld>
  <p:clrMapOvr>
    <a:masterClrMapping/>
  </p:clrMapOvr>
  <p:transition/>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E2F9F-7A0E-194A-BE01-1D02E367C64F}"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970067442"/>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574326B-1D69-452D-8F4E-2D5AC9D4E434}"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79269231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6172200"/>
            <a:ext cx="3200400" cy="629292"/>
          </a:xfrm>
          <a:prstGeom prst="rect">
            <a:avLst/>
          </a:prstGeom>
          <a:noFill/>
          <a:ln>
            <a:noFill/>
          </a:ln>
          <a:extLst>
            <a:ext uri="{909E8E84-426E-40dd-AFC4-6F175D3DCCD1}">
              <a14:hiddenFill xmlns:a14="http://schemas.microsoft.com/office/drawing/2010/main" xmlns="">
                <a:solidFill>
                  <a:srgbClr val="6699FF"/>
                </a:solidFill>
              </a14:hiddenFill>
            </a:ext>
            <a:ext uri="{91240B29-F687-4f45-9708-019B960494DF}">
              <a14:hiddenLine xmlns:a14="http://schemas.microsoft.com/office/drawing/2010/main" xmlns="" w="12700"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69962421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82" indent="0" algn="ctr">
              <a:buNone/>
              <a:defRPr>
                <a:solidFill>
                  <a:schemeClr val="tx1">
                    <a:tint val="75000"/>
                  </a:schemeClr>
                </a:solidFill>
              </a:defRPr>
            </a:lvl2pPr>
            <a:lvl3pPr marL="912158" indent="0" algn="ctr">
              <a:buNone/>
              <a:defRPr>
                <a:solidFill>
                  <a:schemeClr val="tx1">
                    <a:tint val="75000"/>
                  </a:schemeClr>
                </a:solidFill>
              </a:defRPr>
            </a:lvl3pPr>
            <a:lvl4pPr marL="1368237" indent="0" algn="ctr">
              <a:buNone/>
              <a:defRPr>
                <a:solidFill>
                  <a:schemeClr val="tx1">
                    <a:tint val="75000"/>
                  </a:schemeClr>
                </a:solidFill>
              </a:defRPr>
            </a:lvl4pPr>
            <a:lvl5pPr marL="1824314" indent="0" algn="ctr">
              <a:buNone/>
              <a:defRPr>
                <a:solidFill>
                  <a:schemeClr val="tx1">
                    <a:tint val="75000"/>
                  </a:schemeClr>
                </a:solidFill>
              </a:defRPr>
            </a:lvl5pPr>
            <a:lvl6pPr marL="2280393" indent="0" algn="ctr">
              <a:buNone/>
              <a:defRPr>
                <a:solidFill>
                  <a:schemeClr val="tx1">
                    <a:tint val="75000"/>
                  </a:schemeClr>
                </a:solidFill>
              </a:defRPr>
            </a:lvl6pPr>
            <a:lvl7pPr marL="2736471" indent="0" algn="ctr">
              <a:buNone/>
              <a:defRPr>
                <a:solidFill>
                  <a:schemeClr val="tx1">
                    <a:tint val="75000"/>
                  </a:schemeClr>
                </a:solidFill>
              </a:defRPr>
            </a:lvl7pPr>
            <a:lvl8pPr marL="3192552" indent="0" algn="ctr">
              <a:buNone/>
              <a:defRPr>
                <a:solidFill>
                  <a:schemeClr val="tx1">
                    <a:tint val="75000"/>
                  </a:schemeClr>
                </a:solidFill>
              </a:defRPr>
            </a:lvl8pPr>
            <a:lvl9pPr marL="36486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2144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90520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082" indent="0">
              <a:buNone/>
              <a:defRPr sz="1800">
                <a:solidFill>
                  <a:schemeClr val="tx1">
                    <a:tint val="75000"/>
                  </a:schemeClr>
                </a:solidFill>
              </a:defRPr>
            </a:lvl2pPr>
            <a:lvl3pPr marL="912158" indent="0">
              <a:buNone/>
              <a:defRPr sz="1600">
                <a:solidFill>
                  <a:schemeClr val="tx1">
                    <a:tint val="75000"/>
                  </a:schemeClr>
                </a:solidFill>
              </a:defRPr>
            </a:lvl3pPr>
            <a:lvl4pPr marL="1368237" indent="0">
              <a:buNone/>
              <a:defRPr sz="1400">
                <a:solidFill>
                  <a:schemeClr val="tx1">
                    <a:tint val="75000"/>
                  </a:schemeClr>
                </a:solidFill>
              </a:defRPr>
            </a:lvl4pPr>
            <a:lvl5pPr marL="1824314" indent="0">
              <a:buNone/>
              <a:defRPr sz="1400">
                <a:solidFill>
                  <a:schemeClr val="tx1">
                    <a:tint val="75000"/>
                  </a:schemeClr>
                </a:solidFill>
              </a:defRPr>
            </a:lvl5pPr>
            <a:lvl6pPr marL="2280393" indent="0">
              <a:buNone/>
              <a:defRPr sz="1400">
                <a:solidFill>
                  <a:schemeClr val="tx1">
                    <a:tint val="75000"/>
                  </a:schemeClr>
                </a:solidFill>
              </a:defRPr>
            </a:lvl6pPr>
            <a:lvl7pPr marL="2736471" indent="0">
              <a:buNone/>
              <a:defRPr sz="1400">
                <a:solidFill>
                  <a:schemeClr val="tx1">
                    <a:tint val="75000"/>
                  </a:schemeClr>
                </a:solidFill>
              </a:defRPr>
            </a:lvl7pPr>
            <a:lvl8pPr marL="3192552" indent="0">
              <a:buNone/>
              <a:defRPr sz="1400">
                <a:solidFill>
                  <a:schemeClr val="tx1">
                    <a:tint val="75000"/>
                  </a:schemeClr>
                </a:solidFill>
              </a:defRPr>
            </a:lvl8pPr>
            <a:lvl9pPr marL="36486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16034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7339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4749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91589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97742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95262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07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3529AE-F5BB-45DD-90E9-454A2B68D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3547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endParaRPr lang="en-US" noProof="0" dirty="0"/>
          </a:p>
        </p:txBody>
      </p:sp>
      <p:sp>
        <p:nvSpPr>
          <p:cNvPr id="4" name="Rectangle 6"/>
          <p:cNvSpPr>
            <a:spLocks noGrp="1" noChangeArrowheads="1"/>
          </p:cNvSpPr>
          <p:nvPr>
            <p:ph type="sldNum" sz="quarter" idx="10"/>
          </p:nvPr>
        </p:nvSpPr>
        <p:spPr>
          <a:ln/>
        </p:spPr>
        <p:txBody>
          <a:bodyPr/>
          <a:lstStyle>
            <a:lvl1pPr>
              <a:defRPr/>
            </a:lvl1pPr>
          </a:lstStyle>
          <a:p>
            <a:fld id="{DE05DE75-9D77-44A8-96A2-DE05468BC892}"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247659491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99010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F0506-CBDE-B247-A185-8BF5EA21F729}"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C5DACA-E81F-994B-A6C4-51C9312AF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56452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39700"/>
            <a:ext cx="6629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295400"/>
            <a:ext cx="8382000" cy="4762500"/>
          </a:xfrm>
        </p:spPr>
        <p:txBody>
          <a:bodyPr/>
          <a:lstStyle/>
          <a:p>
            <a:endParaRPr lang="en-US"/>
          </a:p>
        </p:txBody>
      </p:sp>
      <p:sp>
        <p:nvSpPr>
          <p:cNvPr id="4" name="Slide Number Placeholder 3"/>
          <p:cNvSpPr>
            <a:spLocks noGrp="1"/>
          </p:cNvSpPr>
          <p:nvPr>
            <p:ph type="sldNum" sz="quarter" idx="10"/>
          </p:nvPr>
        </p:nvSpPr>
        <p:spPr>
          <a:xfrm>
            <a:off x="7620000" y="6362700"/>
            <a:ext cx="1219200" cy="457200"/>
          </a:xfrm>
        </p:spPr>
        <p:txBody>
          <a:bodyPr/>
          <a:lstStyle>
            <a:lvl1pPr>
              <a:defRPr smtClean="0"/>
            </a:lvl1pPr>
          </a:lstStyle>
          <a:p>
            <a:fld id="{107F0C2E-E393-9143-A9DA-6440E772B977}" type="slidenum">
              <a:rPr lang="en-US">
                <a:solidFill>
                  <a:prstClr val="black">
                    <a:tint val="75000"/>
                  </a:prstClr>
                </a:solidFill>
              </a:rPr>
              <a:pPr/>
              <a:t>‹#›</a:t>
            </a:fld>
            <a:endParaRPr lang="en-US">
              <a:solidFill>
                <a:prstClr val="black"/>
              </a:solidFill>
            </a:endParaRPr>
          </a:p>
        </p:txBody>
      </p:sp>
      <p:sp>
        <p:nvSpPr>
          <p:cNvPr id="5" name="Footer Placeholder 4"/>
          <p:cNvSpPr>
            <a:spLocks noGrp="1"/>
          </p:cNvSpPr>
          <p:nvPr>
            <p:ph type="ftr" sz="quarter" idx="11"/>
          </p:nvPr>
        </p:nvSpPr>
        <p:spPr>
          <a:xfrm>
            <a:off x="1524000" y="6502400"/>
            <a:ext cx="7162800" cy="381000"/>
          </a:xfrm>
        </p:spPr>
        <p:txBody>
          <a:bodyPr/>
          <a:lstStyle>
            <a:lvl1pPr>
              <a:defRPr/>
            </a:lvl1pPr>
          </a:lstStyle>
          <a:p>
            <a:r>
              <a:rPr lang="en-US">
                <a:solidFill>
                  <a:prstClr val="black">
                    <a:tint val="75000"/>
                  </a:prstClr>
                </a:solidFill>
              </a:rPr>
              <a:t>Confidential                         XL184-203  Investigator Meeting                   21 January 2011</a:t>
            </a:r>
          </a:p>
        </p:txBody>
      </p:sp>
    </p:spTree>
    <p:extLst>
      <p:ext uri="{BB962C8B-B14F-4D97-AF65-F5344CB8AC3E}">
        <p14:creationId xmlns:p14="http://schemas.microsoft.com/office/powerpoint/2010/main" val="401635430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1968" y="481017"/>
            <a:ext cx="7248525" cy="9286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49425" y="1606551"/>
            <a:ext cx="3392488"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4317" y="1606551"/>
            <a:ext cx="3392487"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xfrm>
            <a:off x="8458200" y="6613528"/>
            <a:ext cx="517525" cy="244475"/>
          </a:xfrm>
          <a:prstGeom prst="rect">
            <a:avLst/>
          </a:prstGeom>
        </p:spPr>
        <p:txBody>
          <a:bodyPr/>
          <a:lstStyle>
            <a:lvl1pPr>
              <a:defRPr/>
            </a:lvl1pPr>
          </a:lstStyle>
          <a:p>
            <a:pPr>
              <a:defRPr/>
            </a:pPr>
            <a:fld id="{99C03DC1-A4E4-504B-A535-FE4BB5828A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160453"/>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31968" y="481017"/>
            <a:ext cx="7248525" cy="9286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49425" y="1606551"/>
            <a:ext cx="3392488"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94317" y="1606551"/>
            <a:ext cx="3392487"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xfrm>
            <a:off x="8458200" y="6613528"/>
            <a:ext cx="517525" cy="244475"/>
          </a:xfrm>
          <a:prstGeom prst="rect">
            <a:avLst/>
          </a:prstGeom>
        </p:spPr>
        <p:txBody>
          <a:bodyPr/>
          <a:lstStyle>
            <a:lvl1pPr>
              <a:defRPr/>
            </a:lvl1pPr>
          </a:lstStyle>
          <a:p>
            <a:pPr>
              <a:defRPr/>
            </a:pPr>
            <a:fld id="{F4C859DB-3666-2343-9E95-D7AD0FC874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35320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1543" y="1460500"/>
            <a:ext cx="1800261" cy="2532268"/>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1000" y="2403231"/>
            <a:ext cx="3762375" cy="2061308"/>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0501" y="317500"/>
            <a:ext cx="1742349" cy="952592"/>
          </a:xfrm>
          <a:prstGeom prst="rect">
            <a:avLst/>
          </a:prstGeom>
        </p:spPr>
      </p:pic>
      <p:grpSp>
        <p:nvGrpSpPr>
          <p:cNvPr id="18" name="Group 17"/>
          <p:cNvGrpSpPr/>
          <p:nvPr userDrawn="1"/>
        </p:nvGrpSpPr>
        <p:grpSpPr>
          <a:xfrm>
            <a:off x="264578" y="6324087"/>
            <a:ext cx="1562900" cy="402638"/>
            <a:chOff x="1191374" y="6689383"/>
            <a:chExt cx="2500640" cy="483166"/>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374" y="6689383"/>
              <a:ext cx="483166" cy="483166"/>
            </a:xfrm>
            <a:prstGeom prst="rect">
              <a:avLst/>
            </a:prstGeom>
          </p:spPr>
        </p:pic>
        <p:sp>
          <p:nvSpPr>
            <p:cNvPr id="20" name="TextBox 19"/>
            <p:cNvSpPr txBox="1"/>
            <p:nvPr/>
          </p:nvSpPr>
          <p:spPr>
            <a:xfrm>
              <a:off x="1695467" y="6745379"/>
              <a:ext cx="1996547" cy="318549"/>
            </a:xfrm>
            <a:prstGeom prst="rect">
              <a:avLst/>
            </a:prstGeom>
            <a:noFill/>
          </p:spPr>
          <p:txBody>
            <a:bodyPr wrap="none" rtlCol="0">
              <a:spAutoFit/>
            </a:bodyPr>
            <a:lstStyle/>
            <a:p>
              <a:r>
                <a:rPr lang="en-US" sz="1125" b="1" spc="106" baseline="0" dirty="0" smtClean="0">
                  <a:solidFill>
                    <a:srgbClr val="294D77"/>
                  </a:solidFill>
                </a:rPr>
                <a:t>#PCFRetreat18</a:t>
              </a:r>
              <a:endParaRPr lang="en-US" sz="1125" b="1" spc="106" baseline="0" dirty="0">
                <a:solidFill>
                  <a:srgbClr val="294D77"/>
                </a:solidFill>
              </a:endParaRPr>
            </a:p>
          </p:txBody>
        </p:sp>
      </p:grpSp>
    </p:spTree>
    <p:extLst>
      <p:ext uri="{BB962C8B-B14F-4D97-AF65-F5344CB8AC3E}">
        <p14:creationId xmlns:p14="http://schemas.microsoft.com/office/powerpoint/2010/main" val="3845194614"/>
      </p:ext>
    </p:extLst>
  </p:cSld>
  <p:clrMapOvr>
    <a:masterClrMapping/>
  </p:clrMapOvr>
  <p:transition>
    <p:fade/>
  </p:transition>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1838" y="317500"/>
            <a:ext cx="7858125" cy="952500"/>
          </a:xfrm>
          <a:prstGeom prst="rect">
            <a:avLst/>
          </a:prstGeom>
        </p:spPr>
        <p:txBody>
          <a:bodyPr/>
          <a:lstStyle>
            <a:lvl1pPr algn="l">
              <a:defRPr sz="2750" b="1" i="0">
                <a:solidFill>
                  <a:schemeClr val="bg1"/>
                </a:solidFill>
                <a:effectLst/>
                <a:latin typeface="Avenir Heavy" charset="0"/>
                <a:ea typeface="Avenir Heavy" charset="0"/>
                <a:cs typeface="Avenir Heavy" charset="0"/>
              </a:defRPr>
            </a:lvl1pPr>
          </a:lstStyle>
          <a:p>
            <a:r>
              <a:rPr lang="en-US" smtClean="0"/>
              <a:t>Click to edit Master title style</a:t>
            </a:r>
            <a:endParaRPr lang="en-US" dirty="0"/>
          </a:p>
        </p:txBody>
      </p:sp>
      <p:sp>
        <p:nvSpPr>
          <p:cNvPr id="11" name="Text Placeholder 2"/>
          <p:cNvSpPr>
            <a:spLocks noGrp="1"/>
          </p:cNvSpPr>
          <p:nvPr>
            <p:ph type="body" idx="1"/>
          </p:nvPr>
        </p:nvSpPr>
        <p:spPr>
          <a:xfrm>
            <a:off x="1143000" y="1582738"/>
            <a:ext cx="4040188" cy="639762"/>
          </a:xfrm>
          <a:prstGeom prst="rect">
            <a:avLst/>
          </a:prstGeom>
        </p:spPr>
        <p:txBody>
          <a:bodyPr anchor="b"/>
          <a:lstStyle>
            <a:lvl1pPr marL="0" indent="0">
              <a:buNone/>
              <a:defRPr lang="en-US" sz="2000" b="1" kern="1200" dirty="0" smtClean="0">
                <a:solidFill>
                  <a:srgbClr val="003D64"/>
                </a:solidFill>
                <a:latin typeface="Arial" charset="0"/>
                <a:ea typeface="+mn-ea"/>
                <a:cs typeface="Arial" charset="0"/>
              </a:defRPr>
            </a:lvl1pPr>
            <a:lvl2pPr marL="408133" indent="0">
              <a:buNone/>
              <a:defRPr sz="1813" b="1"/>
            </a:lvl2pPr>
            <a:lvl3pPr marL="816266" indent="0">
              <a:buNone/>
              <a:defRPr sz="1625" b="1"/>
            </a:lvl3pPr>
            <a:lvl4pPr marL="1224399" indent="0">
              <a:buNone/>
              <a:defRPr sz="1438" b="1"/>
            </a:lvl4pPr>
            <a:lvl5pPr marL="1632532" indent="0">
              <a:buNone/>
              <a:defRPr sz="1438" b="1"/>
            </a:lvl5pPr>
            <a:lvl6pPr marL="2040664" indent="0">
              <a:buNone/>
              <a:defRPr sz="1438" b="1"/>
            </a:lvl6pPr>
            <a:lvl7pPr marL="2448796" indent="0">
              <a:buNone/>
              <a:defRPr sz="1438" b="1"/>
            </a:lvl7pPr>
            <a:lvl8pPr marL="2856929" indent="0">
              <a:buNone/>
              <a:defRPr sz="1438" b="1"/>
            </a:lvl8pPr>
            <a:lvl9pPr marL="3265061" indent="0">
              <a:buNone/>
              <a:defRPr sz="1438" b="1"/>
            </a:lvl9pPr>
          </a:lstStyle>
          <a:p>
            <a:pPr lvl="0"/>
            <a:r>
              <a:rPr lang="en-US" smtClean="0"/>
              <a:t>Click to edit Master text styles</a:t>
            </a:r>
          </a:p>
        </p:txBody>
      </p:sp>
      <p:sp>
        <p:nvSpPr>
          <p:cNvPr id="12" name="Content Placeholder 3"/>
          <p:cNvSpPr>
            <a:spLocks noGrp="1"/>
          </p:cNvSpPr>
          <p:nvPr>
            <p:ph sz="half" idx="2"/>
          </p:nvPr>
        </p:nvSpPr>
        <p:spPr>
          <a:xfrm>
            <a:off x="1143000" y="2222500"/>
            <a:ext cx="4040188" cy="3951288"/>
          </a:xfrm>
          <a:prstGeom prst="rect">
            <a:avLst/>
          </a:prstGeom>
        </p:spPr>
        <p:txBody>
          <a:bodyPr/>
          <a:lstStyle>
            <a:lvl1pPr marL="0" indent="0">
              <a:buNone/>
              <a:defRPr lang="en-US" sz="1750" kern="1200" dirty="0" smtClean="0">
                <a:solidFill>
                  <a:srgbClr val="003D64"/>
                </a:solidFill>
                <a:latin typeface="Arial" charset="0"/>
                <a:ea typeface="+mn-ea"/>
                <a:cs typeface="Arial" charset="0"/>
              </a:defRPr>
            </a:lvl1pPr>
            <a:lvl2pPr marL="408133" indent="0">
              <a:buNone/>
              <a:defRPr lang="en-US" sz="1750" kern="1200" dirty="0" smtClean="0">
                <a:solidFill>
                  <a:srgbClr val="003D64"/>
                </a:solidFill>
                <a:latin typeface="Arial" charset="0"/>
                <a:ea typeface="+mn-ea"/>
                <a:cs typeface="Arial" charset="0"/>
              </a:defRPr>
            </a:lvl2pPr>
            <a:lvl3pPr marL="816266" indent="0">
              <a:buNone/>
              <a:defRPr lang="en-US" sz="1750" kern="1200" dirty="0" smtClean="0">
                <a:solidFill>
                  <a:srgbClr val="003D64"/>
                </a:solidFill>
                <a:latin typeface="Arial" charset="0"/>
                <a:ea typeface="+mn-ea"/>
                <a:cs typeface="Arial" charset="0"/>
              </a:defRPr>
            </a:lvl3pPr>
            <a:lvl4pPr marL="1224399" indent="0">
              <a:buNone/>
              <a:defRPr lang="en-US" sz="1750" kern="1200" dirty="0" smtClean="0">
                <a:solidFill>
                  <a:srgbClr val="003D64"/>
                </a:solidFill>
                <a:latin typeface="Arial" charset="0"/>
                <a:ea typeface="+mn-ea"/>
                <a:cs typeface="Arial" charset="0"/>
              </a:defRPr>
            </a:lvl4pPr>
            <a:lvl5pPr>
              <a:defRPr sz="1438"/>
            </a:lvl5pPr>
            <a:lvl6pPr>
              <a:defRPr sz="1438"/>
            </a:lvl6pPr>
            <a:lvl7pPr>
              <a:defRPr sz="1438"/>
            </a:lvl7pPr>
            <a:lvl8pPr>
              <a:defRPr sz="1438"/>
            </a:lvl8pPr>
            <a:lvl9pPr>
              <a:defRPr sz="1438"/>
            </a:lvl9pPr>
          </a:lstStyle>
          <a:p>
            <a:pPr lvl="0"/>
            <a:r>
              <a:rPr lang="en-US" smtClean="0"/>
              <a:t>Click to edit Master text styles</a:t>
            </a:r>
          </a:p>
        </p:txBody>
      </p:sp>
    </p:spTree>
    <p:extLst>
      <p:ext uri="{BB962C8B-B14F-4D97-AF65-F5344CB8AC3E}">
        <p14:creationId xmlns:p14="http://schemas.microsoft.com/office/powerpoint/2010/main" val="1287878739"/>
      </p:ext>
    </p:extLst>
  </p:cSld>
  <p:clrMapOvr>
    <a:masterClrMapping/>
  </p:clrMapOvr>
  <p:transition>
    <p:fade/>
  </p:transition>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41838" y="317500"/>
            <a:ext cx="7048500" cy="889000"/>
          </a:xfrm>
          <a:prstGeom prst="rect">
            <a:avLst/>
          </a:prstGeom>
        </p:spPr>
        <p:txBody>
          <a:bodyPr/>
          <a:lstStyle>
            <a:lvl1pPr marL="0" indent="0" algn="l" defTabSz="816266" rtl="0" eaLnBrk="1" latinLnBrk="0" hangingPunct="1">
              <a:spcBef>
                <a:spcPct val="0"/>
              </a:spcBef>
              <a:buNone/>
              <a:defRPr lang="en-US" sz="2750" b="1" i="0" kern="1200" dirty="0" smtClean="0">
                <a:solidFill>
                  <a:schemeClr val="bg1"/>
                </a:solidFill>
                <a:effectLst/>
                <a:latin typeface="Avenir Heavy" charset="0"/>
                <a:ea typeface="Avenir Heavy" charset="0"/>
                <a:cs typeface="Avenir Heavy" charset="0"/>
              </a:defRPr>
            </a:lvl1pPr>
          </a:lstStyle>
          <a:p>
            <a:pPr lvl="0"/>
            <a:r>
              <a:rPr lang="en-US" smtClean="0"/>
              <a:t>Click to edit Master text styles</a:t>
            </a:r>
          </a:p>
        </p:txBody>
      </p:sp>
    </p:spTree>
    <p:extLst>
      <p:ext uri="{BB962C8B-B14F-4D97-AF65-F5344CB8AC3E}">
        <p14:creationId xmlns:p14="http://schemas.microsoft.com/office/powerpoint/2010/main" val="819543312"/>
      </p:ext>
    </p:extLst>
  </p:cSld>
  <p:clrMapOvr>
    <a:masterClrMapping/>
  </p:clrMapOvr>
  <p:transition>
    <p:fade/>
  </p:transition>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79886"/>
      </p:ext>
    </p:extLst>
  </p:cSld>
  <p:clrMapOvr>
    <a:masterClrMapping/>
  </p:clrMapOvr>
  <p:transition>
    <p:fade/>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731838" y="1920875"/>
            <a:ext cx="6507162" cy="5430838"/>
          </a:xfrm>
          <a:prstGeom prst="rect">
            <a:avLst/>
          </a:prstGeom>
        </p:spPr>
        <p:txBody>
          <a:bodyPr/>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4" y="1920875"/>
            <a:ext cx="6507163" cy="5430838"/>
          </a:xfrm>
          <a:prstGeom prst="rect">
            <a:avLst/>
          </a:prstGeom>
        </p:spPr>
        <p:txBody>
          <a:bodyPr/>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a:lstStyle/>
          <a:p>
            <a:pPr>
              <a:defRPr/>
            </a:pPr>
            <a:fld id="{14168224-EEEE-4397-98EE-FFF20B478725}" type="datetimeFigureOut">
              <a:rPr lang="en-US" smtClean="0"/>
              <a:pPr>
                <a:defRPr/>
              </a:pPr>
              <a:t>11/6/2020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pPr>
              <a:defRPr/>
            </a:pPr>
            <a:fld id="{62398846-E68E-4293-A1A6-77F1F9D3F9A2}" type="slidenum">
              <a:rPr lang="en-US" smtClean="0"/>
              <a:pPr>
                <a:defRPr/>
              </a:pPr>
              <a:t>‹#›</a:t>
            </a:fld>
            <a:endParaRPr lang="en-US" dirty="0"/>
          </a:p>
        </p:txBody>
      </p:sp>
    </p:spTree>
    <p:extLst>
      <p:ext uri="{BB962C8B-B14F-4D97-AF65-F5344CB8AC3E}">
        <p14:creationId xmlns:p14="http://schemas.microsoft.com/office/powerpoint/2010/main" val="371259091"/>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356350"/>
            <a:ext cx="2133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6" name="Rectangle 4"/>
          <p:cNvSpPr>
            <a:spLocks noGrp="1" noChangeArrowheads="1"/>
          </p:cNvSpPr>
          <p:nvPr>
            <p:ph type="ftr" idx="11"/>
          </p:nvPr>
        </p:nvSpPr>
        <p:spPr>
          <a:xfrm>
            <a:off x="3124200" y="6356350"/>
            <a:ext cx="2895600" cy="365125"/>
          </a:xfrm>
          <a:prstGeom prst="rect">
            <a:avLst/>
          </a:prstGeom>
        </p:spPr>
        <p:txBody>
          <a:bodyPr/>
          <a:lstStyle>
            <a:lvl1pPr eaLnBrk="1" hangingPunct="1">
              <a:defRPr>
                <a:latin typeface="Arial" pitchFamily="34" charset="0"/>
                <a:ea typeface="ヒラギノ角ゴ Pro W3" charset="-128"/>
                <a:cs typeface="+mn-cs"/>
              </a:defRPr>
            </a:lvl1pPr>
          </a:lstStyle>
          <a:p>
            <a:pPr defTabSz="1001259"/>
            <a:endParaRPr lang="en-US" sz="2000">
              <a:solidFill>
                <a:prstClr val="black"/>
              </a:solidFill>
            </a:endParaRPr>
          </a:p>
        </p:txBody>
      </p:sp>
      <p:sp>
        <p:nvSpPr>
          <p:cNvPr id="7" name="Rectangle 5"/>
          <p:cNvSpPr>
            <a:spLocks noGrp="1" noChangeArrowheads="1"/>
          </p:cNvSpPr>
          <p:nvPr>
            <p:ph type="sldNum" idx="12"/>
          </p:nvPr>
        </p:nvSpPr>
        <p:spPr/>
        <p:txBody>
          <a:bodyPr/>
          <a:lstStyle>
            <a:lvl1pPr>
              <a:defRPr/>
            </a:lvl1pPr>
          </a:lstStyle>
          <a:p>
            <a:fld id="{71968E98-0CF4-4362-8DEA-112092802900}" type="slidenum">
              <a:rPr lang="en-US" altLang="en-US" smtClean="0">
                <a:solidFill>
                  <a:prstClr val="black"/>
                </a:solidFill>
              </a:rPr>
              <a:pPr/>
              <a:t>‹#›</a:t>
            </a:fld>
            <a:endParaRPr lang="en-US" altLang="en-US" sz="1400">
              <a:solidFill>
                <a:prstClr val="black"/>
              </a:solidFill>
            </a:endParaRPr>
          </a:p>
        </p:txBody>
      </p:sp>
    </p:spTree>
    <p:extLst>
      <p:ext uri="{BB962C8B-B14F-4D97-AF65-F5344CB8AC3E}">
        <p14:creationId xmlns:p14="http://schemas.microsoft.com/office/powerpoint/2010/main" val="54898761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125" b="1"/>
            </a:lvl1pPr>
            <a:lvl2pPr marL="408133" indent="0">
              <a:buNone/>
              <a:defRPr sz="1813" b="1"/>
            </a:lvl2pPr>
            <a:lvl3pPr marL="816266" indent="0">
              <a:buNone/>
              <a:defRPr sz="1625" b="1"/>
            </a:lvl3pPr>
            <a:lvl4pPr marL="1224399" indent="0">
              <a:buNone/>
              <a:defRPr sz="1438" b="1"/>
            </a:lvl4pPr>
            <a:lvl5pPr marL="1632532" indent="0">
              <a:buNone/>
              <a:defRPr sz="1438" b="1"/>
            </a:lvl5pPr>
            <a:lvl6pPr marL="2040664" indent="0">
              <a:buNone/>
              <a:defRPr sz="1438" b="1"/>
            </a:lvl6pPr>
            <a:lvl7pPr marL="2448796" indent="0">
              <a:buNone/>
              <a:defRPr sz="1438" b="1"/>
            </a:lvl7pPr>
            <a:lvl8pPr marL="2856929" indent="0">
              <a:buNone/>
              <a:defRPr sz="1438" b="1"/>
            </a:lvl8pPr>
            <a:lvl9pPr marL="3265061" indent="0">
              <a:buNone/>
              <a:defRPr sz="1438"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125"/>
            </a:lvl1pPr>
            <a:lvl2pPr>
              <a:defRPr sz="1813"/>
            </a:lvl2pPr>
            <a:lvl3pPr>
              <a:defRPr sz="1625"/>
            </a:lvl3pPr>
            <a:lvl4pPr>
              <a:defRPr sz="1438"/>
            </a:lvl4pPr>
            <a:lvl5pPr>
              <a:defRPr sz="1438"/>
            </a:lvl5pPr>
            <a:lvl6pPr>
              <a:defRPr sz="1438"/>
            </a:lvl6pPr>
            <a:lvl7pPr>
              <a:defRPr sz="1438"/>
            </a:lvl7pPr>
            <a:lvl8pPr>
              <a:defRPr sz="1438"/>
            </a:lvl8pPr>
            <a:lvl9pPr>
              <a:defRPr sz="14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125" b="1"/>
            </a:lvl1pPr>
            <a:lvl2pPr marL="408133" indent="0">
              <a:buNone/>
              <a:defRPr sz="1813" b="1"/>
            </a:lvl2pPr>
            <a:lvl3pPr marL="816266" indent="0">
              <a:buNone/>
              <a:defRPr sz="1625" b="1"/>
            </a:lvl3pPr>
            <a:lvl4pPr marL="1224399" indent="0">
              <a:buNone/>
              <a:defRPr sz="1438" b="1"/>
            </a:lvl4pPr>
            <a:lvl5pPr marL="1632532" indent="0">
              <a:buNone/>
              <a:defRPr sz="1438" b="1"/>
            </a:lvl5pPr>
            <a:lvl6pPr marL="2040664" indent="0">
              <a:buNone/>
              <a:defRPr sz="1438" b="1"/>
            </a:lvl6pPr>
            <a:lvl7pPr marL="2448796" indent="0">
              <a:buNone/>
              <a:defRPr sz="1438" b="1"/>
            </a:lvl7pPr>
            <a:lvl8pPr marL="2856929" indent="0">
              <a:buNone/>
              <a:defRPr sz="1438" b="1"/>
            </a:lvl8pPr>
            <a:lvl9pPr marL="3265061" indent="0">
              <a:buNone/>
              <a:defRPr sz="1438"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125"/>
            </a:lvl1pPr>
            <a:lvl2pPr>
              <a:defRPr sz="1813"/>
            </a:lvl2pPr>
            <a:lvl3pPr>
              <a:defRPr sz="1625"/>
            </a:lvl3pPr>
            <a:lvl4pPr>
              <a:defRPr sz="1438"/>
            </a:lvl4pPr>
            <a:lvl5pPr>
              <a:defRPr sz="1438"/>
            </a:lvl5pPr>
            <a:lvl6pPr>
              <a:defRPr sz="1438"/>
            </a:lvl6pPr>
            <a:lvl7pPr>
              <a:defRPr sz="1438"/>
            </a:lvl7pPr>
            <a:lvl8pPr>
              <a:defRPr sz="1438"/>
            </a:lvl8pPr>
            <a:lvl9pPr>
              <a:defRPr sz="14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a:lstStyle/>
          <a:p>
            <a:pPr>
              <a:defRPr/>
            </a:pPr>
            <a:fld id="{DE235532-6221-437E-94D0-CAAD7623AB17}" type="datetimeFigureOut">
              <a:rPr lang="en-US" smtClean="0"/>
              <a:pPr>
                <a:defRPr/>
              </a:pPr>
              <a:t>11/6/2020</a:t>
            </a:fld>
            <a:endParaRPr lang="en-US" dirty="0"/>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6553200" y="6356353"/>
            <a:ext cx="2133600" cy="365125"/>
          </a:xfrm>
          <a:prstGeom prst="rect">
            <a:avLst/>
          </a:prstGeom>
        </p:spPr>
        <p:txBody>
          <a:bodyPr/>
          <a:lstStyle/>
          <a:p>
            <a:pPr>
              <a:defRPr/>
            </a:pPr>
            <a:fld id="{5B5585A9-0ABC-4924-8915-9F8C36E9FFFC}" type="slidenum">
              <a:rPr lang="en-US" smtClean="0"/>
              <a:pPr>
                <a:defRPr/>
              </a:pPr>
              <a:t>‹#›</a:t>
            </a:fld>
            <a:endParaRPr lang="en-US" dirty="0"/>
          </a:p>
        </p:txBody>
      </p:sp>
    </p:spTree>
    <p:extLst>
      <p:ext uri="{BB962C8B-B14F-4D97-AF65-F5344CB8AC3E}">
        <p14:creationId xmlns:p14="http://schemas.microsoft.com/office/powerpoint/2010/main" val="924632931"/>
      </p:ext>
    </p:extLst>
  </p:cSld>
  <p:clrMapOvr>
    <a:masterClrMapping/>
  </p:clrMapOvr>
  <p:transition>
    <p:fade/>
  </p:transition>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pPr>
              <a:defRPr/>
            </a:pPr>
            <a:fld id="{7AE17A58-11EE-49BB-8AEC-80D87533E353}" type="datetimeFigureOut">
              <a:rPr lang="en-US" smtClean="0"/>
              <a:pPr>
                <a:defRPr/>
              </a:pPr>
              <a:t>11/6/2020</a:t>
            </a:fld>
            <a:endParaRPr lang="en-US" dirty="0"/>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6553200" y="6356353"/>
            <a:ext cx="2133600" cy="365125"/>
          </a:xfrm>
          <a:prstGeom prst="rect">
            <a:avLst/>
          </a:prstGeom>
        </p:spPr>
        <p:txBody>
          <a:bodyPr/>
          <a:lstStyle/>
          <a:p>
            <a:pPr>
              <a:defRPr/>
            </a:pPr>
            <a:fld id="{07F83AD2-2FBE-4D54-8F39-43CDF7036A85}" type="slidenum">
              <a:rPr lang="en-US" smtClean="0"/>
              <a:pPr>
                <a:defRPr/>
              </a:pPr>
              <a:t>‹#›</a:t>
            </a:fld>
            <a:endParaRPr lang="en-US" dirty="0"/>
          </a:p>
        </p:txBody>
      </p:sp>
    </p:spTree>
    <p:extLst>
      <p:ext uri="{BB962C8B-B14F-4D97-AF65-F5344CB8AC3E}">
        <p14:creationId xmlns:p14="http://schemas.microsoft.com/office/powerpoint/2010/main" val="4090903169"/>
      </p:ext>
    </p:extLst>
  </p:cSld>
  <p:clrMapOvr>
    <a:masterClrMapping/>
  </p:clrMapOvr>
  <p:transition>
    <p:fade/>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1813"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875"/>
            </a:lvl1pPr>
            <a:lvl2pPr>
              <a:defRPr sz="2500"/>
            </a:lvl2pPr>
            <a:lvl3pPr>
              <a:defRPr sz="2125"/>
            </a:lvl3pPr>
            <a:lvl4pPr>
              <a:defRPr sz="1813"/>
            </a:lvl4pPr>
            <a:lvl5pPr>
              <a:defRPr sz="1813"/>
            </a:lvl5pPr>
            <a:lvl6pPr>
              <a:defRPr sz="1813"/>
            </a:lvl6pPr>
            <a:lvl7pPr>
              <a:defRPr sz="1813"/>
            </a:lvl7pPr>
            <a:lvl8pPr>
              <a:defRPr sz="1813"/>
            </a:lvl8pPr>
            <a:lvl9pPr>
              <a:defRPr sz="18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a:prstGeom prst="rect">
            <a:avLst/>
          </a:prstGeom>
        </p:spPr>
        <p:txBody>
          <a:bodyPr/>
          <a:lstStyle>
            <a:lvl1pPr marL="0" indent="0">
              <a:buNone/>
              <a:defRPr sz="1250"/>
            </a:lvl1pPr>
            <a:lvl2pPr marL="408133" indent="0">
              <a:buNone/>
              <a:defRPr sz="1063"/>
            </a:lvl2pPr>
            <a:lvl3pPr marL="816266" indent="0">
              <a:buNone/>
              <a:defRPr sz="875"/>
            </a:lvl3pPr>
            <a:lvl4pPr marL="1224399" indent="0">
              <a:buNone/>
              <a:defRPr sz="813"/>
            </a:lvl4pPr>
            <a:lvl5pPr marL="1632532" indent="0">
              <a:buNone/>
              <a:defRPr sz="813"/>
            </a:lvl5pPr>
            <a:lvl6pPr marL="2040664" indent="0">
              <a:buNone/>
              <a:defRPr sz="813"/>
            </a:lvl6pPr>
            <a:lvl7pPr marL="2448796" indent="0">
              <a:buNone/>
              <a:defRPr sz="813"/>
            </a:lvl7pPr>
            <a:lvl8pPr marL="2856929" indent="0">
              <a:buNone/>
              <a:defRPr sz="813"/>
            </a:lvl8pPr>
            <a:lvl9pPr marL="3265061" indent="0">
              <a:buNone/>
              <a:defRPr sz="813"/>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pPr>
              <a:defRPr/>
            </a:pPr>
            <a:fld id="{A47C2026-B3B8-4ECE-AB5D-0B69E97A44DD}" type="datetimeFigureOut">
              <a:rPr lang="en-US" smtClean="0"/>
              <a:pPr>
                <a:defRPr/>
              </a:pPr>
              <a:t>11/6/2020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pPr>
              <a:defRPr/>
            </a:pPr>
            <a:fld id="{A1075B29-CB76-476C-8DE4-F37419FE9804}" type="slidenum">
              <a:rPr lang="en-US" smtClean="0"/>
              <a:pPr>
                <a:defRPr/>
              </a:pPr>
              <a:t>‹#›</a:t>
            </a:fld>
            <a:endParaRPr lang="en-US" dirty="0"/>
          </a:p>
        </p:txBody>
      </p:sp>
    </p:spTree>
    <p:extLst>
      <p:ext uri="{BB962C8B-B14F-4D97-AF65-F5344CB8AC3E}">
        <p14:creationId xmlns:p14="http://schemas.microsoft.com/office/powerpoint/2010/main" val="3148556881"/>
      </p:ext>
    </p:extLst>
  </p:cSld>
  <p:clrMapOvr>
    <a:masterClrMapping/>
  </p:clrMapOvr>
  <p:transition>
    <p:fade/>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813"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875"/>
            </a:lvl1pPr>
            <a:lvl2pPr marL="408133" indent="0">
              <a:buNone/>
              <a:defRPr sz="2500"/>
            </a:lvl2pPr>
            <a:lvl3pPr marL="816266" indent="0">
              <a:buNone/>
              <a:defRPr sz="2125"/>
            </a:lvl3pPr>
            <a:lvl4pPr marL="1224399" indent="0">
              <a:buNone/>
              <a:defRPr sz="1813"/>
            </a:lvl4pPr>
            <a:lvl5pPr marL="1632532" indent="0">
              <a:buNone/>
              <a:defRPr sz="1813"/>
            </a:lvl5pPr>
            <a:lvl6pPr marL="2040664" indent="0">
              <a:buNone/>
              <a:defRPr sz="1813"/>
            </a:lvl6pPr>
            <a:lvl7pPr marL="2448796" indent="0">
              <a:buNone/>
              <a:defRPr sz="1813"/>
            </a:lvl7pPr>
            <a:lvl8pPr marL="2856929" indent="0">
              <a:buNone/>
              <a:defRPr sz="1813"/>
            </a:lvl8pPr>
            <a:lvl9pPr marL="3265061" indent="0">
              <a:buNone/>
              <a:defRPr sz="1813"/>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250"/>
            </a:lvl1pPr>
            <a:lvl2pPr marL="408133" indent="0">
              <a:buNone/>
              <a:defRPr sz="1063"/>
            </a:lvl2pPr>
            <a:lvl3pPr marL="816266" indent="0">
              <a:buNone/>
              <a:defRPr sz="875"/>
            </a:lvl3pPr>
            <a:lvl4pPr marL="1224399" indent="0">
              <a:buNone/>
              <a:defRPr sz="813"/>
            </a:lvl4pPr>
            <a:lvl5pPr marL="1632532" indent="0">
              <a:buNone/>
              <a:defRPr sz="813"/>
            </a:lvl5pPr>
            <a:lvl6pPr marL="2040664" indent="0">
              <a:buNone/>
              <a:defRPr sz="813"/>
            </a:lvl6pPr>
            <a:lvl7pPr marL="2448796" indent="0">
              <a:buNone/>
              <a:defRPr sz="813"/>
            </a:lvl7pPr>
            <a:lvl8pPr marL="2856929" indent="0">
              <a:buNone/>
              <a:defRPr sz="813"/>
            </a:lvl8pPr>
            <a:lvl9pPr marL="3265061" indent="0">
              <a:buNone/>
              <a:defRPr sz="813"/>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pPr>
              <a:defRPr/>
            </a:pPr>
            <a:fld id="{705C1022-4AB5-4BE5-A474-2498377998C0}" type="datetimeFigureOut">
              <a:rPr lang="en-US" smtClean="0"/>
              <a:pPr>
                <a:defRPr/>
              </a:pPr>
              <a:t>11/6/2020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pPr>
              <a:defRPr/>
            </a:pPr>
            <a:fld id="{37EF161A-D81B-4688-B697-62AB63D00EA9}" type="slidenum">
              <a:rPr lang="en-US" smtClean="0"/>
              <a:pPr>
                <a:defRPr/>
              </a:pPr>
              <a:t>‹#›</a:t>
            </a:fld>
            <a:endParaRPr lang="en-US" dirty="0"/>
          </a:p>
        </p:txBody>
      </p:sp>
    </p:spTree>
    <p:extLst>
      <p:ext uri="{BB962C8B-B14F-4D97-AF65-F5344CB8AC3E}">
        <p14:creationId xmlns:p14="http://schemas.microsoft.com/office/powerpoint/2010/main" val="3224824265"/>
      </p:ext>
    </p:extLst>
  </p:cSld>
  <p:clrMapOvr>
    <a:masterClrMapping/>
  </p:clrMapOvr>
  <p:transition>
    <p:fade/>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defRPr/>
            </a:pPr>
            <a:fld id="{9344AB2E-AD0E-49E7-A0B1-FE72E5C3E52B}" type="datetimeFigureOut">
              <a:rPr lang="en-US" smtClean="0"/>
              <a:pPr>
                <a:defRPr/>
              </a:pPr>
              <a:t>11/6/2020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pPr>
              <a:defRPr/>
            </a:pPr>
            <a:fld id="{9BDBAB6C-CD24-4F80-B54D-E3EDD654357F}" type="slidenum">
              <a:rPr lang="en-US" smtClean="0"/>
              <a:pPr>
                <a:defRPr/>
              </a:pPr>
              <a:t>‹#›</a:t>
            </a:fld>
            <a:endParaRPr lang="en-US" dirty="0"/>
          </a:p>
        </p:txBody>
      </p:sp>
    </p:spTree>
    <p:extLst>
      <p:ext uri="{BB962C8B-B14F-4D97-AF65-F5344CB8AC3E}">
        <p14:creationId xmlns:p14="http://schemas.microsoft.com/office/powerpoint/2010/main" val="1557644439"/>
      </p:ext>
    </p:extLst>
  </p:cSld>
  <p:clrMapOvr>
    <a:masterClrMapping/>
  </p:clrMapOvr>
  <p:transition>
    <p:fade/>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30200"/>
            <a:ext cx="3290888" cy="702151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842" y="330200"/>
            <a:ext cx="9723437" cy="7021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defRPr/>
            </a:pPr>
            <a:fld id="{A53EE733-4BA7-4660-B741-53968FA1BBDD}" type="datetimeFigureOut">
              <a:rPr lang="en-US" smtClean="0"/>
              <a:pPr>
                <a:defRPr/>
              </a:pPr>
              <a:t>11/6/2020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pPr>
              <a:defRPr/>
            </a:pPr>
            <a:fld id="{DD895CC5-651C-4744-AA3F-26C0A8ACBBF7}" type="slidenum">
              <a:rPr lang="en-US" smtClean="0"/>
              <a:pPr>
                <a:defRPr/>
              </a:pPr>
              <a:t>‹#›</a:t>
            </a:fld>
            <a:endParaRPr lang="en-US" dirty="0"/>
          </a:p>
        </p:txBody>
      </p:sp>
    </p:spTree>
    <p:extLst>
      <p:ext uri="{BB962C8B-B14F-4D97-AF65-F5344CB8AC3E}">
        <p14:creationId xmlns:p14="http://schemas.microsoft.com/office/powerpoint/2010/main" val="40873698"/>
      </p:ext>
    </p:extLst>
  </p:cSld>
  <p:clrMapOvr>
    <a:masterClrMapping/>
  </p:clrMapOvr>
  <p:transition>
    <p:fade/>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81001"/>
            <a:ext cx="8229600" cy="523875"/>
          </a:xfrm>
          <a:prstGeom prst="rect">
            <a:avLst/>
          </a:prstGeom>
        </p:spPr>
        <p:txBody>
          <a:bodyPr lIns="130622" tIns="65311" rIns="130622" bIns="65311">
            <a:noAutofit/>
          </a:bodyPr>
          <a:lstStyle/>
          <a:p>
            <a:r>
              <a:rPr lang="en-US" dirty="0"/>
              <a:t>Click to edit Master title style</a:t>
            </a:r>
          </a:p>
        </p:txBody>
      </p:sp>
      <p:sp>
        <p:nvSpPr>
          <p:cNvPr id="3" name="Content Placeholder 2"/>
          <p:cNvSpPr>
            <a:spLocks noGrp="1"/>
          </p:cNvSpPr>
          <p:nvPr>
            <p:ph idx="1"/>
          </p:nvPr>
        </p:nvSpPr>
        <p:spPr>
          <a:xfrm>
            <a:off x="381000" y="1295400"/>
            <a:ext cx="8229600" cy="4800600"/>
          </a:xfrm>
          <a:prstGeom prst="rect">
            <a:avLst/>
          </a:prstGeom>
        </p:spPr>
        <p:txBody>
          <a:bodyPr lIns="130622" tIns="65311" rIns="130622" bIns="65311"/>
          <a:lstStyle>
            <a:lvl1pPr>
              <a:buFont typeface="Arial" pitchFamily="34" charset="0"/>
              <a:buChar char="•"/>
              <a:defRPr/>
            </a:lvl1pPr>
            <a:lvl2pPr marL="408194" indent="-204097">
              <a:buFont typeface="Arial" pitchFamily="34" charset="0"/>
              <a:buChar char="–"/>
              <a:defRPr/>
            </a:lvl2pPr>
            <a:lvl3pPr marL="612291" indent="-204097">
              <a:buFont typeface="Courier New" pitchFamily="49" charset="0"/>
              <a:buChar char="o"/>
              <a:defRPr/>
            </a:lvl3pPr>
            <a:lvl4pPr marL="816388" indent="-204097">
              <a:buFont typeface="Wingdings" pitchFamily="2" charset="2"/>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1"/>
          </p:nvPr>
        </p:nvSpPr>
        <p:spPr>
          <a:xfrm>
            <a:off x="152400" y="6329363"/>
            <a:ext cx="457200" cy="230187"/>
          </a:xfrm>
          <a:prstGeom prst="rect">
            <a:avLst/>
          </a:prstGeom>
        </p:spPr>
        <p:txBody>
          <a:bodyPr lIns="130622" tIns="65311" rIns="130622" bIns="65311"/>
          <a:lstStyle>
            <a:lvl1pPr>
              <a:defRPr/>
            </a:lvl1pPr>
          </a:lstStyle>
          <a:p>
            <a:fld id="{21ABA29E-BD1D-4758-9FCF-B8AED01F2963}" type="slidenum">
              <a:rPr lang="en-US">
                <a:solidFill>
                  <a:srgbClr val="5381AC"/>
                </a:solidFill>
              </a:rPr>
              <a:pPr/>
              <a:t>‹#›</a:t>
            </a:fld>
            <a:endParaRPr lang="en-US" dirty="0">
              <a:solidFill>
                <a:srgbClr val="5381AC"/>
              </a:solidFill>
            </a:endParaRPr>
          </a:p>
        </p:txBody>
      </p:sp>
      <p:sp>
        <p:nvSpPr>
          <p:cNvPr id="6" name="Footer Placeholder 5"/>
          <p:cNvSpPr>
            <a:spLocks noGrp="1"/>
          </p:cNvSpPr>
          <p:nvPr>
            <p:ph type="ftr" sz="quarter" idx="12"/>
          </p:nvPr>
        </p:nvSpPr>
        <p:spPr>
          <a:xfrm>
            <a:off x="1965960" y="6480491"/>
            <a:ext cx="5212080" cy="230187"/>
          </a:xfrm>
          <a:prstGeom prst="rect">
            <a:avLst/>
          </a:prstGeom>
        </p:spPr>
        <p:txBody>
          <a:bodyPr lIns="130622" tIns="65311" rIns="130622" bIns="65311"/>
          <a:lstStyle/>
          <a:p>
            <a:pPr fontAlgn="base">
              <a:spcBef>
                <a:spcPct val="0"/>
              </a:spcBef>
              <a:spcAft>
                <a:spcPct val="0"/>
              </a:spcAft>
              <a:defRPr/>
            </a:pPr>
            <a:r>
              <a:rPr lang="en-US" dirty="0">
                <a:solidFill>
                  <a:srgbClr val="333333"/>
                </a:solidFill>
                <a:ea typeface="ＭＳ Ｐゴシック" pitchFamily="30" charset="-128"/>
              </a:rPr>
              <a:t>Dendreon Confidential Materials for Discussion Only. Not for Reproduction or Distribution. </a:t>
            </a:r>
          </a:p>
        </p:txBody>
      </p:sp>
    </p:spTree>
    <p:extLst>
      <p:ext uri="{BB962C8B-B14F-4D97-AF65-F5344CB8AC3E}">
        <p14:creationId xmlns:p14="http://schemas.microsoft.com/office/powerpoint/2010/main" val="93715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82" indent="0" algn="ctr">
              <a:buNone/>
              <a:defRPr>
                <a:solidFill>
                  <a:schemeClr val="tx1">
                    <a:tint val="75000"/>
                  </a:schemeClr>
                </a:solidFill>
              </a:defRPr>
            </a:lvl2pPr>
            <a:lvl3pPr marL="912158" indent="0" algn="ctr">
              <a:buNone/>
              <a:defRPr>
                <a:solidFill>
                  <a:schemeClr val="tx1">
                    <a:tint val="75000"/>
                  </a:schemeClr>
                </a:solidFill>
              </a:defRPr>
            </a:lvl3pPr>
            <a:lvl4pPr marL="1368237" indent="0" algn="ctr">
              <a:buNone/>
              <a:defRPr>
                <a:solidFill>
                  <a:schemeClr val="tx1">
                    <a:tint val="75000"/>
                  </a:schemeClr>
                </a:solidFill>
              </a:defRPr>
            </a:lvl4pPr>
            <a:lvl5pPr marL="1824314" indent="0" algn="ctr">
              <a:buNone/>
              <a:defRPr>
                <a:solidFill>
                  <a:schemeClr val="tx1">
                    <a:tint val="75000"/>
                  </a:schemeClr>
                </a:solidFill>
              </a:defRPr>
            </a:lvl5pPr>
            <a:lvl6pPr marL="2280393" indent="0" algn="ctr">
              <a:buNone/>
              <a:defRPr>
                <a:solidFill>
                  <a:schemeClr val="tx1">
                    <a:tint val="75000"/>
                  </a:schemeClr>
                </a:solidFill>
              </a:defRPr>
            </a:lvl6pPr>
            <a:lvl7pPr marL="2736471" indent="0" algn="ctr">
              <a:buNone/>
              <a:defRPr>
                <a:solidFill>
                  <a:schemeClr val="tx1">
                    <a:tint val="75000"/>
                  </a:schemeClr>
                </a:solidFill>
              </a:defRPr>
            </a:lvl7pPr>
            <a:lvl8pPr marL="3192552" indent="0" algn="ctr">
              <a:buNone/>
              <a:defRPr>
                <a:solidFill>
                  <a:schemeClr val="tx1">
                    <a:tint val="75000"/>
                  </a:schemeClr>
                </a:solidFill>
              </a:defRPr>
            </a:lvl8pPr>
            <a:lvl9pPr marL="36486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99473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06115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082" indent="0">
              <a:buNone/>
              <a:defRPr sz="1800">
                <a:solidFill>
                  <a:schemeClr val="tx1">
                    <a:tint val="75000"/>
                  </a:schemeClr>
                </a:solidFill>
              </a:defRPr>
            </a:lvl2pPr>
            <a:lvl3pPr marL="912158" indent="0">
              <a:buNone/>
              <a:defRPr sz="1600">
                <a:solidFill>
                  <a:schemeClr val="tx1">
                    <a:tint val="75000"/>
                  </a:schemeClr>
                </a:solidFill>
              </a:defRPr>
            </a:lvl3pPr>
            <a:lvl4pPr marL="1368237" indent="0">
              <a:buNone/>
              <a:defRPr sz="1400">
                <a:solidFill>
                  <a:schemeClr val="tx1">
                    <a:tint val="75000"/>
                  </a:schemeClr>
                </a:solidFill>
              </a:defRPr>
            </a:lvl4pPr>
            <a:lvl5pPr marL="1824314" indent="0">
              <a:buNone/>
              <a:defRPr sz="1400">
                <a:solidFill>
                  <a:schemeClr val="tx1">
                    <a:tint val="75000"/>
                  </a:schemeClr>
                </a:solidFill>
              </a:defRPr>
            </a:lvl5pPr>
            <a:lvl6pPr marL="2280393" indent="0">
              <a:buNone/>
              <a:defRPr sz="1400">
                <a:solidFill>
                  <a:schemeClr val="tx1">
                    <a:tint val="75000"/>
                  </a:schemeClr>
                </a:solidFill>
              </a:defRPr>
            </a:lvl6pPr>
            <a:lvl7pPr marL="2736471" indent="0">
              <a:buNone/>
              <a:defRPr sz="1400">
                <a:solidFill>
                  <a:schemeClr val="tx1">
                    <a:tint val="75000"/>
                  </a:schemeClr>
                </a:solidFill>
              </a:defRPr>
            </a:lvl7pPr>
            <a:lvl8pPr marL="3192552" indent="0">
              <a:buNone/>
              <a:defRPr sz="1400">
                <a:solidFill>
                  <a:schemeClr val="tx1">
                    <a:tint val="75000"/>
                  </a:schemeClr>
                </a:solidFill>
              </a:defRPr>
            </a:lvl8pPr>
            <a:lvl9pPr marL="36486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355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1D8BD707-D9CF-40AE-B4C6-C98DA3205C09}" type="datetimeFigureOut">
              <a:rPr lang="en-US" sz="2000" smtClean="0">
                <a:solidFill>
                  <a:prstClr val="black"/>
                </a:solidFill>
              </a:rPr>
              <a:pPr defTabSz="1001259"/>
              <a:t>11/6/2020</a:t>
            </a:fld>
            <a:endParaRPr lang="en-US" sz="200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95786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4935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082" indent="0">
              <a:buNone/>
              <a:defRPr sz="2000" b="1"/>
            </a:lvl2pPr>
            <a:lvl3pPr marL="912158" indent="0">
              <a:buNone/>
              <a:defRPr sz="1800" b="1"/>
            </a:lvl3pPr>
            <a:lvl4pPr marL="1368237" indent="0">
              <a:buNone/>
              <a:defRPr sz="1600" b="1"/>
            </a:lvl4pPr>
            <a:lvl5pPr marL="1824314" indent="0">
              <a:buNone/>
              <a:defRPr sz="1600" b="1"/>
            </a:lvl5pPr>
            <a:lvl6pPr marL="2280393" indent="0">
              <a:buNone/>
              <a:defRPr sz="1600" b="1"/>
            </a:lvl6pPr>
            <a:lvl7pPr marL="2736471" indent="0">
              <a:buNone/>
              <a:defRPr sz="1600" b="1"/>
            </a:lvl7pPr>
            <a:lvl8pPr marL="3192552" indent="0">
              <a:buNone/>
              <a:defRPr sz="1600" b="1"/>
            </a:lvl8pPr>
            <a:lvl9pPr marL="36486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3623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14600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49949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8870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44886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6297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530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1896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246806556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2810144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6606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866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2860936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68505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150BF3-A540-47B7-AB90-6466E9055D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73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83575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a:t>
            </a:r>
          </a:p>
          <a:p>
            <a:pPr lvl="0"/>
            <a:endParaRPr lang="en-US" dirty="0" smtClean="0"/>
          </a:p>
        </p:txBody>
      </p:sp>
    </p:spTree>
    <p:extLst>
      <p:ext uri="{BB962C8B-B14F-4D97-AF65-F5344CB8AC3E}">
        <p14:creationId xmlns:p14="http://schemas.microsoft.com/office/powerpoint/2010/main" val="2441645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ession Info - Speaker Sm">
    <p:spTree>
      <p:nvGrpSpPr>
        <p:cNvPr id="1" name=""/>
        <p:cNvGrpSpPr/>
        <p:nvPr/>
      </p:nvGrpSpPr>
      <p:grpSpPr>
        <a:xfrm>
          <a:off x="0" y="0"/>
          <a:ext cx="0" cy="0"/>
          <a:chOff x="0" y="0"/>
          <a:chExt cx="0" cy="0"/>
        </a:xfrm>
      </p:grpSpPr>
      <p:grpSp>
        <p:nvGrpSpPr>
          <p:cNvPr id="2" name="Group 1"/>
          <p:cNvGrpSpPr/>
          <p:nvPr userDrawn="1"/>
        </p:nvGrpSpPr>
        <p:grpSpPr>
          <a:xfrm>
            <a:off x="1386168" y="1425782"/>
            <a:ext cx="6513882" cy="1033979"/>
            <a:chOff x="1386168" y="1425782"/>
            <a:chExt cx="6513882" cy="1033979"/>
          </a:xfrm>
        </p:grpSpPr>
        <p:sp>
          <p:nvSpPr>
            <p:cNvPr id="47" name="Oval 46"/>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50" name="Group 49"/>
            <p:cNvGrpSpPr/>
            <p:nvPr userDrawn="1"/>
          </p:nvGrpSpPr>
          <p:grpSpPr>
            <a:xfrm>
              <a:off x="2641599" y="1488696"/>
              <a:ext cx="5258451" cy="883920"/>
              <a:chOff x="2641600" y="1658034"/>
              <a:chExt cx="4886960" cy="883920"/>
            </a:xfrm>
          </p:grpSpPr>
          <p:cxnSp>
            <p:nvCxnSpPr>
              <p:cNvPr id="51" name="Straight Connector 50"/>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9" name="Text Placeholder 7"/>
          <p:cNvSpPr>
            <a:spLocks noGrp="1"/>
          </p:cNvSpPr>
          <p:nvPr userDrawn="1">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38" name="Footer Placeholder 4"/>
          <p:cNvSpPr>
            <a:spLocks noGrp="1"/>
          </p:cNvSpPr>
          <p:nvPr userDrawn="1">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2" name="Straight Connector 41"/>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Placeholder 1"/>
          <p:cNvSpPr>
            <a:spLocks noGrp="1"/>
          </p:cNvSpPr>
          <p:nvPr>
            <p:ph type="title"/>
          </p:nvPr>
        </p:nvSpPr>
        <p:spPr>
          <a:xfrm>
            <a:off x="457200" y="274638"/>
            <a:ext cx="8229600" cy="1012959"/>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40" name="Text Placeholder 6"/>
          <p:cNvSpPr>
            <a:spLocks noGrp="1"/>
          </p:cNvSpPr>
          <p:nvPr>
            <p:ph type="body" sz="quarter" idx="11" hasCustomPrompt="1"/>
          </p:nvPr>
        </p:nvSpPr>
        <p:spPr>
          <a:xfrm>
            <a:off x="2540000" y="1501775"/>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43" name="Text Placeholder 9"/>
          <p:cNvSpPr>
            <a:spLocks noGrp="1"/>
          </p:cNvSpPr>
          <p:nvPr>
            <p:ph type="body" sz="quarter" idx="12" hasCustomPrompt="1"/>
          </p:nvPr>
        </p:nvSpPr>
        <p:spPr>
          <a:xfrm>
            <a:off x="1399063" y="1663520"/>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grpSp>
        <p:nvGrpSpPr>
          <p:cNvPr id="77" name="Group 76"/>
          <p:cNvGrpSpPr/>
          <p:nvPr userDrawn="1"/>
        </p:nvGrpSpPr>
        <p:grpSpPr>
          <a:xfrm>
            <a:off x="1386168" y="2655094"/>
            <a:ext cx="6513882" cy="1033979"/>
            <a:chOff x="1386168" y="1425782"/>
            <a:chExt cx="6513882" cy="1033979"/>
          </a:xfrm>
        </p:grpSpPr>
        <p:sp>
          <p:nvSpPr>
            <p:cNvPr id="78" name="Oval 77"/>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79" name="Group 78"/>
            <p:cNvGrpSpPr/>
            <p:nvPr userDrawn="1"/>
          </p:nvGrpSpPr>
          <p:grpSpPr>
            <a:xfrm>
              <a:off x="2641599" y="1488696"/>
              <a:ext cx="5258451" cy="883920"/>
              <a:chOff x="2641600" y="1658034"/>
              <a:chExt cx="4886960" cy="883920"/>
            </a:xfrm>
          </p:grpSpPr>
          <p:cxnSp>
            <p:nvCxnSpPr>
              <p:cNvPr id="80" name="Straight Connector 79"/>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2" name="Text Placeholder 6"/>
          <p:cNvSpPr>
            <a:spLocks noGrp="1"/>
          </p:cNvSpPr>
          <p:nvPr>
            <p:ph type="body" sz="quarter" idx="13" hasCustomPrompt="1"/>
          </p:nvPr>
        </p:nvSpPr>
        <p:spPr>
          <a:xfrm>
            <a:off x="2540000" y="2731087"/>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83" name="Text Placeholder 9"/>
          <p:cNvSpPr>
            <a:spLocks noGrp="1"/>
          </p:cNvSpPr>
          <p:nvPr>
            <p:ph type="body" sz="quarter" idx="14" hasCustomPrompt="1"/>
          </p:nvPr>
        </p:nvSpPr>
        <p:spPr>
          <a:xfrm>
            <a:off x="1399063" y="2892832"/>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	</a:t>
            </a:r>
            <a:endParaRPr lang="en-US" dirty="0"/>
          </a:p>
        </p:txBody>
      </p:sp>
      <p:grpSp>
        <p:nvGrpSpPr>
          <p:cNvPr id="91" name="Group 90"/>
          <p:cNvGrpSpPr/>
          <p:nvPr userDrawn="1"/>
        </p:nvGrpSpPr>
        <p:grpSpPr>
          <a:xfrm>
            <a:off x="1386168" y="3870823"/>
            <a:ext cx="6513882" cy="1033979"/>
            <a:chOff x="1386168" y="1425782"/>
            <a:chExt cx="6513882" cy="1033979"/>
          </a:xfrm>
        </p:grpSpPr>
        <p:sp>
          <p:nvSpPr>
            <p:cNvPr id="92" name="Oval 91"/>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3" name="Group 92"/>
            <p:cNvGrpSpPr/>
            <p:nvPr userDrawn="1"/>
          </p:nvGrpSpPr>
          <p:grpSpPr>
            <a:xfrm>
              <a:off x="2641599" y="1488696"/>
              <a:ext cx="5258451" cy="883920"/>
              <a:chOff x="2641600" y="1658034"/>
              <a:chExt cx="4886960" cy="883920"/>
            </a:xfrm>
          </p:grpSpPr>
          <p:cxnSp>
            <p:nvCxnSpPr>
              <p:cNvPr id="94" name="Straight Connector 93"/>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6" name="Text Placeholder 6"/>
          <p:cNvSpPr>
            <a:spLocks noGrp="1"/>
          </p:cNvSpPr>
          <p:nvPr>
            <p:ph type="body" sz="quarter" idx="15" hasCustomPrompt="1"/>
          </p:nvPr>
        </p:nvSpPr>
        <p:spPr>
          <a:xfrm>
            <a:off x="2540000" y="3946816"/>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97" name="Text Placeholder 9"/>
          <p:cNvSpPr>
            <a:spLocks noGrp="1"/>
          </p:cNvSpPr>
          <p:nvPr>
            <p:ph type="body" sz="quarter" idx="16" hasCustomPrompt="1"/>
          </p:nvPr>
        </p:nvSpPr>
        <p:spPr>
          <a:xfrm>
            <a:off x="1399063" y="4108561"/>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grpSp>
        <p:nvGrpSpPr>
          <p:cNvPr id="112" name="Group 111"/>
          <p:cNvGrpSpPr/>
          <p:nvPr userDrawn="1"/>
        </p:nvGrpSpPr>
        <p:grpSpPr>
          <a:xfrm>
            <a:off x="1386168" y="5120510"/>
            <a:ext cx="6513882" cy="1033979"/>
            <a:chOff x="1386168" y="1425782"/>
            <a:chExt cx="6513882" cy="1033979"/>
          </a:xfrm>
        </p:grpSpPr>
        <p:sp>
          <p:nvSpPr>
            <p:cNvPr id="113" name="Oval 112"/>
            <p:cNvSpPr/>
            <p:nvPr userDrawn="1"/>
          </p:nvSpPr>
          <p:spPr>
            <a:xfrm>
              <a:off x="1386168" y="1425782"/>
              <a:ext cx="1033979" cy="103397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14" name="Group 113"/>
            <p:cNvGrpSpPr/>
            <p:nvPr userDrawn="1"/>
          </p:nvGrpSpPr>
          <p:grpSpPr>
            <a:xfrm>
              <a:off x="2641599" y="1488696"/>
              <a:ext cx="5258451" cy="883920"/>
              <a:chOff x="2641600" y="1658034"/>
              <a:chExt cx="4886960" cy="883920"/>
            </a:xfrm>
          </p:grpSpPr>
          <p:cxnSp>
            <p:nvCxnSpPr>
              <p:cNvPr id="115" name="Straight Connector 114"/>
              <p:cNvCxnSpPr/>
              <p:nvPr/>
            </p:nvCxnSpPr>
            <p:spPr>
              <a:xfrm>
                <a:off x="2641600" y="254195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2641600" y="1658034"/>
                <a:ext cx="4886960"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7" name="Text Placeholder 6"/>
          <p:cNvSpPr>
            <a:spLocks noGrp="1"/>
          </p:cNvSpPr>
          <p:nvPr>
            <p:ph type="body" sz="quarter" idx="17" hasCustomPrompt="1"/>
          </p:nvPr>
        </p:nvSpPr>
        <p:spPr>
          <a:xfrm>
            <a:off x="2540000" y="5196503"/>
            <a:ext cx="5467350" cy="847725"/>
          </a:xfrm>
        </p:spPr>
        <p:txBody>
          <a:bodyPr anchor="ctr">
            <a:noAutofit/>
          </a:bodyPr>
          <a:lstStyle>
            <a:lvl1pPr marL="0" indent="0">
              <a:buNone/>
              <a:defRPr sz="22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
        <p:nvSpPr>
          <p:cNvPr id="118" name="Text Placeholder 9"/>
          <p:cNvSpPr>
            <a:spLocks noGrp="1"/>
          </p:cNvSpPr>
          <p:nvPr>
            <p:ph type="body" sz="quarter" idx="18" hasCustomPrompt="1"/>
          </p:nvPr>
        </p:nvSpPr>
        <p:spPr>
          <a:xfrm>
            <a:off x="1399063" y="5358248"/>
            <a:ext cx="1032319" cy="488950"/>
          </a:xfrm>
        </p:spPr>
        <p:txBody>
          <a:bodyPr anchor="ctr">
            <a:noAutofit/>
          </a:bodyPr>
          <a:lstStyle>
            <a:lvl1pPr marL="0" indent="0" algn="ctr">
              <a:buNone/>
              <a:defRPr sz="3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Tree>
    <p:extLst>
      <p:ext uri="{BB962C8B-B14F-4D97-AF65-F5344CB8AC3E}">
        <p14:creationId xmlns:p14="http://schemas.microsoft.com/office/powerpoint/2010/main" val="19495306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Session Info - Speaker Sm">
    <p:spTree>
      <p:nvGrpSpPr>
        <p:cNvPr id="1" name=""/>
        <p:cNvGrpSpPr/>
        <p:nvPr/>
      </p:nvGrpSpPr>
      <p:grpSpPr>
        <a:xfrm>
          <a:off x="0" y="0"/>
          <a:ext cx="0" cy="0"/>
          <a:chOff x="0" y="0"/>
          <a:chExt cx="0" cy="0"/>
        </a:xfrm>
      </p:grpSpPr>
      <p:grpSp>
        <p:nvGrpSpPr>
          <p:cNvPr id="28" name="Group 27"/>
          <p:cNvGrpSpPr/>
          <p:nvPr userDrawn="1"/>
        </p:nvGrpSpPr>
        <p:grpSpPr>
          <a:xfrm>
            <a:off x="946256" y="1647765"/>
            <a:ext cx="6631411" cy="766060"/>
            <a:chOff x="946256" y="1647765"/>
            <a:chExt cx="6631411" cy="766060"/>
          </a:xfrm>
        </p:grpSpPr>
        <p:sp>
          <p:nvSpPr>
            <p:cNvPr id="9" name="Oval 8"/>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3" name="Group 12"/>
            <p:cNvGrpSpPr/>
            <p:nvPr userDrawn="1"/>
          </p:nvGrpSpPr>
          <p:grpSpPr>
            <a:xfrm>
              <a:off x="1871681" y="1697454"/>
              <a:ext cx="5705986" cy="635756"/>
              <a:chOff x="2084950" y="1697454"/>
              <a:chExt cx="3945128" cy="635756"/>
            </a:xfrm>
          </p:grpSpPr>
          <p:cxnSp>
            <p:nvCxnSpPr>
              <p:cNvPr id="14" name="Straight Connector 13"/>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46" name="Text Placeholder 7"/>
          <p:cNvSpPr>
            <a:spLocks noGrp="1"/>
          </p:cNvSpPr>
          <p:nvPr>
            <p:ph type="body" sz="quarter" idx="10" hasCustomPrompt="1"/>
          </p:nvPr>
        </p:nvSpPr>
        <p:spPr>
          <a:xfrm>
            <a:off x="455613" y="1046163"/>
            <a:ext cx="8299450" cy="400110"/>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40"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49" name="Straight Connector 4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Placeholder 1"/>
          <p:cNvSpPr>
            <a:spLocks noGrp="1"/>
          </p:cNvSpPr>
          <p:nvPr>
            <p:ph type="title"/>
          </p:nvPr>
        </p:nvSpPr>
        <p:spPr>
          <a:xfrm>
            <a:off x="457200" y="274638"/>
            <a:ext cx="8229600" cy="836576"/>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56" name="Text Placeholder 9"/>
          <p:cNvSpPr>
            <a:spLocks noGrp="1"/>
          </p:cNvSpPr>
          <p:nvPr>
            <p:ph type="body" sz="quarter" idx="18" hasCustomPrompt="1"/>
          </p:nvPr>
        </p:nvSpPr>
        <p:spPr>
          <a:xfrm>
            <a:off x="937235" y="175860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7" name="Text Placeholder 6"/>
          <p:cNvSpPr>
            <a:spLocks noGrp="1"/>
          </p:cNvSpPr>
          <p:nvPr>
            <p:ph type="body" sz="quarter" idx="17" hasCustomPrompt="1"/>
          </p:nvPr>
        </p:nvSpPr>
        <p:spPr>
          <a:xfrm>
            <a:off x="1826882" y="169194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5" name="Group 64"/>
          <p:cNvGrpSpPr/>
          <p:nvPr userDrawn="1"/>
        </p:nvGrpSpPr>
        <p:grpSpPr>
          <a:xfrm>
            <a:off x="946256" y="2557864"/>
            <a:ext cx="6631411" cy="766060"/>
            <a:chOff x="946256" y="1647765"/>
            <a:chExt cx="6631411" cy="766060"/>
          </a:xfrm>
        </p:grpSpPr>
        <p:sp>
          <p:nvSpPr>
            <p:cNvPr id="66" name="Oval 65"/>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7" name="Group 66"/>
            <p:cNvGrpSpPr/>
            <p:nvPr userDrawn="1"/>
          </p:nvGrpSpPr>
          <p:grpSpPr>
            <a:xfrm>
              <a:off x="1871681" y="1697454"/>
              <a:ext cx="5705986" cy="635756"/>
              <a:chOff x="2084950" y="1697454"/>
              <a:chExt cx="3945128" cy="635756"/>
            </a:xfrm>
          </p:grpSpPr>
          <p:cxnSp>
            <p:nvCxnSpPr>
              <p:cNvPr id="68" name="Straight Connector 67"/>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70" name="Text Placeholder 9"/>
          <p:cNvSpPr>
            <a:spLocks noGrp="1"/>
          </p:cNvSpPr>
          <p:nvPr>
            <p:ph type="body" sz="quarter" idx="19" hasCustomPrompt="1"/>
          </p:nvPr>
        </p:nvSpPr>
        <p:spPr>
          <a:xfrm>
            <a:off x="937235" y="2668704"/>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1" name="Text Placeholder 6"/>
          <p:cNvSpPr>
            <a:spLocks noGrp="1"/>
          </p:cNvSpPr>
          <p:nvPr>
            <p:ph type="body" sz="quarter" idx="20" hasCustomPrompt="1"/>
          </p:nvPr>
        </p:nvSpPr>
        <p:spPr>
          <a:xfrm>
            <a:off x="1826882" y="2602044"/>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9" name="Group 78"/>
          <p:cNvGrpSpPr/>
          <p:nvPr userDrawn="1"/>
        </p:nvGrpSpPr>
        <p:grpSpPr>
          <a:xfrm>
            <a:off x="946256" y="3474755"/>
            <a:ext cx="6631411" cy="766060"/>
            <a:chOff x="946256" y="1647765"/>
            <a:chExt cx="6631411" cy="766060"/>
          </a:xfrm>
        </p:grpSpPr>
        <p:sp>
          <p:nvSpPr>
            <p:cNvPr id="80" name="Oval 79"/>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1" name="Group 80"/>
            <p:cNvGrpSpPr/>
            <p:nvPr userDrawn="1"/>
          </p:nvGrpSpPr>
          <p:grpSpPr>
            <a:xfrm>
              <a:off x="1871681" y="1697454"/>
              <a:ext cx="5705986" cy="635756"/>
              <a:chOff x="2084950" y="1697454"/>
              <a:chExt cx="3945128" cy="635756"/>
            </a:xfrm>
          </p:grpSpPr>
          <p:cxnSp>
            <p:nvCxnSpPr>
              <p:cNvPr id="82" name="Straight Connector 81"/>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4" name="Text Placeholder 9"/>
          <p:cNvSpPr>
            <a:spLocks noGrp="1"/>
          </p:cNvSpPr>
          <p:nvPr>
            <p:ph type="body" sz="quarter" idx="21" hasCustomPrompt="1"/>
          </p:nvPr>
        </p:nvSpPr>
        <p:spPr>
          <a:xfrm>
            <a:off x="937235" y="3585595"/>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5" name="Text Placeholder 6"/>
          <p:cNvSpPr>
            <a:spLocks noGrp="1"/>
          </p:cNvSpPr>
          <p:nvPr>
            <p:ph type="body" sz="quarter" idx="22" hasCustomPrompt="1"/>
          </p:nvPr>
        </p:nvSpPr>
        <p:spPr>
          <a:xfrm>
            <a:off x="1826882" y="3518935"/>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3" name="Group 92"/>
          <p:cNvGrpSpPr/>
          <p:nvPr userDrawn="1"/>
        </p:nvGrpSpPr>
        <p:grpSpPr>
          <a:xfrm>
            <a:off x="946256" y="4391646"/>
            <a:ext cx="6631411" cy="766060"/>
            <a:chOff x="946256" y="1647765"/>
            <a:chExt cx="6631411" cy="766060"/>
          </a:xfrm>
        </p:grpSpPr>
        <p:sp>
          <p:nvSpPr>
            <p:cNvPr id="94" name="Oval 93"/>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5" name="Group 94"/>
            <p:cNvGrpSpPr/>
            <p:nvPr userDrawn="1"/>
          </p:nvGrpSpPr>
          <p:grpSpPr>
            <a:xfrm>
              <a:off x="1871681" y="1697454"/>
              <a:ext cx="5705986" cy="635756"/>
              <a:chOff x="2084950" y="1697454"/>
              <a:chExt cx="3945128" cy="635756"/>
            </a:xfrm>
          </p:grpSpPr>
          <p:cxnSp>
            <p:nvCxnSpPr>
              <p:cNvPr id="96" name="Straight Connector 95"/>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8" name="Text Placeholder 9"/>
          <p:cNvSpPr>
            <a:spLocks noGrp="1"/>
          </p:cNvSpPr>
          <p:nvPr>
            <p:ph type="body" sz="quarter" idx="23" hasCustomPrompt="1"/>
          </p:nvPr>
        </p:nvSpPr>
        <p:spPr>
          <a:xfrm>
            <a:off x="937235" y="4502486"/>
            <a:ext cx="787823" cy="48895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marL="0" marR="0" lvl="0" indent="0" algn="ctr" defTabSz="457200" rtl="0" eaLnBrk="1" fontAlgn="auto" latinLnBrk="0" hangingPunct="1">
              <a:lnSpc>
                <a:spcPct val="100000"/>
              </a:lnSpc>
              <a:spcBef>
                <a:spcPct val="20000"/>
              </a:spcBef>
              <a:spcAft>
                <a:spcPts val="0"/>
              </a:spcAft>
              <a:buClr>
                <a:schemeClr val="accent6"/>
              </a:buClr>
              <a:buSzTx/>
              <a:buFont typeface="Wingdings" charset="2"/>
              <a:buNone/>
              <a:tabLst/>
              <a:defRPr/>
            </a:pPr>
            <a:r>
              <a:rPr lang="en-US" dirty="0" smtClean="0"/>
              <a:t>D.</a:t>
            </a:r>
          </a:p>
        </p:txBody>
      </p:sp>
      <p:sp>
        <p:nvSpPr>
          <p:cNvPr id="99" name="Text Placeholder 6"/>
          <p:cNvSpPr>
            <a:spLocks noGrp="1"/>
          </p:cNvSpPr>
          <p:nvPr>
            <p:ph type="body" sz="quarter" idx="24" hasCustomPrompt="1"/>
          </p:nvPr>
        </p:nvSpPr>
        <p:spPr>
          <a:xfrm>
            <a:off x="1826882" y="443582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7" name="Group 106"/>
          <p:cNvGrpSpPr/>
          <p:nvPr userDrawn="1"/>
        </p:nvGrpSpPr>
        <p:grpSpPr>
          <a:xfrm>
            <a:off x="946256" y="5308536"/>
            <a:ext cx="6631411" cy="766060"/>
            <a:chOff x="946256" y="1647765"/>
            <a:chExt cx="6631411" cy="766060"/>
          </a:xfrm>
        </p:grpSpPr>
        <p:sp>
          <p:nvSpPr>
            <p:cNvPr id="108" name="Oval 107"/>
            <p:cNvSpPr/>
            <p:nvPr userDrawn="1"/>
          </p:nvSpPr>
          <p:spPr>
            <a:xfrm>
              <a:off x="946256" y="1647765"/>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9" name="Group 108"/>
            <p:cNvGrpSpPr/>
            <p:nvPr userDrawn="1"/>
          </p:nvGrpSpPr>
          <p:grpSpPr>
            <a:xfrm>
              <a:off x="1871681" y="1697454"/>
              <a:ext cx="5705986" cy="635756"/>
              <a:chOff x="2084950" y="1697454"/>
              <a:chExt cx="3945128" cy="635756"/>
            </a:xfrm>
          </p:grpSpPr>
          <p:cxnSp>
            <p:nvCxnSpPr>
              <p:cNvPr id="110" name="Straight Connector 109"/>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2" name="Text Placeholder 9"/>
          <p:cNvSpPr>
            <a:spLocks noGrp="1"/>
          </p:cNvSpPr>
          <p:nvPr>
            <p:ph type="body" sz="quarter" idx="25" hasCustomPrompt="1"/>
          </p:nvPr>
        </p:nvSpPr>
        <p:spPr>
          <a:xfrm>
            <a:off x="937235" y="5419376"/>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3" name="Text Placeholder 6"/>
          <p:cNvSpPr>
            <a:spLocks noGrp="1"/>
          </p:cNvSpPr>
          <p:nvPr>
            <p:ph type="body" sz="quarter" idx="26" hasCustomPrompt="1"/>
          </p:nvPr>
        </p:nvSpPr>
        <p:spPr>
          <a:xfrm>
            <a:off x="1826882" y="5352716"/>
            <a:ext cx="605133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601618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rPr>
              <a:t>Title</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prstClr val="white"/>
                  </a:solidFill>
                </a:rPr>
                <a:t>Q:</a:t>
              </a:r>
              <a:endParaRPr lang="en-US" sz="6000" b="1" dirty="0">
                <a:solidFill>
                  <a:prstClr val="white"/>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612561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90061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accent6"/>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54269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426284" y="1600200"/>
            <a:ext cx="8260516" cy="4525963"/>
          </a:xfrm>
          <a:prstGeom prst="rect">
            <a:avLst/>
          </a:prstGeom>
        </p:spPr>
        <p:txBody>
          <a:bodyPr vert="horz" lIns="91440" tIns="45720" rIns="91440" bIns="45720" rtlCol="0">
            <a:normAutofit/>
          </a:bodyPr>
          <a:lstStyle>
            <a:lvl1pPr marL="342900" indent="-342900">
              <a:buClr>
                <a:schemeClr val="accent6"/>
              </a:buClr>
              <a:buFont typeface="Wingdings" charset="2"/>
              <a:buChar char="§"/>
              <a:defRPr>
                <a:latin typeface="Helvetica"/>
                <a:cs typeface="Helvetica"/>
              </a:defRPr>
            </a:lvl1pPr>
            <a:lvl2pPr marL="742950" indent="-285750">
              <a:buClr>
                <a:schemeClr val="accent6"/>
              </a:buClr>
              <a:buFont typeface="Arial"/>
              <a:buChar char="•"/>
              <a:defRPr>
                <a:solidFill>
                  <a:schemeClr val="accent5"/>
                </a:solidFill>
                <a:latin typeface="Helvetica"/>
                <a:cs typeface="Helvetica"/>
              </a:defRPr>
            </a:lvl2pPr>
            <a:lvl3pPr marL="1143000" indent="-228600">
              <a:buClr>
                <a:schemeClr val="accent6"/>
              </a:buClr>
              <a:buFont typeface="Lucida Grande"/>
              <a:buChar char="–"/>
              <a:defRPr>
                <a:solidFill>
                  <a:schemeClr val="accent5"/>
                </a:solidFill>
                <a:latin typeface="Helvetica"/>
                <a:cs typeface="Helvetica"/>
              </a:defRPr>
            </a:lvl3pPr>
            <a:lvl4pPr marL="1600200" indent="-228600">
              <a:buClr>
                <a:schemeClr val="accent6"/>
              </a:buClr>
              <a:buFont typeface="Wingdings" charset="2"/>
              <a:buChar char="§"/>
              <a:defRPr>
                <a:solidFill>
                  <a:schemeClr val="accent5"/>
                </a:solidFill>
                <a:latin typeface="Helvetica"/>
                <a:cs typeface="Helvetica"/>
              </a:defRPr>
            </a:lvl4pPr>
            <a:lvl5pPr marL="2286000" indent="-457200">
              <a:buClr>
                <a:schemeClr val="accent6"/>
              </a:buClr>
              <a:buFont typeface="Lucida Grande"/>
              <a:buChar char="-"/>
              <a:defRPr>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7" name="Title Placeholder 1"/>
          <p:cNvSpPr txBox="1">
            <a:spLocks/>
          </p:cNvSpPr>
          <p:nvPr userDrawn="1"/>
        </p:nvSpPr>
        <p:spPr>
          <a:xfrm>
            <a:off x="423101" y="26718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accent6"/>
                </a:solidFill>
                <a:latin typeface="+mj-lt"/>
                <a:ea typeface="+mj-ea"/>
                <a:cs typeface="+mj-cs"/>
              </a:defRPr>
            </a:lvl1pPr>
          </a:lstStyle>
          <a:p>
            <a:r>
              <a:rPr lang="en-US" dirty="0" smtClean="0">
                <a:solidFill>
                  <a:srgbClr val="EF6720"/>
                </a:solidFill>
                <a:latin typeface="Helvetica"/>
                <a:cs typeface="Helvetica"/>
              </a:rPr>
              <a:t>Click to edit Master title style</a:t>
            </a:r>
            <a:endParaRPr lang="en-US" dirty="0">
              <a:solidFill>
                <a:srgbClr val="EF6720"/>
              </a:solidFill>
              <a:latin typeface="Helvetica"/>
              <a:cs typeface="Helvetica"/>
            </a:endParaRPr>
          </a:p>
        </p:txBody>
      </p:sp>
    </p:spTree>
    <p:extLst>
      <p:ext uri="{BB962C8B-B14F-4D97-AF65-F5344CB8AC3E}">
        <p14:creationId xmlns:p14="http://schemas.microsoft.com/office/powerpoint/2010/main" val="7148137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Rectangle 4"/>
          <p:cNvSpPr/>
          <p:nvPr userDrawn="1"/>
        </p:nvSpPr>
        <p:spPr>
          <a:xfrm>
            <a:off x="0" y="1830234"/>
            <a:ext cx="9144000" cy="3360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D8662B"/>
              </a:solidFill>
            </a:endParaRPr>
          </a:p>
        </p:txBody>
      </p:sp>
      <p:sp>
        <p:nvSpPr>
          <p:cNvPr id="6" name="Rectangle 5"/>
          <p:cNvSpPr/>
          <p:nvPr userDrawn="1"/>
        </p:nvSpPr>
        <p:spPr>
          <a:xfrm>
            <a:off x="0" y="4823919"/>
            <a:ext cx="9144000" cy="359287"/>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D8662B">
                  <a:lumMod val="75000"/>
                </a:srgbClr>
              </a:solidFill>
            </a:endParaRPr>
          </a:p>
        </p:txBody>
      </p:sp>
      <p:sp>
        <p:nvSpPr>
          <p:cNvPr id="7" name="TextBox 6"/>
          <p:cNvSpPr txBox="1"/>
          <p:nvPr userDrawn="1"/>
        </p:nvSpPr>
        <p:spPr>
          <a:xfrm>
            <a:off x="304800" y="-62283"/>
            <a:ext cx="3048000" cy="3108543"/>
          </a:xfrm>
          <a:prstGeom prst="rect">
            <a:avLst/>
          </a:prstGeom>
          <a:noFill/>
        </p:spPr>
        <p:txBody>
          <a:bodyPr wrap="square" rtlCol="0">
            <a:spAutoFit/>
          </a:bodyPr>
          <a:lstStyle/>
          <a:p>
            <a:pPr defTabSz="457200"/>
            <a:r>
              <a:rPr lang="en-US" sz="19600" b="1" dirty="0" smtClean="0">
                <a:solidFill>
                  <a:srgbClr val="3E3538"/>
                </a:solidFill>
              </a:rPr>
              <a:t>Q:</a:t>
            </a:r>
            <a:endParaRPr lang="en-US" sz="19600" b="1" dirty="0">
              <a:solidFill>
                <a:srgbClr val="3E3538"/>
              </a:solidFill>
            </a:endParaRPr>
          </a:p>
        </p:txBody>
      </p:sp>
      <p:sp>
        <p:nvSpPr>
          <p:cNvPr id="9"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0" name="Text Placeholder 2"/>
          <p:cNvSpPr>
            <a:spLocks noGrp="1"/>
          </p:cNvSpPr>
          <p:nvPr>
            <p:ph type="body" sz="quarter" idx="11" hasCustomPrompt="1"/>
          </p:nvPr>
        </p:nvSpPr>
        <p:spPr>
          <a:xfrm>
            <a:off x="2805395" y="1969700"/>
            <a:ext cx="6091562" cy="914400"/>
          </a:xfrm>
        </p:spPr>
        <p:txBody>
          <a:bodyPr>
            <a:noAutofit/>
          </a:bodyPr>
          <a:lstStyle>
            <a:lvl1pPr marL="0" indent="0">
              <a:buNone/>
              <a:defRPr sz="2700">
                <a:solidFill>
                  <a:schemeClr val="bg1">
                    <a:lumMod val="95000"/>
                  </a:schemeClr>
                </a:solidFill>
                <a:latin typeface="Helvetica"/>
                <a:cs typeface="Helvetica"/>
              </a:defRPr>
            </a:lvl1pPr>
            <a:lvl2pPr marL="457200" indent="0">
              <a:buNone/>
              <a:defRPr sz="2700">
                <a:solidFill>
                  <a:schemeClr val="bg1">
                    <a:lumMod val="95000"/>
                  </a:schemeClr>
                </a:solidFill>
              </a:defRPr>
            </a:lvl2pPr>
            <a:lvl3pPr marL="914400" indent="0">
              <a:buNone/>
              <a:defRPr sz="2700">
                <a:solidFill>
                  <a:schemeClr val="bg1">
                    <a:lumMod val="95000"/>
                  </a:schemeClr>
                </a:solidFill>
              </a:defRPr>
            </a:lvl3pPr>
            <a:lvl4pPr marL="1371600" indent="0">
              <a:buNone/>
              <a:defRPr sz="2700">
                <a:solidFill>
                  <a:schemeClr val="bg1">
                    <a:lumMod val="95000"/>
                  </a:schemeClr>
                </a:solidFill>
              </a:defRPr>
            </a:lvl4pPr>
            <a:lvl5pPr marL="1828800" indent="0">
              <a:buNone/>
              <a:defRPr sz="2700">
                <a:solidFill>
                  <a:schemeClr val="bg1">
                    <a:lumMod val="95000"/>
                  </a:schemeClr>
                </a:solidFill>
              </a:defRPr>
            </a:lvl5pPr>
          </a:lstStyle>
          <a:p>
            <a:pPr lvl="0"/>
            <a:r>
              <a:rPr lang="en-US" dirty="0" smtClean="0"/>
              <a:t>Question Text</a:t>
            </a:r>
          </a:p>
        </p:txBody>
      </p:sp>
    </p:spTree>
    <p:extLst>
      <p:ext uri="{BB962C8B-B14F-4D97-AF65-F5344CB8AC3E}">
        <p14:creationId xmlns:p14="http://schemas.microsoft.com/office/powerpoint/2010/main" val="23546340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_Session Info - Speaker Sm">
    <p:spTree>
      <p:nvGrpSpPr>
        <p:cNvPr id="1" name=""/>
        <p:cNvGrpSpPr/>
        <p:nvPr/>
      </p:nvGrpSpPr>
      <p:grpSpPr>
        <a:xfrm>
          <a:off x="0" y="0"/>
          <a:ext cx="0" cy="0"/>
          <a:chOff x="0" y="0"/>
          <a:chExt cx="0" cy="0"/>
        </a:xfrm>
      </p:grpSpPr>
      <p:sp>
        <p:nvSpPr>
          <p:cNvPr id="10" name="TextBox 9"/>
          <p:cNvSpPr txBox="1"/>
          <p:nvPr userDrawn="1"/>
        </p:nvSpPr>
        <p:spPr>
          <a:xfrm>
            <a:off x="2046190" y="432846"/>
            <a:ext cx="6319844" cy="400110"/>
          </a:xfrm>
          <a:prstGeom prst="rect">
            <a:avLst/>
          </a:prstGeom>
          <a:noFill/>
        </p:spPr>
        <p:txBody>
          <a:bodyPr wrap="square" rtlCol="0">
            <a:noAutofit/>
          </a:bodyPr>
          <a:lstStyle/>
          <a:p>
            <a:pPr defTabSz="457200"/>
            <a:r>
              <a:rPr lang="en-US" sz="2000" dirty="0" smtClean="0">
                <a:solidFill>
                  <a:srgbClr val="EF6720"/>
                </a:solidFill>
                <a:latin typeface="Helvetica"/>
                <a:cs typeface="Helvetica"/>
              </a:rPr>
              <a:t>Question</a:t>
            </a:r>
          </a:p>
        </p:txBody>
      </p:sp>
      <p:grpSp>
        <p:nvGrpSpPr>
          <p:cNvPr id="47" name="Group 46"/>
          <p:cNvGrpSpPr/>
          <p:nvPr userDrawn="1"/>
        </p:nvGrpSpPr>
        <p:grpSpPr>
          <a:xfrm>
            <a:off x="946256" y="1589148"/>
            <a:ext cx="7594287" cy="766060"/>
            <a:chOff x="946256" y="1589148"/>
            <a:chExt cx="7594287" cy="766060"/>
          </a:xfrm>
        </p:grpSpPr>
        <p:sp>
          <p:nvSpPr>
            <p:cNvPr id="12" name="Oval 11"/>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4" name="Group 13"/>
            <p:cNvGrpSpPr/>
            <p:nvPr userDrawn="1"/>
          </p:nvGrpSpPr>
          <p:grpSpPr>
            <a:xfrm>
              <a:off x="1871681" y="1638837"/>
              <a:ext cx="6668862" cy="635756"/>
              <a:chOff x="2084950" y="1697454"/>
              <a:chExt cx="3945128" cy="635756"/>
            </a:xfrm>
          </p:grpSpPr>
          <p:cxnSp>
            <p:nvCxnSpPr>
              <p:cNvPr id="15" name="Straight Connector 1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42" name="Group 41"/>
          <p:cNvGrpSpPr/>
          <p:nvPr userDrawn="1"/>
        </p:nvGrpSpPr>
        <p:grpSpPr>
          <a:xfrm>
            <a:off x="0" y="162886"/>
            <a:ext cx="1949450" cy="1015663"/>
            <a:chOff x="0" y="162886"/>
            <a:chExt cx="1949450" cy="1015663"/>
          </a:xfrm>
        </p:grpSpPr>
        <p:sp>
          <p:nvSpPr>
            <p:cNvPr id="43" name="Rectangle 42"/>
            <p:cNvSpPr/>
            <p:nvPr/>
          </p:nvSpPr>
          <p:spPr>
            <a:xfrm>
              <a:off x="0" y="379407"/>
              <a:ext cx="1949450" cy="771525"/>
            </a:xfrm>
            <a:prstGeom prst="rect">
              <a:avLst/>
            </a:prstGeom>
            <a:solidFill>
              <a:srgbClr val="4949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TextBox 43"/>
            <p:cNvSpPr txBox="1"/>
            <p:nvPr/>
          </p:nvSpPr>
          <p:spPr>
            <a:xfrm>
              <a:off x="452438" y="162886"/>
              <a:ext cx="1462088" cy="1015663"/>
            </a:xfrm>
            <a:prstGeom prst="rect">
              <a:avLst/>
            </a:prstGeom>
            <a:noFill/>
          </p:spPr>
          <p:txBody>
            <a:bodyPr wrap="square" rtlCol="0">
              <a:spAutoFit/>
            </a:bodyPr>
            <a:lstStyle/>
            <a:p>
              <a:pPr algn="r" defTabSz="457200"/>
              <a:r>
                <a:rPr lang="en-US" sz="6000" b="1" dirty="0" smtClean="0">
                  <a:solidFill>
                    <a:srgbClr val="FFFFFF"/>
                  </a:solidFill>
                </a:rPr>
                <a:t>Q:</a:t>
              </a:r>
              <a:endParaRPr lang="en-US" sz="6000" b="1" dirty="0">
                <a:solidFill>
                  <a:srgbClr val="FFFFFF"/>
                </a:solidFill>
              </a:endParaRPr>
            </a:p>
          </p:txBody>
        </p:sp>
      </p:grpSp>
      <p:sp>
        <p:nvSpPr>
          <p:cNvPr id="45"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55" name="Text Placeholder 9"/>
          <p:cNvSpPr>
            <a:spLocks noGrp="1"/>
          </p:cNvSpPr>
          <p:nvPr>
            <p:ph type="body" sz="quarter" idx="25" hasCustomPrompt="1"/>
          </p:nvPr>
        </p:nvSpPr>
        <p:spPr>
          <a:xfrm>
            <a:off x="937235" y="169748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A.</a:t>
            </a:r>
            <a:endParaRPr lang="en-US" dirty="0"/>
          </a:p>
        </p:txBody>
      </p:sp>
      <p:sp>
        <p:nvSpPr>
          <p:cNvPr id="56" name="Text Placeholder 6"/>
          <p:cNvSpPr>
            <a:spLocks noGrp="1"/>
          </p:cNvSpPr>
          <p:nvPr>
            <p:ph type="body" sz="quarter" idx="26" hasCustomPrompt="1"/>
          </p:nvPr>
        </p:nvSpPr>
        <p:spPr>
          <a:xfrm>
            <a:off x="1806504" y="163761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64" name="Group 63"/>
          <p:cNvGrpSpPr/>
          <p:nvPr userDrawn="1"/>
        </p:nvGrpSpPr>
        <p:grpSpPr>
          <a:xfrm>
            <a:off x="946256" y="2499246"/>
            <a:ext cx="7594287" cy="766060"/>
            <a:chOff x="946256" y="1589148"/>
            <a:chExt cx="7594287" cy="766060"/>
          </a:xfrm>
        </p:grpSpPr>
        <p:sp>
          <p:nvSpPr>
            <p:cNvPr id="65" name="Oval 64"/>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66" name="Group 65"/>
            <p:cNvGrpSpPr/>
            <p:nvPr userDrawn="1"/>
          </p:nvGrpSpPr>
          <p:grpSpPr>
            <a:xfrm>
              <a:off x="1871681" y="1638837"/>
              <a:ext cx="6668862" cy="635756"/>
              <a:chOff x="2084950" y="1697454"/>
              <a:chExt cx="3945128" cy="635756"/>
            </a:xfrm>
          </p:grpSpPr>
          <p:cxnSp>
            <p:nvCxnSpPr>
              <p:cNvPr id="67" name="Straight Connector 66"/>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69" name="Text Placeholder 9"/>
          <p:cNvSpPr>
            <a:spLocks noGrp="1"/>
          </p:cNvSpPr>
          <p:nvPr>
            <p:ph type="body" sz="quarter" idx="27" hasCustomPrompt="1"/>
          </p:nvPr>
        </p:nvSpPr>
        <p:spPr>
          <a:xfrm>
            <a:off x="937235" y="260757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B.</a:t>
            </a:r>
            <a:endParaRPr lang="en-US" dirty="0"/>
          </a:p>
        </p:txBody>
      </p:sp>
      <p:sp>
        <p:nvSpPr>
          <p:cNvPr id="70" name="Text Placeholder 6"/>
          <p:cNvSpPr>
            <a:spLocks noGrp="1"/>
          </p:cNvSpPr>
          <p:nvPr>
            <p:ph type="body" sz="quarter" idx="28" hasCustomPrompt="1"/>
          </p:nvPr>
        </p:nvSpPr>
        <p:spPr>
          <a:xfrm>
            <a:off x="1806504" y="254771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78" name="Group 77"/>
          <p:cNvGrpSpPr/>
          <p:nvPr userDrawn="1"/>
        </p:nvGrpSpPr>
        <p:grpSpPr>
          <a:xfrm>
            <a:off x="946256" y="3416136"/>
            <a:ext cx="7594287" cy="766060"/>
            <a:chOff x="946256" y="1589148"/>
            <a:chExt cx="7594287" cy="766060"/>
          </a:xfrm>
        </p:grpSpPr>
        <p:sp>
          <p:nvSpPr>
            <p:cNvPr id="79" name="Oval 78"/>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80" name="Group 79"/>
            <p:cNvGrpSpPr/>
            <p:nvPr userDrawn="1"/>
          </p:nvGrpSpPr>
          <p:grpSpPr>
            <a:xfrm>
              <a:off x="1871681" y="1638837"/>
              <a:ext cx="6668862" cy="635756"/>
              <a:chOff x="2084950" y="1697454"/>
              <a:chExt cx="3945128" cy="635756"/>
            </a:xfrm>
          </p:grpSpPr>
          <p:cxnSp>
            <p:nvCxnSpPr>
              <p:cNvPr id="81" name="Straight Connector 80"/>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83" name="Text Placeholder 9"/>
          <p:cNvSpPr>
            <a:spLocks noGrp="1"/>
          </p:cNvSpPr>
          <p:nvPr>
            <p:ph type="body" sz="quarter" idx="29" hasCustomPrompt="1"/>
          </p:nvPr>
        </p:nvSpPr>
        <p:spPr>
          <a:xfrm>
            <a:off x="937235" y="3524468"/>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C.</a:t>
            </a:r>
            <a:endParaRPr lang="en-US" dirty="0"/>
          </a:p>
        </p:txBody>
      </p:sp>
      <p:sp>
        <p:nvSpPr>
          <p:cNvPr id="84" name="Text Placeholder 6"/>
          <p:cNvSpPr>
            <a:spLocks noGrp="1"/>
          </p:cNvSpPr>
          <p:nvPr>
            <p:ph type="body" sz="quarter" idx="30" hasCustomPrompt="1"/>
          </p:nvPr>
        </p:nvSpPr>
        <p:spPr>
          <a:xfrm>
            <a:off x="1806504" y="3464601"/>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92" name="Group 91"/>
          <p:cNvGrpSpPr/>
          <p:nvPr userDrawn="1"/>
        </p:nvGrpSpPr>
        <p:grpSpPr>
          <a:xfrm>
            <a:off x="946256" y="4339818"/>
            <a:ext cx="7594287" cy="766060"/>
            <a:chOff x="946256" y="1589148"/>
            <a:chExt cx="7594287" cy="766060"/>
          </a:xfrm>
        </p:grpSpPr>
        <p:sp>
          <p:nvSpPr>
            <p:cNvPr id="93" name="Oval 92"/>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94" name="Group 93"/>
            <p:cNvGrpSpPr/>
            <p:nvPr userDrawn="1"/>
          </p:nvGrpSpPr>
          <p:grpSpPr>
            <a:xfrm>
              <a:off x="1871681" y="1638837"/>
              <a:ext cx="6668862" cy="635756"/>
              <a:chOff x="2084950" y="1697454"/>
              <a:chExt cx="3945128" cy="635756"/>
            </a:xfrm>
          </p:grpSpPr>
          <p:cxnSp>
            <p:nvCxnSpPr>
              <p:cNvPr id="95" name="Straight Connector 94"/>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97" name="Text Placeholder 9"/>
          <p:cNvSpPr>
            <a:spLocks noGrp="1"/>
          </p:cNvSpPr>
          <p:nvPr>
            <p:ph type="body" sz="quarter" idx="31" hasCustomPrompt="1"/>
          </p:nvPr>
        </p:nvSpPr>
        <p:spPr>
          <a:xfrm>
            <a:off x="937235" y="4448150"/>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D.</a:t>
            </a:r>
            <a:endParaRPr lang="en-US" dirty="0"/>
          </a:p>
        </p:txBody>
      </p:sp>
      <p:sp>
        <p:nvSpPr>
          <p:cNvPr id="98" name="Text Placeholder 6"/>
          <p:cNvSpPr>
            <a:spLocks noGrp="1"/>
          </p:cNvSpPr>
          <p:nvPr>
            <p:ph type="body" sz="quarter" idx="32" hasCustomPrompt="1"/>
          </p:nvPr>
        </p:nvSpPr>
        <p:spPr>
          <a:xfrm>
            <a:off x="1806504" y="4388283"/>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grpSp>
        <p:nvGrpSpPr>
          <p:cNvPr id="106" name="Group 105"/>
          <p:cNvGrpSpPr/>
          <p:nvPr userDrawn="1"/>
        </p:nvGrpSpPr>
        <p:grpSpPr>
          <a:xfrm>
            <a:off x="946256" y="5243125"/>
            <a:ext cx="7594287" cy="766060"/>
            <a:chOff x="946256" y="1589148"/>
            <a:chExt cx="7594287" cy="766060"/>
          </a:xfrm>
        </p:grpSpPr>
        <p:sp>
          <p:nvSpPr>
            <p:cNvPr id="107" name="Oval 106"/>
            <p:cNvSpPr/>
            <p:nvPr userDrawn="1"/>
          </p:nvSpPr>
          <p:spPr>
            <a:xfrm>
              <a:off x="946256" y="1589148"/>
              <a:ext cx="766060" cy="766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grpSp>
          <p:nvGrpSpPr>
            <p:cNvPr id="108" name="Group 107"/>
            <p:cNvGrpSpPr/>
            <p:nvPr userDrawn="1"/>
          </p:nvGrpSpPr>
          <p:grpSpPr>
            <a:xfrm>
              <a:off x="1871681" y="1638837"/>
              <a:ext cx="6668862" cy="635756"/>
              <a:chOff x="2084950" y="1697454"/>
              <a:chExt cx="3945128" cy="635756"/>
            </a:xfrm>
          </p:grpSpPr>
          <p:cxnSp>
            <p:nvCxnSpPr>
              <p:cNvPr id="109" name="Straight Connector 108"/>
              <p:cNvCxnSpPr/>
              <p:nvPr/>
            </p:nvCxnSpPr>
            <p:spPr>
              <a:xfrm>
                <a:off x="2084950" y="1697454"/>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084950" y="2333210"/>
                <a:ext cx="3945128" cy="0"/>
              </a:xfrm>
              <a:prstGeom prst="line">
                <a:avLst/>
              </a:prstGeom>
              <a:ln w="63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11" name="Text Placeholder 9"/>
          <p:cNvSpPr>
            <a:spLocks noGrp="1"/>
          </p:cNvSpPr>
          <p:nvPr>
            <p:ph type="body" sz="quarter" idx="33" hasCustomPrompt="1"/>
          </p:nvPr>
        </p:nvSpPr>
        <p:spPr>
          <a:xfrm>
            <a:off x="937235" y="5351457"/>
            <a:ext cx="787823" cy="488950"/>
          </a:xfrm>
        </p:spPr>
        <p:txBody>
          <a:bodyPr anchor="ctr">
            <a:noAutofit/>
          </a:bodyPr>
          <a:lstStyle>
            <a:lvl1pPr marL="0" indent="0" algn="ctr">
              <a:buNone/>
              <a:defRPr sz="2600">
                <a:solidFill>
                  <a:srgbClr val="F2F2F2"/>
                </a:solidFill>
                <a:latin typeface="Helvetica"/>
                <a:cs typeface="Helvetica"/>
              </a:defRPr>
            </a:lvl1pPr>
            <a:lvl2pPr marL="457200" indent="0">
              <a:buNone/>
              <a:defRPr sz="3600">
                <a:solidFill>
                  <a:srgbClr val="F2F2F2"/>
                </a:solidFill>
              </a:defRPr>
            </a:lvl2pPr>
            <a:lvl3pPr marL="914400" indent="0">
              <a:buNone/>
              <a:defRPr sz="3600">
                <a:solidFill>
                  <a:srgbClr val="F2F2F2"/>
                </a:solidFill>
              </a:defRPr>
            </a:lvl3pPr>
            <a:lvl4pPr marL="1371600" indent="0">
              <a:buNone/>
              <a:defRPr sz="3600">
                <a:solidFill>
                  <a:srgbClr val="F2F2F2"/>
                </a:solidFill>
              </a:defRPr>
            </a:lvl4pPr>
            <a:lvl5pPr marL="1828800" indent="0">
              <a:buNone/>
              <a:defRPr sz="3600">
                <a:solidFill>
                  <a:srgbClr val="F2F2F2"/>
                </a:solidFill>
              </a:defRPr>
            </a:lvl5pPr>
          </a:lstStyle>
          <a:p>
            <a:pPr lvl="0"/>
            <a:r>
              <a:rPr lang="en-US" dirty="0" smtClean="0"/>
              <a:t>E.</a:t>
            </a:r>
            <a:endParaRPr lang="en-US" dirty="0"/>
          </a:p>
        </p:txBody>
      </p:sp>
      <p:sp>
        <p:nvSpPr>
          <p:cNvPr id="112" name="Text Placeholder 6"/>
          <p:cNvSpPr>
            <a:spLocks noGrp="1"/>
          </p:cNvSpPr>
          <p:nvPr>
            <p:ph type="body" sz="quarter" idx="34" hasCustomPrompt="1"/>
          </p:nvPr>
        </p:nvSpPr>
        <p:spPr>
          <a:xfrm>
            <a:off x="1806504" y="5291590"/>
            <a:ext cx="6845956" cy="630844"/>
          </a:xfrm>
        </p:spPr>
        <p:txBody>
          <a:bodyPr anchor="ctr">
            <a:noAutofit/>
          </a:bodyPr>
          <a:lstStyle>
            <a:lvl1pPr marL="0" indent="0">
              <a:buNone/>
              <a:defRPr sz="1800">
                <a:solidFill>
                  <a:schemeClr val="accent5"/>
                </a:solidFill>
                <a:latin typeface="Helvetica"/>
                <a:cs typeface="Helvetica"/>
              </a:defRPr>
            </a:lvl1pPr>
            <a:lvl2pPr marL="457200" indent="0">
              <a:buNone/>
              <a:defRPr sz="2200">
                <a:solidFill>
                  <a:schemeClr val="accent5"/>
                </a:solidFill>
              </a:defRPr>
            </a:lvl2pPr>
            <a:lvl3pPr marL="914400" indent="0">
              <a:buNone/>
              <a:defRPr sz="2200">
                <a:solidFill>
                  <a:schemeClr val="accent5"/>
                </a:solidFill>
              </a:defRPr>
            </a:lvl3pPr>
            <a:lvl4pPr marL="1371600" indent="0">
              <a:buNone/>
              <a:defRPr sz="2200">
                <a:solidFill>
                  <a:schemeClr val="accent5"/>
                </a:solidFill>
              </a:defRPr>
            </a:lvl4pPr>
            <a:lvl5pPr marL="1828800" indent="0">
              <a:buNone/>
              <a:defRPr sz="2200">
                <a:solidFill>
                  <a:schemeClr val="accent5"/>
                </a:solidFill>
              </a:defRPr>
            </a:lvl5pPr>
          </a:lstStyle>
          <a:p>
            <a:pPr lvl="0"/>
            <a:r>
              <a:rPr lang="en-US" dirty="0" smtClean="0"/>
              <a:t>Answer</a:t>
            </a:r>
            <a:endParaRPr lang="en-US" dirty="0"/>
          </a:p>
        </p:txBody>
      </p:sp>
    </p:spTree>
    <p:extLst>
      <p:ext uri="{BB962C8B-B14F-4D97-AF65-F5344CB8AC3E}">
        <p14:creationId xmlns:p14="http://schemas.microsoft.com/office/powerpoint/2010/main" val="165647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82" indent="0">
              <a:buNone/>
              <a:defRPr sz="2800"/>
            </a:lvl2pPr>
            <a:lvl3pPr marL="912158" indent="0">
              <a:buNone/>
              <a:defRPr sz="2400"/>
            </a:lvl3pPr>
            <a:lvl4pPr marL="1368237" indent="0">
              <a:buNone/>
              <a:defRPr sz="2000"/>
            </a:lvl4pPr>
            <a:lvl5pPr marL="1824314" indent="0">
              <a:buNone/>
              <a:defRPr sz="2000"/>
            </a:lvl5pPr>
            <a:lvl6pPr marL="2280393" indent="0">
              <a:buNone/>
              <a:defRPr sz="2000"/>
            </a:lvl6pPr>
            <a:lvl7pPr marL="2736471" indent="0">
              <a:buNone/>
              <a:defRPr sz="2000"/>
            </a:lvl7pPr>
            <a:lvl8pPr marL="3192552" indent="0">
              <a:buNone/>
              <a:defRPr sz="2000"/>
            </a:lvl8pPr>
            <a:lvl9pPr marL="36486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82" indent="0">
              <a:buNone/>
              <a:defRPr sz="1200"/>
            </a:lvl2pPr>
            <a:lvl3pPr marL="912158" indent="0">
              <a:buNone/>
              <a:defRPr sz="1000"/>
            </a:lvl3pPr>
            <a:lvl4pPr marL="1368237" indent="0">
              <a:buNone/>
              <a:defRPr sz="900"/>
            </a:lvl4pPr>
            <a:lvl5pPr marL="1824314" indent="0">
              <a:buNone/>
              <a:defRPr sz="900"/>
            </a:lvl5pPr>
            <a:lvl6pPr marL="2280393" indent="0">
              <a:buNone/>
              <a:defRPr sz="900"/>
            </a:lvl6pPr>
            <a:lvl7pPr marL="2736471" indent="0">
              <a:buNone/>
              <a:defRPr sz="900"/>
            </a:lvl7pPr>
            <a:lvl8pPr marL="3192552" indent="0">
              <a:buNone/>
              <a:defRPr sz="900"/>
            </a:lvl8pPr>
            <a:lvl9pPr marL="36486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24CDA8-4F66-4EF7-8752-F35BE2D225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763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Session Info - Speaker Sm">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
        <p:nvSpPr>
          <p:cNvPr id="11" name="Text Placeholder 7"/>
          <p:cNvSpPr>
            <a:spLocks noGrp="1"/>
          </p:cNvSpPr>
          <p:nvPr>
            <p:ph type="body" sz="quarter" idx="10" hasCustomPrompt="1"/>
          </p:nvPr>
        </p:nvSpPr>
        <p:spPr>
          <a:xfrm>
            <a:off x="455613" y="1046163"/>
            <a:ext cx="8299450" cy="651782"/>
          </a:xfrm>
        </p:spPr>
        <p:txBody>
          <a:bodyPr>
            <a:noAutofit/>
          </a:bodyPr>
          <a:lstStyle>
            <a:lvl1pPr marL="0" indent="0">
              <a:buNone/>
              <a:defRPr sz="2000">
                <a:solidFill>
                  <a:schemeClr val="accent5"/>
                </a:solidFill>
                <a:latin typeface="Helvetica"/>
                <a:cs typeface="Helvetica"/>
              </a:defRPr>
            </a:lvl1pPr>
            <a:lvl2pPr marL="457200" indent="0">
              <a:buNone/>
              <a:defRPr sz="2000">
                <a:solidFill>
                  <a:schemeClr val="accent5"/>
                </a:solidFill>
              </a:defRPr>
            </a:lvl2pPr>
            <a:lvl3pPr marL="914400" indent="0">
              <a:buNone/>
              <a:defRPr sz="2000">
                <a:solidFill>
                  <a:schemeClr val="accent5"/>
                </a:solidFill>
              </a:defRPr>
            </a:lvl3pPr>
            <a:lvl4pPr marL="1371600" indent="0">
              <a:buNone/>
              <a:defRPr sz="2000">
                <a:solidFill>
                  <a:schemeClr val="accent5"/>
                </a:solidFill>
              </a:defRPr>
            </a:lvl4pPr>
            <a:lvl5pPr marL="1828800" indent="0">
              <a:buNone/>
              <a:defRPr sz="2000">
                <a:solidFill>
                  <a:schemeClr val="accent5"/>
                </a:solidFill>
              </a:defRPr>
            </a:lvl5pPr>
          </a:lstStyle>
          <a:p>
            <a:pPr lvl="0"/>
            <a:r>
              <a:rPr lang="en-US" dirty="0" smtClean="0"/>
              <a:t>Subhead</a:t>
            </a:r>
            <a:endParaRPr lang="en-US" dirty="0"/>
          </a:p>
        </p:txBody>
      </p:sp>
      <p:sp>
        <p:nvSpPr>
          <p:cNvPr id="12" name="Text Placeholder 2"/>
          <p:cNvSpPr>
            <a:spLocks noGrp="1"/>
          </p:cNvSpPr>
          <p:nvPr>
            <p:ph type="body" sz="quarter" idx="11"/>
          </p:nvPr>
        </p:nvSpPr>
        <p:spPr>
          <a:xfrm>
            <a:off x="542925" y="1746055"/>
            <a:ext cx="8212138" cy="4672013"/>
          </a:xfrm>
        </p:spPr>
        <p:txBody>
          <a:bodyPr>
            <a:noAutofit/>
          </a:bodyPr>
          <a:lstStyle>
            <a:lvl1pPr marL="285750" indent="-285750">
              <a:buFont typeface="Arial"/>
              <a:buChar char="•"/>
              <a:defRPr sz="1500">
                <a:solidFill>
                  <a:schemeClr val="accent5"/>
                </a:solidFill>
                <a:latin typeface="Helvetica"/>
                <a:cs typeface="Helvetica"/>
              </a:defRPr>
            </a:lvl1pPr>
            <a:lvl2pPr marL="742950" indent="-285750">
              <a:buFont typeface="Lucida Grande"/>
              <a:buChar char="-"/>
              <a:defRPr sz="1500">
                <a:solidFill>
                  <a:schemeClr val="accent5"/>
                </a:solidFill>
              </a:defRPr>
            </a:lvl2pPr>
            <a:lvl3pPr marL="1200150" indent="-285750">
              <a:buFont typeface="Lucida Grande"/>
              <a:buChar char="-"/>
              <a:defRPr sz="1500">
                <a:solidFill>
                  <a:schemeClr val="accent5"/>
                </a:solidFill>
              </a:defRPr>
            </a:lvl3pPr>
            <a:lvl4pPr marL="1657350" indent="-285750">
              <a:buFont typeface="Lucida Grande"/>
              <a:buChar char="-"/>
              <a:defRPr sz="1500">
                <a:solidFill>
                  <a:schemeClr val="accent5"/>
                </a:solidFill>
              </a:defRPr>
            </a:lvl4pPr>
            <a:lvl5pPr marL="2114550" indent="-285750">
              <a:buFont typeface="Lucida Grande"/>
              <a:buChar char="-"/>
              <a:defRPr sz="1500">
                <a:solidFill>
                  <a:schemeClr val="accent5"/>
                </a:solidFill>
              </a:defRPr>
            </a:lvl5pPr>
          </a:lstStyle>
          <a:p>
            <a:pPr lvl="0"/>
            <a:r>
              <a:rPr lang="en-US" dirty="0" smtClean="0"/>
              <a:t>Click to edit Master text styles</a:t>
            </a:r>
            <a:endParaRPr lang="en-US" dirty="0"/>
          </a:p>
        </p:txBody>
      </p:sp>
      <p:cxnSp>
        <p:nvCxnSpPr>
          <p:cNvPr id="13" name="Straight Connector 12"/>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44200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
                <a:cs typeface="Helvetica"/>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1001259"/>
            <a:endParaRPr lang="en-US" sz="2000">
              <a:solidFill>
                <a:srgbClr val="49494A">
                  <a:tint val="75000"/>
                </a:srgbClr>
              </a:solidFill>
            </a:endParaRPr>
          </a:p>
        </p:txBody>
      </p:sp>
      <p:sp>
        <p:nvSpPr>
          <p:cNvPr id="7" name="Text Placeholder 2"/>
          <p:cNvSpPr>
            <a:spLocks noGrp="1"/>
          </p:cNvSpPr>
          <p:nvPr>
            <p:ph idx="1"/>
          </p:nvPr>
        </p:nvSpPr>
        <p:spPr>
          <a:xfrm>
            <a:off x="457200" y="1600200"/>
            <a:ext cx="8229600" cy="4525963"/>
          </a:xfrm>
          <a:prstGeom prst="rect">
            <a:avLst/>
          </a:prstGeom>
          <a:ln w="0">
            <a:noFill/>
          </a:ln>
          <a:effectLst/>
        </p:spPr>
        <p:txBody>
          <a:bodyPr vert="horz" lIns="91440" tIns="45720" rIns="91440" bIns="45720" rtlCol="0">
            <a:normAutofit/>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80388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a:solidFill>
                  <a:schemeClr val="accent6"/>
                </a:solidFill>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199" y="1535113"/>
            <a:ext cx="8228323" cy="639762"/>
          </a:xfrm>
        </p:spPr>
        <p:txBody>
          <a:bodyPr anchor="b">
            <a:noAutofit/>
          </a:bodyPr>
          <a:lstStyle>
            <a:lvl1pPr marL="0" indent="0">
              <a:buNone/>
              <a:defRPr sz="2400" b="1">
                <a:solidFill>
                  <a:schemeClr val="tx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1001259"/>
            <a:fld id="{68C2560D-EC28-3B41-86E8-18F1CE0113B4}" type="datetimeFigureOut">
              <a:rPr lang="en-US" sz="2000" smtClean="0">
                <a:solidFill>
                  <a:srgbClr val="49494A">
                    <a:tint val="75000"/>
                  </a:srgbClr>
                </a:solidFill>
              </a:rPr>
              <a:pPr defTabSz="1001259"/>
              <a:t>11/6/2020</a:t>
            </a:fld>
            <a:endParaRPr lang="en-US" sz="2000">
              <a:solidFill>
                <a:srgbClr val="49494A">
                  <a:tint val="75000"/>
                </a:srgb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1001259"/>
            <a:endParaRPr lang="en-US" sz="2000" dirty="0">
              <a:solidFill>
                <a:srgbClr val="49494A">
                  <a:tint val="75000"/>
                </a:srgb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D349033-768B-B140-905F-0C8F12C80D08}" type="slidenum">
              <a:rPr lang="en-US" sz="1800" smtClean="0">
                <a:solidFill>
                  <a:srgbClr val="49494A"/>
                </a:solidFill>
              </a:rPr>
              <a:pPr defTabSz="457200"/>
              <a:t>‹#›</a:t>
            </a:fld>
            <a:endParaRPr lang="en-US" sz="1800">
              <a:solidFill>
                <a:srgbClr val="49494A"/>
              </a:solidFill>
            </a:endParaRPr>
          </a:p>
        </p:txBody>
      </p:sp>
      <p:sp>
        <p:nvSpPr>
          <p:cNvPr id="10" name="Text Placeholder 2"/>
          <p:cNvSpPr>
            <a:spLocks noGrp="1"/>
          </p:cNvSpPr>
          <p:nvPr>
            <p:ph idx="13"/>
          </p:nvPr>
        </p:nvSpPr>
        <p:spPr>
          <a:xfrm>
            <a:off x="461807" y="218461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idx="14"/>
          </p:nvPr>
        </p:nvSpPr>
        <p:spPr>
          <a:xfrm>
            <a:off x="4646137" y="2177164"/>
            <a:ext cx="4031930" cy="3941549"/>
          </a:xfrm>
          <a:prstGeom prst="rect">
            <a:avLst/>
          </a:prstGeom>
        </p:spPr>
        <p:txBody>
          <a:bodyPr vert="horz" lIns="91440" tIns="45720" rIns="91440" bIns="45720" rtlCol="0">
            <a:noAutofit/>
          </a:bodyPr>
          <a:lstStyle>
            <a:lvl1pPr marL="342900" indent="-342900">
              <a:buClr>
                <a:schemeClr val="accent6"/>
              </a:buClr>
              <a:buFont typeface="Wingdings" charset="2"/>
              <a:buChar char="§"/>
              <a:defRPr sz="2400">
                <a:latin typeface="Helvetica"/>
                <a:cs typeface="Helvetica"/>
              </a:defRPr>
            </a:lvl1pPr>
            <a:lvl2pPr marL="742950" indent="-285750">
              <a:buClr>
                <a:schemeClr val="accent6"/>
              </a:buClr>
              <a:buFont typeface="Arial"/>
              <a:buChar char="•"/>
              <a:defRPr sz="2000">
                <a:solidFill>
                  <a:schemeClr val="accent5"/>
                </a:solidFill>
                <a:latin typeface="Helvetica"/>
                <a:cs typeface="Helvetica"/>
              </a:defRPr>
            </a:lvl2pPr>
            <a:lvl3pPr marL="1143000" indent="-228600">
              <a:buClr>
                <a:schemeClr val="accent6"/>
              </a:buClr>
              <a:buFont typeface="Lucida Grande"/>
              <a:buChar char="–"/>
              <a:defRPr sz="1800">
                <a:solidFill>
                  <a:schemeClr val="accent5"/>
                </a:solidFill>
                <a:latin typeface="Helvetica"/>
                <a:cs typeface="Helvetica"/>
              </a:defRPr>
            </a:lvl3pPr>
            <a:lvl4pPr marL="1600200" indent="-228600">
              <a:buClr>
                <a:schemeClr val="accent6"/>
              </a:buClr>
              <a:buFont typeface="Wingdings" charset="2"/>
              <a:buChar char="§"/>
              <a:defRPr sz="1600">
                <a:solidFill>
                  <a:schemeClr val="accent5"/>
                </a:solidFill>
                <a:latin typeface="Helvetica"/>
                <a:cs typeface="Helvetica"/>
              </a:defRPr>
            </a:lvl4pPr>
            <a:lvl5pPr marL="2286000" indent="-457200">
              <a:buClr>
                <a:schemeClr val="accent6"/>
              </a:buClr>
              <a:buFont typeface="Lucida Grande"/>
              <a:buChar char="-"/>
              <a:defRPr sz="1600">
                <a:solidFill>
                  <a:schemeClr val="accent5"/>
                </a:solidFill>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44045" y="1465290"/>
            <a:ext cx="825035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1091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65139" y="1143931"/>
            <a:ext cx="6034394" cy="1378988"/>
          </a:xfrm>
        </p:spPr>
        <p:txBody>
          <a:bodyPr>
            <a:normAutofit/>
          </a:bodyPr>
          <a:lstStyle>
            <a:lvl1pPr marL="0" indent="0">
              <a:lnSpc>
                <a:spcPct val="70000"/>
              </a:lnSpc>
              <a:buFont typeface="Arial"/>
              <a:buNone/>
              <a:defRPr sz="3800" baseline="0">
                <a:solidFill>
                  <a:schemeClr val="tx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Virtual Prostate Summit</a:t>
            </a:r>
          </a:p>
          <a:p>
            <a:pPr lvl="0"/>
            <a:r>
              <a:rPr lang="en-US" dirty="0" smtClean="0"/>
              <a:t>Program Title</a:t>
            </a:r>
          </a:p>
        </p:txBody>
      </p:sp>
      <p:cxnSp>
        <p:nvCxnSpPr>
          <p:cNvPr id="15" name="Straight Connector 14"/>
          <p:cNvCxnSpPr/>
          <p:nvPr userDrawn="1"/>
        </p:nvCxnSpPr>
        <p:spPr>
          <a:xfrm>
            <a:off x="475455" y="2840729"/>
            <a:ext cx="6504935"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9"/>
          <p:cNvSpPr>
            <a:spLocks noGrp="1"/>
          </p:cNvSpPr>
          <p:nvPr>
            <p:ph type="body" sz="quarter" idx="16" hasCustomPrompt="1"/>
          </p:nvPr>
        </p:nvSpPr>
        <p:spPr>
          <a:xfrm>
            <a:off x="569913" y="3205015"/>
            <a:ext cx="3973647" cy="1868473"/>
          </a:xfrm>
        </p:spPr>
        <p:txBody>
          <a:bodyPr>
            <a:normAutofit/>
          </a:bodyPr>
          <a:lstStyle>
            <a:lvl1pPr marL="0" indent="0">
              <a:lnSpc>
                <a:spcPct val="100000"/>
              </a:lnSpc>
              <a:buNone/>
              <a:defRPr sz="12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a:t>
            </a:r>
          </a:p>
          <a:p>
            <a:pPr lvl="0"/>
            <a:endParaRPr lang="en-US" dirty="0" smtClean="0"/>
          </a:p>
          <a:p>
            <a:pPr lvl="0"/>
            <a:r>
              <a:rPr lang="en-US" dirty="0" smtClean="0"/>
              <a:t>Supported by</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469" y="409666"/>
            <a:ext cx="3985825" cy="442869"/>
          </a:xfrm>
          <a:prstGeom prst="rect">
            <a:avLst/>
          </a:prstGeom>
        </p:spPr>
      </p:pic>
    </p:spTree>
    <p:extLst>
      <p:ext uri="{BB962C8B-B14F-4D97-AF65-F5344CB8AC3E}">
        <p14:creationId xmlns:p14="http://schemas.microsoft.com/office/powerpoint/2010/main" val="170266126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165" y="1099010"/>
            <a:ext cx="5614344" cy="623816"/>
          </a:xfrm>
          <a:prstGeom prst="rect">
            <a:avLst/>
          </a:prstGeom>
        </p:spPr>
      </p:pic>
      <p:sp>
        <p:nvSpPr>
          <p:cNvPr id="8" name="Content Placeholder 10"/>
          <p:cNvSpPr>
            <a:spLocks noGrp="1"/>
          </p:cNvSpPr>
          <p:nvPr>
            <p:ph sz="quarter" idx="10" hasCustomPrompt="1"/>
          </p:nvPr>
        </p:nvSpPr>
        <p:spPr>
          <a:xfrm>
            <a:off x="730010" y="3069630"/>
            <a:ext cx="4127844" cy="1378988"/>
          </a:xfrm>
        </p:spPr>
        <p:txBody>
          <a:bodyPr>
            <a:normAutofit/>
          </a:bodyPr>
          <a:lstStyle>
            <a:lvl1pPr marL="0" indent="0">
              <a:lnSpc>
                <a:spcPct val="60000"/>
              </a:lnSpc>
              <a:buFont typeface="Arial"/>
              <a:buNone/>
              <a:defRPr sz="3800" baseline="0">
                <a:solidFill>
                  <a:srgbClr val="49494A"/>
                </a:solidFill>
              </a:defRPr>
            </a:lvl1pPr>
            <a:lvl2pPr marL="457200" indent="0">
              <a:buNone/>
              <a:defRPr/>
            </a:lvl2pPr>
            <a:lvl3pPr marL="914400" indent="0">
              <a:buNone/>
              <a:defRPr/>
            </a:lvl3pPr>
            <a:lvl4pPr marL="1371600" indent="0">
              <a:buNone/>
              <a:defRPr/>
            </a:lvl4pPr>
            <a:lvl5pPr marL="1828800" indent="0">
              <a:buNone/>
              <a:defRPr/>
            </a:lvl5pPr>
          </a:lstStyle>
          <a:p>
            <a:pPr algn="ctr">
              <a:lnSpc>
                <a:spcPts val="3720"/>
              </a:lnSpc>
            </a:pPr>
            <a:r>
              <a:rPr lang="en-US" sz="3800" dirty="0" smtClean="0">
                <a:solidFill>
                  <a:schemeClr val="accent6"/>
                </a:solidFill>
              </a:rPr>
              <a:t>Thank You</a:t>
            </a:r>
            <a:endParaRPr lang="en-US" sz="3800" dirty="0">
              <a:solidFill>
                <a:schemeClr val="accent6"/>
              </a:solidFill>
            </a:endParaRPr>
          </a:p>
        </p:txBody>
      </p:sp>
    </p:spTree>
    <p:extLst>
      <p:ext uri="{BB962C8B-B14F-4D97-AF65-F5344CB8AC3E}">
        <p14:creationId xmlns:p14="http://schemas.microsoft.com/office/powerpoint/2010/main" val="140643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1" name="Group 20"/>
          <p:cNvGrpSpPr/>
          <p:nvPr userDrawn="1"/>
        </p:nvGrpSpPr>
        <p:grpSpPr>
          <a:xfrm>
            <a:off x="1020348" y="1545810"/>
            <a:ext cx="320081" cy="400110"/>
            <a:chOff x="1020348" y="1545810"/>
            <a:chExt cx="320081" cy="400110"/>
          </a:xfrm>
        </p:grpSpPr>
        <p:sp>
          <p:nvSpPr>
            <p:cNvPr id="5" name="Oval 4"/>
            <p:cNvSpPr/>
            <p:nvPr userDrawn="1"/>
          </p:nvSpPr>
          <p:spPr>
            <a:xfrm>
              <a:off x="1020348" y="159575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6" name="TextBox 5"/>
            <p:cNvSpPr txBox="1"/>
            <p:nvPr userDrawn="1"/>
          </p:nvSpPr>
          <p:spPr>
            <a:xfrm>
              <a:off x="1027663" y="154581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a:t>
              </a:r>
              <a:endParaRPr lang="en-US" sz="2000" b="1" dirty="0">
                <a:solidFill>
                  <a:srgbClr val="E1A566">
                    <a:lumMod val="75000"/>
                  </a:srgbClr>
                </a:solidFill>
              </a:endParaRPr>
            </a:p>
          </p:txBody>
        </p:sp>
      </p:grpSp>
      <p:grpSp>
        <p:nvGrpSpPr>
          <p:cNvPr id="20" name="Group 19"/>
          <p:cNvGrpSpPr/>
          <p:nvPr userDrawn="1"/>
        </p:nvGrpSpPr>
        <p:grpSpPr>
          <a:xfrm>
            <a:off x="1020348" y="1983928"/>
            <a:ext cx="320081" cy="400110"/>
            <a:chOff x="1020348" y="1981200"/>
            <a:chExt cx="320081" cy="400110"/>
          </a:xfrm>
        </p:grpSpPr>
        <p:sp>
          <p:nvSpPr>
            <p:cNvPr id="7" name="Oval 6"/>
            <p:cNvSpPr/>
            <p:nvPr userDrawn="1"/>
          </p:nvSpPr>
          <p:spPr>
            <a:xfrm>
              <a:off x="1020348" y="203114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8" name="TextBox 7"/>
            <p:cNvSpPr txBox="1"/>
            <p:nvPr userDrawn="1"/>
          </p:nvSpPr>
          <p:spPr>
            <a:xfrm>
              <a:off x="1027663" y="1981200"/>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2</a:t>
              </a:r>
              <a:endParaRPr lang="en-US" sz="2000" b="1" dirty="0">
                <a:solidFill>
                  <a:srgbClr val="E1A566">
                    <a:lumMod val="75000"/>
                  </a:srgbClr>
                </a:solidFill>
              </a:endParaRPr>
            </a:p>
          </p:txBody>
        </p:sp>
      </p:grpSp>
      <p:grpSp>
        <p:nvGrpSpPr>
          <p:cNvPr id="19" name="Group 18"/>
          <p:cNvGrpSpPr/>
          <p:nvPr userDrawn="1"/>
        </p:nvGrpSpPr>
        <p:grpSpPr>
          <a:xfrm>
            <a:off x="1020348" y="2422046"/>
            <a:ext cx="320081" cy="400110"/>
            <a:chOff x="1020348" y="2424288"/>
            <a:chExt cx="320081" cy="400110"/>
          </a:xfrm>
        </p:grpSpPr>
        <p:sp>
          <p:nvSpPr>
            <p:cNvPr id="9" name="Oval 8"/>
            <p:cNvSpPr/>
            <p:nvPr userDrawn="1"/>
          </p:nvSpPr>
          <p:spPr>
            <a:xfrm>
              <a:off x="1020348" y="2474229"/>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0" name="TextBox 9"/>
            <p:cNvSpPr txBox="1"/>
            <p:nvPr userDrawn="1"/>
          </p:nvSpPr>
          <p:spPr>
            <a:xfrm>
              <a:off x="1027663" y="2424288"/>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3</a:t>
              </a:r>
              <a:endParaRPr lang="en-US" sz="2000" b="1" dirty="0">
                <a:solidFill>
                  <a:srgbClr val="E1A566">
                    <a:lumMod val="75000"/>
                  </a:srgbClr>
                </a:solidFill>
              </a:endParaRPr>
            </a:p>
          </p:txBody>
        </p:sp>
      </p:grpSp>
      <p:grpSp>
        <p:nvGrpSpPr>
          <p:cNvPr id="3" name="Group 2"/>
          <p:cNvGrpSpPr/>
          <p:nvPr userDrawn="1"/>
        </p:nvGrpSpPr>
        <p:grpSpPr>
          <a:xfrm>
            <a:off x="1020348" y="2860164"/>
            <a:ext cx="320081" cy="400110"/>
            <a:chOff x="1020348" y="2865321"/>
            <a:chExt cx="320081" cy="400110"/>
          </a:xfrm>
        </p:grpSpPr>
        <p:sp>
          <p:nvSpPr>
            <p:cNvPr id="11" name="Oval 10"/>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2" name="TextBox 11"/>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4</a:t>
              </a:r>
              <a:endParaRPr lang="en-US" sz="2000" b="1" dirty="0">
                <a:solidFill>
                  <a:srgbClr val="E1A566">
                    <a:lumMod val="75000"/>
                  </a:srgbClr>
                </a:solidFill>
              </a:endParaRPr>
            </a:p>
          </p:txBody>
        </p:sp>
      </p:grpSp>
      <p:grpSp>
        <p:nvGrpSpPr>
          <p:cNvPr id="2" name="Group 1"/>
          <p:cNvGrpSpPr/>
          <p:nvPr userDrawn="1"/>
        </p:nvGrpSpPr>
        <p:grpSpPr>
          <a:xfrm>
            <a:off x="930441" y="5482084"/>
            <a:ext cx="509368" cy="400110"/>
            <a:chOff x="930441" y="5482084"/>
            <a:chExt cx="509368" cy="400110"/>
          </a:xfrm>
        </p:grpSpPr>
        <p:sp>
          <p:nvSpPr>
            <p:cNvPr id="13" name="Oval 12"/>
            <p:cNvSpPr/>
            <p:nvPr userDrawn="1"/>
          </p:nvSpPr>
          <p:spPr>
            <a:xfrm>
              <a:off x="1020348" y="5543271"/>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14" name="TextBox 13"/>
            <p:cNvSpPr txBox="1"/>
            <p:nvPr userDrawn="1"/>
          </p:nvSpPr>
          <p:spPr>
            <a:xfrm>
              <a:off x="930441" y="5482084"/>
              <a:ext cx="509368" cy="400110"/>
            </a:xfrm>
            <a:prstGeom prst="rect">
              <a:avLst/>
            </a:prstGeom>
            <a:noFill/>
          </p:spPr>
          <p:txBody>
            <a:bodyPr wrap="square" rtlCol="0">
              <a:spAutoFit/>
            </a:bodyPr>
            <a:lstStyle/>
            <a:p>
              <a:pPr algn="ctr" defTabSz="457200"/>
              <a:r>
                <a:rPr lang="en-US" sz="2000" b="1" dirty="0" smtClean="0">
                  <a:solidFill>
                    <a:srgbClr val="E1A566">
                      <a:lumMod val="75000"/>
                    </a:srgbClr>
                  </a:solidFill>
                </a:rPr>
                <a:t>10</a:t>
              </a:r>
              <a:endParaRPr lang="en-US" sz="2000" b="1" dirty="0">
                <a:solidFill>
                  <a:srgbClr val="E1A566">
                    <a:lumMod val="75000"/>
                  </a:srgbClr>
                </a:solidFill>
              </a:endParaRPr>
            </a:p>
          </p:txBody>
        </p:sp>
      </p:grpSp>
      <p:sp>
        <p:nvSpPr>
          <p:cNvPr id="15" name="Title Placeholder 1"/>
          <p:cNvSpPr>
            <a:spLocks noGrp="1"/>
          </p:cNvSpPr>
          <p:nvPr>
            <p:ph type="title" hasCustomPrompt="1"/>
          </p:nvPr>
        </p:nvSpPr>
        <p:spPr>
          <a:xfrm>
            <a:off x="457200" y="641406"/>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TABLE OF CONTENTS</a:t>
            </a:r>
            <a:endParaRPr lang="en-US" dirty="0"/>
          </a:p>
        </p:txBody>
      </p:sp>
      <p:sp>
        <p:nvSpPr>
          <p:cNvPr id="17" name="Text Placeholder 18"/>
          <p:cNvSpPr>
            <a:spLocks noGrp="1"/>
          </p:cNvSpPr>
          <p:nvPr>
            <p:ph type="body" sz="quarter" idx="10" hasCustomPrompt="1"/>
          </p:nvPr>
        </p:nvSpPr>
        <p:spPr>
          <a:xfrm>
            <a:off x="1398930" y="1494194"/>
            <a:ext cx="7253526" cy="4801788"/>
          </a:xfrm>
        </p:spPr>
        <p:txBody>
          <a:bodyPr>
            <a:noAutofit/>
          </a:bodyPr>
          <a:lstStyle>
            <a:lvl1pPr marL="0" indent="0">
              <a:buFontTx/>
              <a:buNone/>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
                <a:schemeClr val="accent6"/>
              </a:buClr>
              <a:buSzTx/>
              <a:buFont typeface="Arial"/>
              <a:buChar char="•"/>
              <a:tabLst/>
              <a:defRPr sz="2400" baseline="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Section</a:t>
            </a:r>
          </a:p>
          <a:p>
            <a:pPr lvl="0"/>
            <a:r>
              <a:rPr lang="en-US" dirty="0" smtClean="0"/>
              <a:t>Section</a:t>
            </a:r>
          </a:p>
          <a:p>
            <a:pPr lvl="0"/>
            <a:r>
              <a:rPr lang="en-US" dirty="0" smtClean="0"/>
              <a:t>Section</a:t>
            </a:r>
          </a:p>
          <a:p>
            <a:pPr lvl="0"/>
            <a:r>
              <a:rPr lang="en-US" dirty="0" smtClean="0"/>
              <a:t>Section</a:t>
            </a:r>
          </a:p>
          <a:p>
            <a:pPr lvl="1"/>
            <a:r>
              <a:rPr lang="en-US" dirty="0" smtClean="0"/>
              <a:t>Sub Section</a:t>
            </a:r>
          </a:p>
          <a:p>
            <a:pPr lvl="1"/>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marL="742950" marR="0" lvl="1" indent="-285750" algn="l" defTabSz="457200" rtl="0" eaLnBrk="1" fontAlgn="auto" latinLnBrk="0" hangingPunct="1">
              <a:lnSpc>
                <a:spcPct val="100000"/>
              </a:lnSpc>
              <a:spcBef>
                <a:spcPct val="20000"/>
              </a:spcBef>
              <a:spcAft>
                <a:spcPts val="0"/>
              </a:spcAft>
              <a:buClr>
                <a:schemeClr val="accent6"/>
              </a:buClr>
              <a:buSzTx/>
              <a:buFont typeface="Arial"/>
              <a:buChar char="•"/>
              <a:tabLst/>
              <a:defRPr/>
            </a:pPr>
            <a:r>
              <a:rPr lang="en-US" dirty="0" smtClean="0"/>
              <a:t>Sub Section</a:t>
            </a:r>
          </a:p>
          <a:p>
            <a:pPr lvl="0"/>
            <a:r>
              <a:rPr lang="en-US" dirty="0" smtClean="0"/>
              <a:t>Section</a:t>
            </a:r>
          </a:p>
        </p:txBody>
      </p:sp>
      <p:grpSp>
        <p:nvGrpSpPr>
          <p:cNvPr id="22" name="Group 21"/>
          <p:cNvGrpSpPr/>
          <p:nvPr userDrawn="1"/>
        </p:nvGrpSpPr>
        <p:grpSpPr>
          <a:xfrm>
            <a:off x="1020348" y="3298282"/>
            <a:ext cx="320081" cy="400110"/>
            <a:chOff x="1020348" y="2865321"/>
            <a:chExt cx="320081" cy="400110"/>
          </a:xfrm>
        </p:grpSpPr>
        <p:sp>
          <p:nvSpPr>
            <p:cNvPr id="23" name="Oval 22"/>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4" name="TextBox 23"/>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5</a:t>
              </a:r>
              <a:endParaRPr lang="en-US" sz="2000" b="1" dirty="0">
                <a:solidFill>
                  <a:srgbClr val="E1A566">
                    <a:lumMod val="75000"/>
                  </a:srgbClr>
                </a:solidFill>
              </a:endParaRPr>
            </a:p>
          </p:txBody>
        </p:sp>
      </p:grpSp>
      <p:grpSp>
        <p:nvGrpSpPr>
          <p:cNvPr id="25" name="Group 24"/>
          <p:cNvGrpSpPr/>
          <p:nvPr userDrawn="1"/>
        </p:nvGrpSpPr>
        <p:grpSpPr>
          <a:xfrm>
            <a:off x="1020348" y="3736400"/>
            <a:ext cx="320081" cy="400110"/>
            <a:chOff x="1020348" y="2865321"/>
            <a:chExt cx="320081" cy="400110"/>
          </a:xfrm>
        </p:grpSpPr>
        <p:sp>
          <p:nvSpPr>
            <p:cNvPr id="26" name="Oval 25"/>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27" name="TextBox 26"/>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6</a:t>
              </a:r>
              <a:endParaRPr lang="en-US" sz="2000" b="1" dirty="0">
                <a:solidFill>
                  <a:srgbClr val="E1A566">
                    <a:lumMod val="75000"/>
                  </a:srgbClr>
                </a:solidFill>
              </a:endParaRPr>
            </a:p>
          </p:txBody>
        </p:sp>
      </p:grpSp>
      <p:grpSp>
        <p:nvGrpSpPr>
          <p:cNvPr id="28" name="Group 27"/>
          <p:cNvGrpSpPr/>
          <p:nvPr userDrawn="1"/>
        </p:nvGrpSpPr>
        <p:grpSpPr>
          <a:xfrm>
            <a:off x="1020348" y="4174518"/>
            <a:ext cx="320081" cy="400110"/>
            <a:chOff x="1020348" y="2865321"/>
            <a:chExt cx="320081" cy="400110"/>
          </a:xfrm>
        </p:grpSpPr>
        <p:sp>
          <p:nvSpPr>
            <p:cNvPr id="29" name="Oval 28"/>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0" name="TextBox 29"/>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7</a:t>
              </a:r>
              <a:endParaRPr lang="en-US" sz="2000" b="1" dirty="0">
                <a:solidFill>
                  <a:srgbClr val="E1A566">
                    <a:lumMod val="75000"/>
                  </a:srgbClr>
                </a:solidFill>
              </a:endParaRPr>
            </a:p>
          </p:txBody>
        </p:sp>
      </p:grpSp>
      <p:grpSp>
        <p:nvGrpSpPr>
          <p:cNvPr id="31" name="Group 30"/>
          <p:cNvGrpSpPr/>
          <p:nvPr userDrawn="1"/>
        </p:nvGrpSpPr>
        <p:grpSpPr>
          <a:xfrm>
            <a:off x="1020348" y="4612636"/>
            <a:ext cx="320081" cy="400110"/>
            <a:chOff x="1020348" y="2865321"/>
            <a:chExt cx="320081" cy="400110"/>
          </a:xfrm>
        </p:grpSpPr>
        <p:sp>
          <p:nvSpPr>
            <p:cNvPr id="32" name="Oval 31"/>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3" name="TextBox 32"/>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8</a:t>
              </a:r>
              <a:endParaRPr lang="en-US" sz="2000" b="1" dirty="0">
                <a:solidFill>
                  <a:srgbClr val="E1A566">
                    <a:lumMod val="75000"/>
                  </a:srgbClr>
                </a:solidFill>
              </a:endParaRPr>
            </a:p>
          </p:txBody>
        </p:sp>
      </p:grpSp>
      <p:grpSp>
        <p:nvGrpSpPr>
          <p:cNvPr id="34" name="Group 33"/>
          <p:cNvGrpSpPr/>
          <p:nvPr userDrawn="1"/>
        </p:nvGrpSpPr>
        <p:grpSpPr>
          <a:xfrm>
            <a:off x="1020348" y="5050754"/>
            <a:ext cx="320081" cy="400110"/>
            <a:chOff x="1020348" y="2865321"/>
            <a:chExt cx="320081" cy="400110"/>
          </a:xfrm>
        </p:grpSpPr>
        <p:sp>
          <p:nvSpPr>
            <p:cNvPr id="35" name="Oval 34"/>
            <p:cNvSpPr/>
            <p:nvPr userDrawn="1"/>
          </p:nvSpPr>
          <p:spPr>
            <a:xfrm>
              <a:off x="1020348" y="2915262"/>
              <a:ext cx="320081" cy="320081"/>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a:endParaRPr lang="en-US">
                <a:solidFill>
                  <a:prstClr val="white"/>
                </a:solidFill>
              </a:endParaRPr>
            </a:p>
          </p:txBody>
        </p:sp>
        <p:sp>
          <p:nvSpPr>
            <p:cNvPr id="36" name="TextBox 35"/>
            <p:cNvSpPr txBox="1"/>
            <p:nvPr userDrawn="1"/>
          </p:nvSpPr>
          <p:spPr>
            <a:xfrm>
              <a:off x="1027663" y="2865321"/>
              <a:ext cx="292785" cy="400110"/>
            </a:xfrm>
            <a:prstGeom prst="rect">
              <a:avLst/>
            </a:prstGeom>
            <a:noFill/>
          </p:spPr>
          <p:txBody>
            <a:bodyPr wrap="square" rtlCol="0">
              <a:spAutoFit/>
            </a:bodyPr>
            <a:lstStyle/>
            <a:p>
              <a:pPr algn="ctr" defTabSz="457200"/>
              <a:r>
                <a:rPr lang="en-US" sz="2000" b="1" dirty="0" smtClean="0">
                  <a:solidFill>
                    <a:srgbClr val="E1A566">
                      <a:lumMod val="75000"/>
                    </a:srgbClr>
                  </a:solidFill>
                </a:rPr>
                <a:t>9</a:t>
              </a:r>
              <a:endParaRPr lang="en-US" sz="2000" b="1" dirty="0">
                <a:solidFill>
                  <a:srgbClr val="E1A566">
                    <a:lumMod val="75000"/>
                  </a:srgbClr>
                </a:solidFill>
              </a:endParaRPr>
            </a:p>
          </p:txBody>
        </p:sp>
      </p:grpSp>
      <p:cxnSp>
        <p:nvCxnSpPr>
          <p:cNvPr id="37" name="Straight Connector 36"/>
          <p:cNvCxnSpPr/>
          <p:nvPr userDrawn="1"/>
        </p:nvCxnSpPr>
        <p:spPr>
          <a:xfrm flipV="1">
            <a:off x="565492" y="1286844"/>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541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693296" y="1600200"/>
            <a:ext cx="7993503"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cxnSp>
        <p:nvCxnSpPr>
          <p:cNvPr id="9" name="Straight Connector 8"/>
          <p:cNvCxnSpPr/>
          <p:nvPr userDrawn="1"/>
        </p:nvCxnSpPr>
        <p:spPr>
          <a:xfrm flipV="1">
            <a:off x="565492" y="967620"/>
            <a:ext cx="8578508"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988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lvl1pPr>
              <a:defRPr>
                <a:solidFill>
                  <a:schemeClr val="accent6"/>
                </a:solidFil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68617" y="6356350"/>
            <a:ext cx="7912179" cy="365125"/>
          </a:xfrm>
          <a:prstGeom prst="rect">
            <a:avLst/>
          </a:prstGeom>
          <a:ln w="0">
            <a:noFill/>
          </a:ln>
          <a:effectLst/>
        </p:spPr>
        <p:txBody>
          <a:bodyPr vert="horz" lIns="91440" tIns="45720" rIns="91440" bIns="45720" rtlCol="0" anchor="ctr"/>
          <a:lstStyle>
            <a:lvl1pPr algn="l">
              <a:defRPr sz="1200" b="0">
                <a:solidFill>
                  <a:schemeClr val="accent5">
                    <a:lumMod val="60000"/>
                    <a:lumOff val="40000"/>
                  </a:schemeClr>
                </a:solidFill>
              </a:defRPr>
            </a:lvl1pPr>
          </a:lstStyle>
          <a:p>
            <a:pPr defTabSz="1001259"/>
            <a:endParaRPr lang="en-US" dirty="0">
              <a:solidFill>
                <a:srgbClr val="3E3538">
                  <a:lumMod val="60000"/>
                  <a:lumOff val="40000"/>
                </a:srgbClr>
              </a:solidFill>
            </a:endParaRPr>
          </a:p>
        </p:txBody>
      </p:sp>
    </p:spTree>
    <p:extLst>
      <p:ext uri="{BB962C8B-B14F-4D97-AF65-F5344CB8AC3E}">
        <p14:creationId xmlns:p14="http://schemas.microsoft.com/office/powerpoint/2010/main" val="3861436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ransi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4" name="Text Placeholder 13"/>
          <p:cNvSpPr>
            <a:spLocks noGrp="1"/>
          </p:cNvSpPr>
          <p:nvPr>
            <p:ph type="body" sz="quarter" idx="12" hasCustomPrompt="1"/>
          </p:nvPr>
        </p:nvSpPr>
        <p:spPr>
          <a:xfrm>
            <a:off x="7469401" y="1731516"/>
            <a:ext cx="1801599" cy="2376041"/>
          </a:xfrm>
        </p:spPr>
        <p:txBody>
          <a:bodyPr tIns="0" bIns="0" anchor="ctr" anchorCtr="1">
            <a:noAutofit/>
          </a:bodyPr>
          <a:lstStyle>
            <a:lvl1pPr marL="0" indent="0" algn="ctr">
              <a:spcBef>
                <a:spcPts val="0"/>
              </a:spcBef>
              <a:buNone/>
              <a:defRPr sz="20000" b="1">
                <a:solidFill>
                  <a:srgbClr val="FFFFFF"/>
                </a:solidFill>
              </a:defRPr>
            </a:lvl1pPr>
          </a:lstStyle>
          <a:p>
            <a:pPr lvl="0"/>
            <a:r>
              <a:rPr lang="en-US" dirty="0" smtClean="0"/>
              <a:t>1</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lumMod val="95000"/>
                  </a:schemeClr>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3875359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_Transition Slide">
    <p:bg>
      <p:bgPr>
        <a:blipFill rotWithShape="1">
          <a:blip r:embed="rId2">
            <a:alphaModFix amt="8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50"/>
            <a:ext cx="9144000" cy="6857499"/>
          </a:xfrm>
          <a:prstGeom prst="rect">
            <a:avLst/>
          </a:prstGeom>
        </p:spPr>
      </p:pic>
      <p:sp>
        <p:nvSpPr>
          <p:cNvPr id="7" name="Text Placeholder 6"/>
          <p:cNvSpPr>
            <a:spLocks noGrp="1"/>
          </p:cNvSpPr>
          <p:nvPr>
            <p:ph type="body" sz="quarter" idx="10" hasCustomPrompt="1"/>
          </p:nvPr>
        </p:nvSpPr>
        <p:spPr>
          <a:xfrm>
            <a:off x="382801" y="2527702"/>
            <a:ext cx="6959600" cy="806904"/>
          </a:xfrm>
        </p:spPr>
        <p:txBody>
          <a:bodyPr>
            <a:noAutofit/>
          </a:bodyPr>
          <a:lstStyle>
            <a:lvl1pPr marL="0" indent="0">
              <a:buNone/>
              <a:defRPr sz="4800" b="1">
                <a:solidFill>
                  <a:schemeClr val="bg1"/>
                </a:solidFill>
              </a:defRPr>
            </a:lvl1pPr>
          </a:lstStyle>
          <a:p>
            <a:pPr lvl="0"/>
            <a:r>
              <a:rPr lang="en-US" dirty="0" smtClean="0"/>
              <a:t>TRANSITION SLIDE</a:t>
            </a:r>
            <a:endParaRPr lang="en-US" dirty="0"/>
          </a:p>
        </p:txBody>
      </p:sp>
      <p:sp>
        <p:nvSpPr>
          <p:cNvPr id="16" name="Text Placeholder 15"/>
          <p:cNvSpPr>
            <a:spLocks noGrp="1"/>
          </p:cNvSpPr>
          <p:nvPr>
            <p:ph type="body" sz="quarter" idx="13" hasCustomPrompt="1"/>
          </p:nvPr>
        </p:nvSpPr>
        <p:spPr>
          <a:xfrm>
            <a:off x="382801" y="3216917"/>
            <a:ext cx="6959600" cy="942975"/>
          </a:xfrm>
        </p:spPr>
        <p:txBody>
          <a:bodyPr tIns="0" bIns="0">
            <a:noAutofit/>
          </a:bodyPr>
          <a:lstStyle>
            <a:lvl1pPr marL="0" indent="0">
              <a:spcBef>
                <a:spcPts val="0"/>
              </a:spcBef>
              <a:buNone/>
              <a:defRPr>
                <a:solidFill>
                  <a:schemeClr val="bg1"/>
                </a:solidFill>
              </a:defRPr>
            </a:lvl1pPr>
          </a:lstStyle>
          <a:p>
            <a:pPr lvl="0"/>
            <a:r>
              <a:rPr lang="en-US" dirty="0" err="1" smtClean="0"/>
              <a:t>SubTitle</a:t>
            </a:r>
            <a:endParaRPr lang="en-US" dirty="0"/>
          </a:p>
        </p:txBody>
      </p:sp>
    </p:spTree>
    <p:extLst>
      <p:ext uri="{BB962C8B-B14F-4D97-AF65-F5344CB8AC3E}">
        <p14:creationId xmlns:p14="http://schemas.microsoft.com/office/powerpoint/2010/main" val="2014925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6.xml"/><Relationship Id="rId21" Type="http://schemas.openxmlformats.org/officeDocument/2006/relationships/slideLayout" Target="../slideLayouts/slideLayout451.xml"/><Relationship Id="rId42" Type="http://schemas.openxmlformats.org/officeDocument/2006/relationships/slideLayout" Target="../slideLayouts/slideLayout472.xml"/><Relationship Id="rId47" Type="http://schemas.openxmlformats.org/officeDocument/2006/relationships/slideLayout" Target="../slideLayouts/slideLayout477.xml"/><Relationship Id="rId63" Type="http://schemas.openxmlformats.org/officeDocument/2006/relationships/slideLayout" Target="../slideLayouts/slideLayout493.xml"/><Relationship Id="rId68" Type="http://schemas.openxmlformats.org/officeDocument/2006/relationships/slideLayout" Target="../slideLayouts/slideLayout498.xml"/><Relationship Id="rId84" Type="http://schemas.openxmlformats.org/officeDocument/2006/relationships/slideLayout" Target="../slideLayouts/slideLayout514.xml"/><Relationship Id="rId89" Type="http://schemas.openxmlformats.org/officeDocument/2006/relationships/slideLayout" Target="../slideLayouts/slideLayout519.xml"/><Relationship Id="rId16" Type="http://schemas.openxmlformats.org/officeDocument/2006/relationships/slideLayout" Target="../slideLayouts/slideLayout446.xml"/><Relationship Id="rId11" Type="http://schemas.openxmlformats.org/officeDocument/2006/relationships/slideLayout" Target="../slideLayouts/slideLayout441.xml"/><Relationship Id="rId32" Type="http://schemas.openxmlformats.org/officeDocument/2006/relationships/slideLayout" Target="../slideLayouts/slideLayout462.xml"/><Relationship Id="rId37" Type="http://schemas.openxmlformats.org/officeDocument/2006/relationships/slideLayout" Target="../slideLayouts/slideLayout467.xml"/><Relationship Id="rId53" Type="http://schemas.openxmlformats.org/officeDocument/2006/relationships/slideLayout" Target="../slideLayouts/slideLayout483.xml"/><Relationship Id="rId58" Type="http://schemas.openxmlformats.org/officeDocument/2006/relationships/slideLayout" Target="../slideLayouts/slideLayout488.xml"/><Relationship Id="rId74" Type="http://schemas.openxmlformats.org/officeDocument/2006/relationships/slideLayout" Target="../slideLayouts/slideLayout504.xml"/><Relationship Id="rId79" Type="http://schemas.openxmlformats.org/officeDocument/2006/relationships/slideLayout" Target="../slideLayouts/slideLayout509.xml"/><Relationship Id="rId5" Type="http://schemas.openxmlformats.org/officeDocument/2006/relationships/slideLayout" Target="../slideLayouts/slideLayout435.xml"/><Relationship Id="rId90" Type="http://schemas.openxmlformats.org/officeDocument/2006/relationships/slideLayout" Target="../slideLayouts/slideLayout520.xml"/><Relationship Id="rId95" Type="http://schemas.openxmlformats.org/officeDocument/2006/relationships/image" Target="../media/image2.jpeg"/><Relationship Id="rId22" Type="http://schemas.openxmlformats.org/officeDocument/2006/relationships/slideLayout" Target="../slideLayouts/slideLayout452.xml"/><Relationship Id="rId27" Type="http://schemas.openxmlformats.org/officeDocument/2006/relationships/slideLayout" Target="../slideLayouts/slideLayout457.xml"/><Relationship Id="rId43" Type="http://schemas.openxmlformats.org/officeDocument/2006/relationships/slideLayout" Target="../slideLayouts/slideLayout473.xml"/><Relationship Id="rId48" Type="http://schemas.openxmlformats.org/officeDocument/2006/relationships/slideLayout" Target="../slideLayouts/slideLayout478.xml"/><Relationship Id="rId64" Type="http://schemas.openxmlformats.org/officeDocument/2006/relationships/slideLayout" Target="../slideLayouts/slideLayout494.xml"/><Relationship Id="rId69" Type="http://schemas.openxmlformats.org/officeDocument/2006/relationships/slideLayout" Target="../slideLayouts/slideLayout499.xml"/><Relationship Id="rId8" Type="http://schemas.openxmlformats.org/officeDocument/2006/relationships/slideLayout" Target="../slideLayouts/slideLayout438.xml"/><Relationship Id="rId51" Type="http://schemas.openxmlformats.org/officeDocument/2006/relationships/slideLayout" Target="../slideLayouts/slideLayout481.xml"/><Relationship Id="rId72" Type="http://schemas.openxmlformats.org/officeDocument/2006/relationships/slideLayout" Target="../slideLayouts/slideLayout502.xml"/><Relationship Id="rId80" Type="http://schemas.openxmlformats.org/officeDocument/2006/relationships/slideLayout" Target="../slideLayouts/slideLayout510.xml"/><Relationship Id="rId85" Type="http://schemas.openxmlformats.org/officeDocument/2006/relationships/slideLayout" Target="../slideLayouts/slideLayout515.xml"/><Relationship Id="rId93" Type="http://schemas.openxmlformats.org/officeDocument/2006/relationships/slideLayout" Target="../slideLayouts/slideLayout523.xml"/><Relationship Id="rId3" Type="http://schemas.openxmlformats.org/officeDocument/2006/relationships/slideLayout" Target="../slideLayouts/slideLayout433.xml"/><Relationship Id="rId12" Type="http://schemas.openxmlformats.org/officeDocument/2006/relationships/slideLayout" Target="../slideLayouts/slideLayout442.xml"/><Relationship Id="rId17" Type="http://schemas.openxmlformats.org/officeDocument/2006/relationships/slideLayout" Target="../slideLayouts/slideLayout447.xml"/><Relationship Id="rId25" Type="http://schemas.openxmlformats.org/officeDocument/2006/relationships/slideLayout" Target="../slideLayouts/slideLayout455.xml"/><Relationship Id="rId33" Type="http://schemas.openxmlformats.org/officeDocument/2006/relationships/slideLayout" Target="../slideLayouts/slideLayout463.xml"/><Relationship Id="rId38" Type="http://schemas.openxmlformats.org/officeDocument/2006/relationships/slideLayout" Target="../slideLayouts/slideLayout468.xml"/><Relationship Id="rId46" Type="http://schemas.openxmlformats.org/officeDocument/2006/relationships/slideLayout" Target="../slideLayouts/slideLayout476.xml"/><Relationship Id="rId59" Type="http://schemas.openxmlformats.org/officeDocument/2006/relationships/slideLayout" Target="../slideLayouts/slideLayout489.xml"/><Relationship Id="rId67" Type="http://schemas.openxmlformats.org/officeDocument/2006/relationships/slideLayout" Target="../slideLayouts/slideLayout497.xml"/><Relationship Id="rId20" Type="http://schemas.openxmlformats.org/officeDocument/2006/relationships/slideLayout" Target="../slideLayouts/slideLayout450.xml"/><Relationship Id="rId41" Type="http://schemas.openxmlformats.org/officeDocument/2006/relationships/slideLayout" Target="../slideLayouts/slideLayout471.xml"/><Relationship Id="rId54" Type="http://schemas.openxmlformats.org/officeDocument/2006/relationships/slideLayout" Target="../slideLayouts/slideLayout484.xml"/><Relationship Id="rId62" Type="http://schemas.openxmlformats.org/officeDocument/2006/relationships/slideLayout" Target="../slideLayouts/slideLayout492.xml"/><Relationship Id="rId70" Type="http://schemas.openxmlformats.org/officeDocument/2006/relationships/slideLayout" Target="../slideLayouts/slideLayout500.xml"/><Relationship Id="rId75" Type="http://schemas.openxmlformats.org/officeDocument/2006/relationships/slideLayout" Target="../slideLayouts/slideLayout505.xml"/><Relationship Id="rId83" Type="http://schemas.openxmlformats.org/officeDocument/2006/relationships/slideLayout" Target="../slideLayouts/slideLayout513.xml"/><Relationship Id="rId88" Type="http://schemas.openxmlformats.org/officeDocument/2006/relationships/slideLayout" Target="../slideLayouts/slideLayout518.xml"/><Relationship Id="rId91" Type="http://schemas.openxmlformats.org/officeDocument/2006/relationships/slideLayout" Target="../slideLayouts/slideLayout521.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5" Type="http://schemas.openxmlformats.org/officeDocument/2006/relationships/slideLayout" Target="../slideLayouts/slideLayout445.xml"/><Relationship Id="rId23" Type="http://schemas.openxmlformats.org/officeDocument/2006/relationships/slideLayout" Target="../slideLayouts/slideLayout453.xml"/><Relationship Id="rId28" Type="http://schemas.openxmlformats.org/officeDocument/2006/relationships/slideLayout" Target="../slideLayouts/slideLayout458.xml"/><Relationship Id="rId36" Type="http://schemas.openxmlformats.org/officeDocument/2006/relationships/slideLayout" Target="../slideLayouts/slideLayout466.xml"/><Relationship Id="rId49" Type="http://schemas.openxmlformats.org/officeDocument/2006/relationships/slideLayout" Target="../slideLayouts/slideLayout479.xml"/><Relationship Id="rId57" Type="http://schemas.openxmlformats.org/officeDocument/2006/relationships/slideLayout" Target="../slideLayouts/slideLayout487.xml"/><Relationship Id="rId10" Type="http://schemas.openxmlformats.org/officeDocument/2006/relationships/slideLayout" Target="../slideLayouts/slideLayout440.xml"/><Relationship Id="rId31" Type="http://schemas.openxmlformats.org/officeDocument/2006/relationships/slideLayout" Target="../slideLayouts/slideLayout461.xml"/><Relationship Id="rId44" Type="http://schemas.openxmlformats.org/officeDocument/2006/relationships/slideLayout" Target="../slideLayouts/slideLayout474.xml"/><Relationship Id="rId52" Type="http://schemas.openxmlformats.org/officeDocument/2006/relationships/slideLayout" Target="../slideLayouts/slideLayout482.xml"/><Relationship Id="rId60" Type="http://schemas.openxmlformats.org/officeDocument/2006/relationships/slideLayout" Target="../slideLayouts/slideLayout490.xml"/><Relationship Id="rId65" Type="http://schemas.openxmlformats.org/officeDocument/2006/relationships/slideLayout" Target="../slideLayouts/slideLayout495.xml"/><Relationship Id="rId73" Type="http://schemas.openxmlformats.org/officeDocument/2006/relationships/slideLayout" Target="../slideLayouts/slideLayout503.xml"/><Relationship Id="rId78" Type="http://schemas.openxmlformats.org/officeDocument/2006/relationships/slideLayout" Target="../slideLayouts/slideLayout508.xml"/><Relationship Id="rId81" Type="http://schemas.openxmlformats.org/officeDocument/2006/relationships/slideLayout" Target="../slideLayouts/slideLayout511.xml"/><Relationship Id="rId86" Type="http://schemas.openxmlformats.org/officeDocument/2006/relationships/slideLayout" Target="../slideLayouts/slideLayout516.xml"/><Relationship Id="rId94" Type="http://schemas.openxmlformats.org/officeDocument/2006/relationships/theme" Target="../theme/theme10.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3" Type="http://schemas.openxmlformats.org/officeDocument/2006/relationships/slideLayout" Target="../slideLayouts/slideLayout443.xml"/><Relationship Id="rId18" Type="http://schemas.openxmlformats.org/officeDocument/2006/relationships/slideLayout" Target="../slideLayouts/slideLayout448.xml"/><Relationship Id="rId39" Type="http://schemas.openxmlformats.org/officeDocument/2006/relationships/slideLayout" Target="../slideLayouts/slideLayout469.xml"/><Relationship Id="rId34" Type="http://schemas.openxmlformats.org/officeDocument/2006/relationships/slideLayout" Target="../slideLayouts/slideLayout464.xml"/><Relationship Id="rId50" Type="http://schemas.openxmlformats.org/officeDocument/2006/relationships/slideLayout" Target="../slideLayouts/slideLayout480.xml"/><Relationship Id="rId55" Type="http://schemas.openxmlformats.org/officeDocument/2006/relationships/slideLayout" Target="../slideLayouts/slideLayout485.xml"/><Relationship Id="rId76" Type="http://schemas.openxmlformats.org/officeDocument/2006/relationships/slideLayout" Target="../slideLayouts/slideLayout506.xml"/><Relationship Id="rId7" Type="http://schemas.openxmlformats.org/officeDocument/2006/relationships/slideLayout" Target="../slideLayouts/slideLayout437.xml"/><Relationship Id="rId71" Type="http://schemas.openxmlformats.org/officeDocument/2006/relationships/slideLayout" Target="../slideLayouts/slideLayout501.xml"/><Relationship Id="rId92" Type="http://schemas.openxmlformats.org/officeDocument/2006/relationships/slideLayout" Target="../slideLayouts/slideLayout522.xml"/><Relationship Id="rId2" Type="http://schemas.openxmlformats.org/officeDocument/2006/relationships/slideLayout" Target="../slideLayouts/slideLayout432.xml"/><Relationship Id="rId29" Type="http://schemas.openxmlformats.org/officeDocument/2006/relationships/slideLayout" Target="../slideLayouts/slideLayout459.xml"/><Relationship Id="rId24" Type="http://schemas.openxmlformats.org/officeDocument/2006/relationships/slideLayout" Target="../slideLayouts/slideLayout454.xml"/><Relationship Id="rId40" Type="http://schemas.openxmlformats.org/officeDocument/2006/relationships/slideLayout" Target="../slideLayouts/slideLayout470.xml"/><Relationship Id="rId45" Type="http://schemas.openxmlformats.org/officeDocument/2006/relationships/slideLayout" Target="../slideLayouts/slideLayout475.xml"/><Relationship Id="rId66" Type="http://schemas.openxmlformats.org/officeDocument/2006/relationships/slideLayout" Target="../slideLayouts/slideLayout496.xml"/><Relationship Id="rId87" Type="http://schemas.openxmlformats.org/officeDocument/2006/relationships/slideLayout" Target="../slideLayouts/slideLayout517.xml"/><Relationship Id="rId61" Type="http://schemas.openxmlformats.org/officeDocument/2006/relationships/slideLayout" Target="../slideLayouts/slideLayout491.xml"/><Relationship Id="rId82" Type="http://schemas.openxmlformats.org/officeDocument/2006/relationships/slideLayout" Target="../slideLayouts/slideLayout512.xml"/><Relationship Id="rId19" Type="http://schemas.openxmlformats.org/officeDocument/2006/relationships/slideLayout" Target="../slideLayouts/slideLayout449.xml"/><Relationship Id="rId14" Type="http://schemas.openxmlformats.org/officeDocument/2006/relationships/slideLayout" Target="../slideLayouts/slideLayout444.xml"/><Relationship Id="rId30" Type="http://schemas.openxmlformats.org/officeDocument/2006/relationships/slideLayout" Target="../slideLayouts/slideLayout460.xml"/><Relationship Id="rId35" Type="http://schemas.openxmlformats.org/officeDocument/2006/relationships/slideLayout" Target="../slideLayouts/slideLayout465.xml"/><Relationship Id="rId56" Type="http://schemas.openxmlformats.org/officeDocument/2006/relationships/slideLayout" Target="../slideLayouts/slideLayout486.xml"/><Relationship Id="rId77" Type="http://schemas.openxmlformats.org/officeDocument/2006/relationships/slideLayout" Target="../slideLayouts/slideLayout5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5" Type="http://schemas.openxmlformats.org/officeDocument/2006/relationships/slideLayout" Target="../slideLayouts/slideLayout528.xml"/><Relationship Id="rId10" Type="http://schemas.openxmlformats.org/officeDocument/2006/relationships/image" Target="../media/image8.jpg"/><Relationship Id="rId4" Type="http://schemas.openxmlformats.org/officeDocument/2006/relationships/slideLayout" Target="../slideLayouts/slideLayout52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557.xml"/><Relationship Id="rId21" Type="http://schemas.openxmlformats.org/officeDocument/2006/relationships/slideLayout" Target="../slideLayouts/slideLayout552.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63" Type="http://schemas.openxmlformats.org/officeDocument/2006/relationships/slideLayout" Target="../slideLayouts/slideLayout594.xml"/><Relationship Id="rId68" Type="http://schemas.openxmlformats.org/officeDocument/2006/relationships/slideLayout" Target="../slideLayouts/slideLayout599.xml"/><Relationship Id="rId84" Type="http://schemas.openxmlformats.org/officeDocument/2006/relationships/slideLayout" Target="../slideLayouts/slideLayout615.xml"/><Relationship Id="rId89" Type="http://schemas.openxmlformats.org/officeDocument/2006/relationships/slideLayout" Target="../slideLayouts/slideLayout620.xml"/><Relationship Id="rId16" Type="http://schemas.openxmlformats.org/officeDocument/2006/relationships/slideLayout" Target="../slideLayouts/slideLayout547.xml"/><Relationship Id="rId11" Type="http://schemas.openxmlformats.org/officeDocument/2006/relationships/slideLayout" Target="../slideLayouts/slideLayout542.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74" Type="http://schemas.openxmlformats.org/officeDocument/2006/relationships/slideLayout" Target="../slideLayouts/slideLayout605.xml"/><Relationship Id="rId79" Type="http://schemas.openxmlformats.org/officeDocument/2006/relationships/slideLayout" Target="../slideLayouts/slideLayout610.xml"/><Relationship Id="rId5" Type="http://schemas.openxmlformats.org/officeDocument/2006/relationships/slideLayout" Target="../slideLayouts/slideLayout536.xml"/><Relationship Id="rId90" Type="http://schemas.openxmlformats.org/officeDocument/2006/relationships/slideLayout" Target="../slideLayouts/slideLayout621.xml"/><Relationship Id="rId95" Type="http://schemas.openxmlformats.org/officeDocument/2006/relationships/image" Target="../media/image2.jpeg"/><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64" Type="http://schemas.openxmlformats.org/officeDocument/2006/relationships/slideLayout" Target="../slideLayouts/slideLayout595.xml"/><Relationship Id="rId69" Type="http://schemas.openxmlformats.org/officeDocument/2006/relationships/slideLayout" Target="../slideLayouts/slideLayout600.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72" Type="http://schemas.openxmlformats.org/officeDocument/2006/relationships/slideLayout" Target="../slideLayouts/slideLayout603.xml"/><Relationship Id="rId80" Type="http://schemas.openxmlformats.org/officeDocument/2006/relationships/slideLayout" Target="../slideLayouts/slideLayout611.xml"/><Relationship Id="rId85" Type="http://schemas.openxmlformats.org/officeDocument/2006/relationships/slideLayout" Target="../slideLayouts/slideLayout616.xml"/><Relationship Id="rId93" Type="http://schemas.openxmlformats.org/officeDocument/2006/relationships/slideLayout" Target="../slideLayouts/slideLayout624.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slideLayout" Target="../slideLayouts/slideLayout590.xml"/><Relationship Id="rId67" Type="http://schemas.openxmlformats.org/officeDocument/2006/relationships/slideLayout" Target="../slideLayouts/slideLayout598.xml"/><Relationship Id="rId20" Type="http://schemas.openxmlformats.org/officeDocument/2006/relationships/slideLayout" Target="../slideLayouts/slideLayout551.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slideLayout" Target="../slideLayouts/slideLayout593.xml"/><Relationship Id="rId70" Type="http://schemas.openxmlformats.org/officeDocument/2006/relationships/slideLayout" Target="../slideLayouts/slideLayout601.xml"/><Relationship Id="rId75" Type="http://schemas.openxmlformats.org/officeDocument/2006/relationships/slideLayout" Target="../slideLayouts/slideLayout606.xml"/><Relationship Id="rId83" Type="http://schemas.openxmlformats.org/officeDocument/2006/relationships/slideLayout" Target="../slideLayouts/slideLayout614.xml"/><Relationship Id="rId88" Type="http://schemas.openxmlformats.org/officeDocument/2006/relationships/slideLayout" Target="../slideLayouts/slideLayout619.xml"/><Relationship Id="rId91" Type="http://schemas.openxmlformats.org/officeDocument/2006/relationships/slideLayout" Target="../slideLayouts/slideLayout622.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10" Type="http://schemas.openxmlformats.org/officeDocument/2006/relationships/slideLayout" Target="../slideLayouts/slideLayout541.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slideLayout" Target="../slideLayouts/slideLayout591.xml"/><Relationship Id="rId65" Type="http://schemas.openxmlformats.org/officeDocument/2006/relationships/slideLayout" Target="../slideLayouts/slideLayout596.xml"/><Relationship Id="rId73" Type="http://schemas.openxmlformats.org/officeDocument/2006/relationships/slideLayout" Target="../slideLayouts/slideLayout604.xml"/><Relationship Id="rId78" Type="http://schemas.openxmlformats.org/officeDocument/2006/relationships/slideLayout" Target="../slideLayouts/slideLayout609.xml"/><Relationship Id="rId81" Type="http://schemas.openxmlformats.org/officeDocument/2006/relationships/slideLayout" Target="../slideLayouts/slideLayout612.xml"/><Relationship Id="rId86" Type="http://schemas.openxmlformats.org/officeDocument/2006/relationships/slideLayout" Target="../slideLayouts/slideLayout617.xml"/><Relationship Id="rId94" Type="http://schemas.openxmlformats.org/officeDocument/2006/relationships/theme" Target="../theme/theme12.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39" Type="http://schemas.openxmlformats.org/officeDocument/2006/relationships/slideLayout" Target="../slideLayouts/slideLayout570.xml"/><Relationship Id="rId34" Type="http://schemas.openxmlformats.org/officeDocument/2006/relationships/slideLayout" Target="../slideLayouts/slideLayout565.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6" Type="http://schemas.openxmlformats.org/officeDocument/2006/relationships/slideLayout" Target="../slideLayouts/slideLayout607.xml"/><Relationship Id="rId7" Type="http://schemas.openxmlformats.org/officeDocument/2006/relationships/slideLayout" Target="../slideLayouts/slideLayout538.xml"/><Relationship Id="rId71" Type="http://schemas.openxmlformats.org/officeDocument/2006/relationships/slideLayout" Target="../slideLayouts/slideLayout602.xml"/><Relationship Id="rId92" Type="http://schemas.openxmlformats.org/officeDocument/2006/relationships/slideLayout" Target="../slideLayouts/slideLayout623.xml"/><Relationship Id="rId2" Type="http://schemas.openxmlformats.org/officeDocument/2006/relationships/slideLayout" Target="../slideLayouts/slideLayout533.xml"/><Relationship Id="rId29" Type="http://schemas.openxmlformats.org/officeDocument/2006/relationships/slideLayout" Target="../slideLayouts/slideLayout560.xml"/><Relationship Id="rId24" Type="http://schemas.openxmlformats.org/officeDocument/2006/relationships/slideLayout" Target="../slideLayouts/slideLayout555.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66" Type="http://schemas.openxmlformats.org/officeDocument/2006/relationships/slideLayout" Target="../slideLayouts/slideLayout597.xml"/><Relationship Id="rId87" Type="http://schemas.openxmlformats.org/officeDocument/2006/relationships/slideLayout" Target="../slideLayouts/slideLayout618.xml"/><Relationship Id="rId61" Type="http://schemas.openxmlformats.org/officeDocument/2006/relationships/slideLayout" Target="../slideLayouts/slideLayout592.xml"/><Relationship Id="rId82" Type="http://schemas.openxmlformats.org/officeDocument/2006/relationships/slideLayout" Target="../slideLayouts/slideLayout613.xml"/><Relationship Id="rId19" Type="http://schemas.openxmlformats.org/officeDocument/2006/relationships/slideLayout" Target="../slideLayouts/slideLayout550.xml"/><Relationship Id="rId14" Type="http://schemas.openxmlformats.org/officeDocument/2006/relationships/slideLayout" Target="../slideLayouts/slideLayout545.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56" Type="http://schemas.openxmlformats.org/officeDocument/2006/relationships/slideLayout" Target="../slideLayouts/slideLayout587.xml"/><Relationship Id="rId77" Type="http://schemas.openxmlformats.org/officeDocument/2006/relationships/slideLayout" Target="../slideLayouts/slideLayout6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13.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14.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slideLayout" Target="../slideLayouts/slideLayout660.xml"/><Relationship Id="rId18" Type="http://schemas.openxmlformats.org/officeDocument/2006/relationships/slideLayout" Target="../slideLayouts/slideLayout66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17" Type="http://schemas.openxmlformats.org/officeDocument/2006/relationships/slideLayout" Target="../slideLayouts/slideLayout664.xml"/><Relationship Id="rId2" Type="http://schemas.openxmlformats.org/officeDocument/2006/relationships/slideLayout" Target="../slideLayouts/slideLayout649.xml"/><Relationship Id="rId16" Type="http://schemas.openxmlformats.org/officeDocument/2006/relationships/slideLayout" Target="../slideLayouts/slideLayout663.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5" Type="http://schemas.openxmlformats.org/officeDocument/2006/relationships/slideLayout" Target="../slideLayouts/slideLayout662.xml"/><Relationship Id="rId10" Type="http://schemas.openxmlformats.org/officeDocument/2006/relationships/slideLayout" Target="../slideLayouts/slideLayout657.xml"/><Relationship Id="rId19" Type="http://schemas.openxmlformats.org/officeDocument/2006/relationships/theme" Target="../theme/theme15.xml"/><Relationship Id="rId4" Type="http://schemas.openxmlformats.org/officeDocument/2006/relationships/slideLayout" Target="../slideLayouts/slideLayout651.xml"/><Relationship Id="rId9" Type="http://schemas.openxmlformats.org/officeDocument/2006/relationships/slideLayout" Target="../slideLayouts/slideLayout656.xml"/><Relationship Id="rId14" Type="http://schemas.openxmlformats.org/officeDocument/2006/relationships/slideLayout" Target="../slideLayouts/slideLayout6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73.xml"/><Relationship Id="rId13" Type="http://schemas.openxmlformats.org/officeDocument/2006/relationships/slideLayout" Target="../slideLayouts/slideLayout678.xml"/><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slideLayout" Target="../slideLayouts/slideLayout677.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5" Type="http://schemas.openxmlformats.org/officeDocument/2006/relationships/image" Target="../media/image2.jpeg"/><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86.xml"/><Relationship Id="rId13" Type="http://schemas.openxmlformats.org/officeDocument/2006/relationships/theme" Target="../theme/theme17.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slideLayout" Target="../slideLayouts/slideLayout690.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 Id="rId14" Type="http://schemas.openxmlformats.org/officeDocument/2006/relationships/image" Target="../media/image9.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698.xml"/><Relationship Id="rId13" Type="http://schemas.openxmlformats.org/officeDocument/2006/relationships/slideLayout" Target="../slideLayouts/slideLayout703.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slideLayout" Target="../slideLayouts/slideLayout702.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5" Type="http://schemas.openxmlformats.org/officeDocument/2006/relationships/theme" Target="../theme/theme18.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 Id="rId14" Type="http://schemas.openxmlformats.org/officeDocument/2006/relationships/slideLayout" Target="../slideLayouts/slideLayout7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theme" Target="../theme/theme19.xml"/><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slideLayout" Target="../slideLayouts/slideLayout716.xml"/><Relationship Id="rId17" Type="http://schemas.openxmlformats.org/officeDocument/2006/relationships/image" Target="../media/image16.png"/><Relationship Id="rId2" Type="http://schemas.openxmlformats.org/officeDocument/2006/relationships/slideLayout" Target="../slideLayouts/slideLayout706.xml"/><Relationship Id="rId16" Type="http://schemas.openxmlformats.org/officeDocument/2006/relationships/image" Target="../media/image15.png"/><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5" Type="http://schemas.openxmlformats.org/officeDocument/2006/relationships/image" Target="../media/image14.png"/><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 Id="rId14" Type="http://schemas.openxmlformats.org/officeDocument/2006/relationships/image" Target="../media/image13.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20.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4.xml"/><Relationship Id="rId21" Type="http://schemas.openxmlformats.org/officeDocument/2006/relationships/slideLayout" Target="../slideLayouts/slideLayout79.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63" Type="http://schemas.openxmlformats.org/officeDocument/2006/relationships/slideLayout" Target="../slideLayouts/slideLayout121.xml"/><Relationship Id="rId68" Type="http://schemas.openxmlformats.org/officeDocument/2006/relationships/slideLayout" Target="../slideLayouts/slideLayout126.xml"/><Relationship Id="rId84" Type="http://schemas.openxmlformats.org/officeDocument/2006/relationships/slideLayout" Target="../slideLayouts/slideLayout142.xml"/><Relationship Id="rId89" Type="http://schemas.openxmlformats.org/officeDocument/2006/relationships/slideLayout" Target="../slideLayouts/slideLayout147.xml"/><Relationship Id="rId16" Type="http://schemas.openxmlformats.org/officeDocument/2006/relationships/slideLayout" Target="../slideLayouts/slideLayout74.xml"/><Relationship Id="rId11" Type="http://schemas.openxmlformats.org/officeDocument/2006/relationships/slideLayout" Target="../slideLayouts/slideLayout69.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74" Type="http://schemas.openxmlformats.org/officeDocument/2006/relationships/slideLayout" Target="../slideLayouts/slideLayout132.xml"/><Relationship Id="rId79" Type="http://schemas.openxmlformats.org/officeDocument/2006/relationships/slideLayout" Target="../slideLayouts/slideLayout137.xml"/><Relationship Id="rId5" Type="http://schemas.openxmlformats.org/officeDocument/2006/relationships/slideLayout" Target="../slideLayouts/slideLayout63.xml"/><Relationship Id="rId90" Type="http://schemas.openxmlformats.org/officeDocument/2006/relationships/slideLayout" Target="../slideLayouts/slideLayout148.xml"/><Relationship Id="rId95" Type="http://schemas.openxmlformats.org/officeDocument/2006/relationships/image" Target="../media/image2.jpeg"/><Relationship Id="rId22" Type="http://schemas.openxmlformats.org/officeDocument/2006/relationships/slideLayout" Target="../slideLayouts/slideLayout80.xml"/><Relationship Id="rId27" Type="http://schemas.openxmlformats.org/officeDocument/2006/relationships/slideLayout" Target="../slideLayouts/slideLayout85.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64" Type="http://schemas.openxmlformats.org/officeDocument/2006/relationships/slideLayout" Target="../slideLayouts/slideLayout122.xml"/><Relationship Id="rId69" Type="http://schemas.openxmlformats.org/officeDocument/2006/relationships/slideLayout" Target="../slideLayouts/slideLayout127.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72" Type="http://schemas.openxmlformats.org/officeDocument/2006/relationships/slideLayout" Target="../slideLayouts/slideLayout130.xml"/><Relationship Id="rId80" Type="http://schemas.openxmlformats.org/officeDocument/2006/relationships/slideLayout" Target="../slideLayouts/slideLayout138.xml"/><Relationship Id="rId85" Type="http://schemas.openxmlformats.org/officeDocument/2006/relationships/slideLayout" Target="../slideLayouts/slideLayout143.xml"/><Relationship Id="rId93" Type="http://schemas.openxmlformats.org/officeDocument/2006/relationships/slideLayout" Target="../slideLayouts/slideLayout151.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67" Type="http://schemas.openxmlformats.org/officeDocument/2006/relationships/slideLayout" Target="../slideLayouts/slideLayout125.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70" Type="http://schemas.openxmlformats.org/officeDocument/2006/relationships/slideLayout" Target="../slideLayouts/slideLayout128.xml"/><Relationship Id="rId75" Type="http://schemas.openxmlformats.org/officeDocument/2006/relationships/slideLayout" Target="../slideLayouts/slideLayout133.xml"/><Relationship Id="rId83" Type="http://schemas.openxmlformats.org/officeDocument/2006/relationships/slideLayout" Target="../slideLayouts/slideLayout141.xml"/><Relationship Id="rId88" Type="http://schemas.openxmlformats.org/officeDocument/2006/relationships/slideLayout" Target="../slideLayouts/slideLayout146.xml"/><Relationship Id="rId91" Type="http://schemas.openxmlformats.org/officeDocument/2006/relationships/slideLayout" Target="../slideLayouts/slideLayout14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slideLayout" Target="../slideLayouts/slideLayout123.xml"/><Relationship Id="rId73" Type="http://schemas.openxmlformats.org/officeDocument/2006/relationships/slideLayout" Target="../slideLayouts/slideLayout131.xml"/><Relationship Id="rId78" Type="http://schemas.openxmlformats.org/officeDocument/2006/relationships/slideLayout" Target="../slideLayouts/slideLayout136.xml"/><Relationship Id="rId81" Type="http://schemas.openxmlformats.org/officeDocument/2006/relationships/slideLayout" Target="../slideLayouts/slideLayout139.xml"/><Relationship Id="rId86" Type="http://schemas.openxmlformats.org/officeDocument/2006/relationships/slideLayout" Target="../slideLayouts/slideLayout144.xml"/><Relationship Id="rId94"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 Id="rId34" Type="http://schemas.openxmlformats.org/officeDocument/2006/relationships/slideLayout" Target="../slideLayouts/slideLayout92.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6" Type="http://schemas.openxmlformats.org/officeDocument/2006/relationships/slideLayout" Target="../slideLayouts/slideLayout134.xml"/><Relationship Id="rId7" Type="http://schemas.openxmlformats.org/officeDocument/2006/relationships/slideLayout" Target="../slideLayouts/slideLayout65.xml"/><Relationship Id="rId71" Type="http://schemas.openxmlformats.org/officeDocument/2006/relationships/slideLayout" Target="../slideLayouts/slideLayout129.xml"/><Relationship Id="rId92" Type="http://schemas.openxmlformats.org/officeDocument/2006/relationships/slideLayout" Target="../slideLayouts/slideLayout150.xml"/><Relationship Id="rId2" Type="http://schemas.openxmlformats.org/officeDocument/2006/relationships/slideLayout" Target="../slideLayouts/slideLayout60.xml"/><Relationship Id="rId29" Type="http://schemas.openxmlformats.org/officeDocument/2006/relationships/slideLayout" Target="../slideLayouts/slideLayout87.xml"/><Relationship Id="rId24" Type="http://schemas.openxmlformats.org/officeDocument/2006/relationships/slideLayout" Target="../slideLayouts/slideLayout82.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66" Type="http://schemas.openxmlformats.org/officeDocument/2006/relationships/slideLayout" Target="../slideLayouts/slideLayout124.xml"/><Relationship Id="rId87" Type="http://schemas.openxmlformats.org/officeDocument/2006/relationships/slideLayout" Target="../slideLayouts/slideLayout145.xml"/><Relationship Id="rId61" Type="http://schemas.openxmlformats.org/officeDocument/2006/relationships/slideLayout" Target="../slideLayouts/slideLayout119.xml"/><Relationship Id="rId82" Type="http://schemas.openxmlformats.org/officeDocument/2006/relationships/slideLayout" Target="../slideLayouts/slideLayout140.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56" Type="http://schemas.openxmlformats.org/officeDocument/2006/relationships/slideLayout" Target="../slideLayouts/slideLayout114.xml"/><Relationship Id="rId77"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84" Type="http://schemas.openxmlformats.org/officeDocument/2006/relationships/slideLayout" Target="../slideLayouts/slideLayout235.xml"/><Relationship Id="rId89" Type="http://schemas.openxmlformats.org/officeDocument/2006/relationships/slideLayout" Target="../slideLayouts/slideLayout240.xml"/><Relationship Id="rId16" Type="http://schemas.openxmlformats.org/officeDocument/2006/relationships/slideLayout" Target="../slideLayouts/slideLayout167.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5" Type="http://schemas.openxmlformats.org/officeDocument/2006/relationships/slideLayout" Target="../slideLayouts/slideLayout156.xml"/><Relationship Id="rId90" Type="http://schemas.openxmlformats.org/officeDocument/2006/relationships/slideLayout" Target="../slideLayouts/slideLayout241.xml"/><Relationship Id="rId95" Type="http://schemas.openxmlformats.org/officeDocument/2006/relationships/image" Target="../media/image2.jpeg"/><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93" Type="http://schemas.openxmlformats.org/officeDocument/2006/relationships/slideLayout" Target="../slideLayouts/slideLayout244.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67" Type="http://schemas.openxmlformats.org/officeDocument/2006/relationships/slideLayout" Target="../slideLayouts/slideLayout21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91" Type="http://schemas.openxmlformats.org/officeDocument/2006/relationships/slideLayout" Target="../slideLayouts/slideLayout24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94" Type="http://schemas.openxmlformats.org/officeDocument/2006/relationships/theme" Target="../theme/theme7.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 Id="rId87" Type="http://schemas.openxmlformats.org/officeDocument/2006/relationships/slideLayout" Target="../slideLayouts/slideLayout238.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56" Type="http://schemas.openxmlformats.org/officeDocument/2006/relationships/slideLayout" Target="../slideLayouts/slideLayout207.xml"/><Relationship Id="rId77" Type="http://schemas.openxmlformats.org/officeDocument/2006/relationships/slideLayout" Target="../slideLayouts/slideLayout228.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70.xml"/><Relationship Id="rId21" Type="http://schemas.openxmlformats.org/officeDocument/2006/relationships/slideLayout" Target="../slideLayouts/slideLayout265.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63" Type="http://schemas.openxmlformats.org/officeDocument/2006/relationships/slideLayout" Target="../slideLayouts/slideLayout307.xml"/><Relationship Id="rId68" Type="http://schemas.openxmlformats.org/officeDocument/2006/relationships/slideLayout" Target="../slideLayouts/slideLayout312.xml"/><Relationship Id="rId84" Type="http://schemas.openxmlformats.org/officeDocument/2006/relationships/slideLayout" Target="../slideLayouts/slideLayout328.xml"/><Relationship Id="rId89" Type="http://schemas.openxmlformats.org/officeDocument/2006/relationships/slideLayout" Target="../slideLayouts/slideLayout333.xml"/><Relationship Id="rId16" Type="http://schemas.openxmlformats.org/officeDocument/2006/relationships/slideLayout" Target="../slideLayouts/slideLayout260.xml"/><Relationship Id="rId11" Type="http://schemas.openxmlformats.org/officeDocument/2006/relationships/slideLayout" Target="../slideLayouts/slideLayout255.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53" Type="http://schemas.openxmlformats.org/officeDocument/2006/relationships/slideLayout" Target="../slideLayouts/slideLayout297.xml"/><Relationship Id="rId58" Type="http://schemas.openxmlformats.org/officeDocument/2006/relationships/slideLayout" Target="../slideLayouts/slideLayout302.xml"/><Relationship Id="rId74" Type="http://schemas.openxmlformats.org/officeDocument/2006/relationships/slideLayout" Target="../slideLayouts/slideLayout318.xml"/><Relationship Id="rId79" Type="http://schemas.openxmlformats.org/officeDocument/2006/relationships/slideLayout" Target="../slideLayouts/slideLayout323.xml"/><Relationship Id="rId5" Type="http://schemas.openxmlformats.org/officeDocument/2006/relationships/slideLayout" Target="../slideLayouts/slideLayout249.xml"/><Relationship Id="rId90" Type="http://schemas.openxmlformats.org/officeDocument/2006/relationships/slideLayout" Target="../slideLayouts/slideLayout334.xml"/><Relationship Id="rId95" Type="http://schemas.openxmlformats.org/officeDocument/2006/relationships/image" Target="../media/image2.jpeg"/><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64" Type="http://schemas.openxmlformats.org/officeDocument/2006/relationships/slideLayout" Target="../slideLayouts/slideLayout308.xml"/><Relationship Id="rId69" Type="http://schemas.openxmlformats.org/officeDocument/2006/relationships/slideLayout" Target="../slideLayouts/slideLayout313.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72" Type="http://schemas.openxmlformats.org/officeDocument/2006/relationships/slideLayout" Target="../slideLayouts/slideLayout316.xml"/><Relationship Id="rId80" Type="http://schemas.openxmlformats.org/officeDocument/2006/relationships/slideLayout" Target="../slideLayouts/slideLayout324.xml"/><Relationship Id="rId85" Type="http://schemas.openxmlformats.org/officeDocument/2006/relationships/slideLayout" Target="../slideLayouts/slideLayout329.xml"/><Relationship Id="rId93" Type="http://schemas.openxmlformats.org/officeDocument/2006/relationships/slideLayout" Target="../slideLayouts/slideLayout337.xml"/><Relationship Id="rId3" Type="http://schemas.openxmlformats.org/officeDocument/2006/relationships/slideLayout" Target="../slideLayouts/slideLayout247.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46" Type="http://schemas.openxmlformats.org/officeDocument/2006/relationships/slideLayout" Target="../slideLayouts/slideLayout290.xml"/><Relationship Id="rId59" Type="http://schemas.openxmlformats.org/officeDocument/2006/relationships/slideLayout" Target="../slideLayouts/slideLayout303.xml"/><Relationship Id="rId67" Type="http://schemas.openxmlformats.org/officeDocument/2006/relationships/slideLayout" Target="../slideLayouts/slideLayout311.xml"/><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54" Type="http://schemas.openxmlformats.org/officeDocument/2006/relationships/slideLayout" Target="../slideLayouts/slideLayout298.xml"/><Relationship Id="rId62" Type="http://schemas.openxmlformats.org/officeDocument/2006/relationships/slideLayout" Target="../slideLayouts/slideLayout306.xml"/><Relationship Id="rId70" Type="http://schemas.openxmlformats.org/officeDocument/2006/relationships/slideLayout" Target="../slideLayouts/slideLayout314.xml"/><Relationship Id="rId75" Type="http://schemas.openxmlformats.org/officeDocument/2006/relationships/slideLayout" Target="../slideLayouts/slideLayout319.xml"/><Relationship Id="rId83" Type="http://schemas.openxmlformats.org/officeDocument/2006/relationships/slideLayout" Target="../slideLayouts/slideLayout327.xml"/><Relationship Id="rId88" Type="http://schemas.openxmlformats.org/officeDocument/2006/relationships/slideLayout" Target="../slideLayouts/slideLayout332.xml"/><Relationship Id="rId91" Type="http://schemas.openxmlformats.org/officeDocument/2006/relationships/slideLayout" Target="../slideLayouts/slideLayout335.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slideLayout" Target="../slideLayouts/slideLayout301.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slideLayout" Target="../slideLayouts/slideLayout304.xml"/><Relationship Id="rId65" Type="http://schemas.openxmlformats.org/officeDocument/2006/relationships/slideLayout" Target="../slideLayouts/slideLayout309.xml"/><Relationship Id="rId73" Type="http://schemas.openxmlformats.org/officeDocument/2006/relationships/slideLayout" Target="../slideLayouts/slideLayout317.xml"/><Relationship Id="rId78" Type="http://schemas.openxmlformats.org/officeDocument/2006/relationships/slideLayout" Target="../slideLayouts/slideLayout322.xml"/><Relationship Id="rId81" Type="http://schemas.openxmlformats.org/officeDocument/2006/relationships/slideLayout" Target="../slideLayouts/slideLayout325.xml"/><Relationship Id="rId86" Type="http://schemas.openxmlformats.org/officeDocument/2006/relationships/slideLayout" Target="../slideLayouts/slideLayout330.xml"/><Relationship Id="rId94" Type="http://schemas.openxmlformats.org/officeDocument/2006/relationships/theme" Target="../theme/theme8.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9" Type="http://schemas.openxmlformats.org/officeDocument/2006/relationships/slideLayout" Target="../slideLayouts/slideLayout283.xml"/><Relationship Id="rId34" Type="http://schemas.openxmlformats.org/officeDocument/2006/relationships/slideLayout" Target="../slideLayouts/slideLayout278.xml"/><Relationship Id="rId50" Type="http://schemas.openxmlformats.org/officeDocument/2006/relationships/slideLayout" Target="../slideLayouts/slideLayout294.xml"/><Relationship Id="rId55" Type="http://schemas.openxmlformats.org/officeDocument/2006/relationships/slideLayout" Target="../slideLayouts/slideLayout299.xml"/><Relationship Id="rId76" Type="http://schemas.openxmlformats.org/officeDocument/2006/relationships/slideLayout" Target="../slideLayouts/slideLayout320.xml"/><Relationship Id="rId7" Type="http://schemas.openxmlformats.org/officeDocument/2006/relationships/slideLayout" Target="../slideLayouts/slideLayout251.xml"/><Relationship Id="rId71" Type="http://schemas.openxmlformats.org/officeDocument/2006/relationships/slideLayout" Target="../slideLayouts/slideLayout315.xml"/><Relationship Id="rId92" Type="http://schemas.openxmlformats.org/officeDocument/2006/relationships/slideLayout" Target="../slideLayouts/slideLayout336.xml"/><Relationship Id="rId2" Type="http://schemas.openxmlformats.org/officeDocument/2006/relationships/slideLayout" Target="../slideLayouts/slideLayout246.xml"/><Relationship Id="rId29" Type="http://schemas.openxmlformats.org/officeDocument/2006/relationships/slideLayout" Target="../slideLayouts/slideLayout273.xml"/><Relationship Id="rId24" Type="http://schemas.openxmlformats.org/officeDocument/2006/relationships/slideLayout" Target="../slideLayouts/slideLayout268.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66" Type="http://schemas.openxmlformats.org/officeDocument/2006/relationships/slideLayout" Target="../slideLayouts/slideLayout310.xml"/><Relationship Id="rId87" Type="http://schemas.openxmlformats.org/officeDocument/2006/relationships/slideLayout" Target="../slideLayouts/slideLayout331.xml"/><Relationship Id="rId61" Type="http://schemas.openxmlformats.org/officeDocument/2006/relationships/slideLayout" Target="../slideLayouts/slideLayout305.xml"/><Relationship Id="rId82" Type="http://schemas.openxmlformats.org/officeDocument/2006/relationships/slideLayout" Target="../slideLayouts/slideLayout326.xml"/><Relationship Id="rId19" Type="http://schemas.openxmlformats.org/officeDocument/2006/relationships/slideLayout" Target="../slideLayouts/slideLayout263.xml"/><Relationship Id="rId14" Type="http://schemas.openxmlformats.org/officeDocument/2006/relationships/slideLayout" Target="../slideLayouts/slideLayout258.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56" Type="http://schemas.openxmlformats.org/officeDocument/2006/relationships/slideLayout" Target="../slideLayouts/slideLayout300.xml"/><Relationship Id="rId77" Type="http://schemas.openxmlformats.org/officeDocument/2006/relationships/slideLayout" Target="../slideLayouts/slideLayout321.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63.xml"/><Relationship Id="rId21" Type="http://schemas.openxmlformats.org/officeDocument/2006/relationships/slideLayout" Target="../slideLayouts/slideLayout358.xml"/><Relationship Id="rId42" Type="http://schemas.openxmlformats.org/officeDocument/2006/relationships/slideLayout" Target="../slideLayouts/slideLayout379.xml"/><Relationship Id="rId47" Type="http://schemas.openxmlformats.org/officeDocument/2006/relationships/slideLayout" Target="../slideLayouts/slideLayout384.xml"/><Relationship Id="rId63" Type="http://schemas.openxmlformats.org/officeDocument/2006/relationships/slideLayout" Target="../slideLayouts/slideLayout400.xml"/><Relationship Id="rId68" Type="http://schemas.openxmlformats.org/officeDocument/2006/relationships/slideLayout" Target="../slideLayouts/slideLayout405.xml"/><Relationship Id="rId84" Type="http://schemas.openxmlformats.org/officeDocument/2006/relationships/slideLayout" Target="../slideLayouts/slideLayout421.xml"/><Relationship Id="rId89" Type="http://schemas.openxmlformats.org/officeDocument/2006/relationships/slideLayout" Target="../slideLayouts/slideLayout426.xml"/><Relationship Id="rId16" Type="http://schemas.openxmlformats.org/officeDocument/2006/relationships/slideLayout" Target="../slideLayouts/slideLayout353.xml"/><Relationship Id="rId11" Type="http://schemas.openxmlformats.org/officeDocument/2006/relationships/slideLayout" Target="../slideLayouts/slideLayout348.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53" Type="http://schemas.openxmlformats.org/officeDocument/2006/relationships/slideLayout" Target="../slideLayouts/slideLayout390.xml"/><Relationship Id="rId58" Type="http://schemas.openxmlformats.org/officeDocument/2006/relationships/slideLayout" Target="../slideLayouts/slideLayout395.xml"/><Relationship Id="rId74" Type="http://schemas.openxmlformats.org/officeDocument/2006/relationships/slideLayout" Target="../slideLayouts/slideLayout411.xml"/><Relationship Id="rId79" Type="http://schemas.openxmlformats.org/officeDocument/2006/relationships/slideLayout" Target="../slideLayouts/slideLayout416.xml"/><Relationship Id="rId5" Type="http://schemas.openxmlformats.org/officeDocument/2006/relationships/slideLayout" Target="../slideLayouts/slideLayout342.xml"/><Relationship Id="rId90" Type="http://schemas.openxmlformats.org/officeDocument/2006/relationships/slideLayout" Target="../slideLayouts/slideLayout427.xml"/><Relationship Id="rId95" Type="http://schemas.openxmlformats.org/officeDocument/2006/relationships/image" Target="../media/image2.jpeg"/><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43" Type="http://schemas.openxmlformats.org/officeDocument/2006/relationships/slideLayout" Target="../slideLayouts/slideLayout380.xml"/><Relationship Id="rId48" Type="http://schemas.openxmlformats.org/officeDocument/2006/relationships/slideLayout" Target="../slideLayouts/slideLayout385.xml"/><Relationship Id="rId64" Type="http://schemas.openxmlformats.org/officeDocument/2006/relationships/slideLayout" Target="../slideLayouts/slideLayout401.xml"/><Relationship Id="rId69" Type="http://schemas.openxmlformats.org/officeDocument/2006/relationships/slideLayout" Target="../slideLayouts/slideLayout406.xml"/><Relationship Id="rId8" Type="http://schemas.openxmlformats.org/officeDocument/2006/relationships/slideLayout" Target="../slideLayouts/slideLayout345.xml"/><Relationship Id="rId51" Type="http://schemas.openxmlformats.org/officeDocument/2006/relationships/slideLayout" Target="../slideLayouts/slideLayout388.xml"/><Relationship Id="rId72" Type="http://schemas.openxmlformats.org/officeDocument/2006/relationships/slideLayout" Target="../slideLayouts/slideLayout409.xml"/><Relationship Id="rId80" Type="http://schemas.openxmlformats.org/officeDocument/2006/relationships/slideLayout" Target="../slideLayouts/slideLayout417.xml"/><Relationship Id="rId85" Type="http://schemas.openxmlformats.org/officeDocument/2006/relationships/slideLayout" Target="../slideLayouts/slideLayout422.xml"/><Relationship Id="rId93" Type="http://schemas.openxmlformats.org/officeDocument/2006/relationships/slideLayout" Target="../slideLayouts/slideLayout430.xml"/><Relationship Id="rId3" Type="http://schemas.openxmlformats.org/officeDocument/2006/relationships/slideLayout" Target="../slideLayouts/slideLayout340.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46" Type="http://schemas.openxmlformats.org/officeDocument/2006/relationships/slideLayout" Target="../slideLayouts/slideLayout383.xml"/><Relationship Id="rId59" Type="http://schemas.openxmlformats.org/officeDocument/2006/relationships/slideLayout" Target="../slideLayouts/slideLayout396.xml"/><Relationship Id="rId67" Type="http://schemas.openxmlformats.org/officeDocument/2006/relationships/slideLayout" Target="../slideLayouts/slideLayout404.xml"/><Relationship Id="rId20" Type="http://schemas.openxmlformats.org/officeDocument/2006/relationships/slideLayout" Target="../slideLayouts/slideLayout357.xml"/><Relationship Id="rId41" Type="http://schemas.openxmlformats.org/officeDocument/2006/relationships/slideLayout" Target="../slideLayouts/slideLayout378.xml"/><Relationship Id="rId54" Type="http://schemas.openxmlformats.org/officeDocument/2006/relationships/slideLayout" Target="../slideLayouts/slideLayout391.xml"/><Relationship Id="rId62" Type="http://schemas.openxmlformats.org/officeDocument/2006/relationships/slideLayout" Target="../slideLayouts/slideLayout399.xml"/><Relationship Id="rId70" Type="http://schemas.openxmlformats.org/officeDocument/2006/relationships/slideLayout" Target="../slideLayouts/slideLayout407.xml"/><Relationship Id="rId75" Type="http://schemas.openxmlformats.org/officeDocument/2006/relationships/slideLayout" Target="../slideLayouts/slideLayout412.xml"/><Relationship Id="rId83" Type="http://schemas.openxmlformats.org/officeDocument/2006/relationships/slideLayout" Target="../slideLayouts/slideLayout420.xml"/><Relationship Id="rId88" Type="http://schemas.openxmlformats.org/officeDocument/2006/relationships/slideLayout" Target="../slideLayouts/slideLayout425.xml"/><Relationship Id="rId91" Type="http://schemas.openxmlformats.org/officeDocument/2006/relationships/slideLayout" Target="../slideLayouts/slideLayout428.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49" Type="http://schemas.openxmlformats.org/officeDocument/2006/relationships/slideLayout" Target="../slideLayouts/slideLayout386.xml"/><Relationship Id="rId57" Type="http://schemas.openxmlformats.org/officeDocument/2006/relationships/slideLayout" Target="../slideLayouts/slideLayout394.xml"/><Relationship Id="rId10" Type="http://schemas.openxmlformats.org/officeDocument/2006/relationships/slideLayout" Target="../slideLayouts/slideLayout347.xml"/><Relationship Id="rId31" Type="http://schemas.openxmlformats.org/officeDocument/2006/relationships/slideLayout" Target="../slideLayouts/slideLayout368.xml"/><Relationship Id="rId44" Type="http://schemas.openxmlformats.org/officeDocument/2006/relationships/slideLayout" Target="../slideLayouts/slideLayout381.xml"/><Relationship Id="rId52" Type="http://schemas.openxmlformats.org/officeDocument/2006/relationships/slideLayout" Target="../slideLayouts/slideLayout389.xml"/><Relationship Id="rId60" Type="http://schemas.openxmlformats.org/officeDocument/2006/relationships/slideLayout" Target="../slideLayouts/slideLayout397.xml"/><Relationship Id="rId65" Type="http://schemas.openxmlformats.org/officeDocument/2006/relationships/slideLayout" Target="../slideLayouts/slideLayout402.xml"/><Relationship Id="rId73" Type="http://schemas.openxmlformats.org/officeDocument/2006/relationships/slideLayout" Target="../slideLayouts/slideLayout410.xml"/><Relationship Id="rId78" Type="http://schemas.openxmlformats.org/officeDocument/2006/relationships/slideLayout" Target="../slideLayouts/slideLayout415.xml"/><Relationship Id="rId81" Type="http://schemas.openxmlformats.org/officeDocument/2006/relationships/slideLayout" Target="../slideLayouts/slideLayout418.xml"/><Relationship Id="rId86" Type="http://schemas.openxmlformats.org/officeDocument/2006/relationships/slideLayout" Target="../slideLayouts/slideLayout423.xml"/><Relationship Id="rId94" Type="http://schemas.openxmlformats.org/officeDocument/2006/relationships/theme" Target="../theme/theme9.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39" Type="http://schemas.openxmlformats.org/officeDocument/2006/relationships/slideLayout" Target="../slideLayouts/slideLayout376.xml"/><Relationship Id="rId34" Type="http://schemas.openxmlformats.org/officeDocument/2006/relationships/slideLayout" Target="../slideLayouts/slideLayout371.xml"/><Relationship Id="rId50" Type="http://schemas.openxmlformats.org/officeDocument/2006/relationships/slideLayout" Target="../slideLayouts/slideLayout387.xml"/><Relationship Id="rId55" Type="http://schemas.openxmlformats.org/officeDocument/2006/relationships/slideLayout" Target="../slideLayouts/slideLayout392.xml"/><Relationship Id="rId76" Type="http://schemas.openxmlformats.org/officeDocument/2006/relationships/slideLayout" Target="../slideLayouts/slideLayout413.xml"/><Relationship Id="rId7" Type="http://schemas.openxmlformats.org/officeDocument/2006/relationships/slideLayout" Target="../slideLayouts/slideLayout344.xml"/><Relationship Id="rId71" Type="http://schemas.openxmlformats.org/officeDocument/2006/relationships/slideLayout" Target="../slideLayouts/slideLayout408.xml"/><Relationship Id="rId92" Type="http://schemas.openxmlformats.org/officeDocument/2006/relationships/slideLayout" Target="../slideLayouts/slideLayout429.xml"/><Relationship Id="rId2" Type="http://schemas.openxmlformats.org/officeDocument/2006/relationships/slideLayout" Target="../slideLayouts/slideLayout339.xml"/><Relationship Id="rId29" Type="http://schemas.openxmlformats.org/officeDocument/2006/relationships/slideLayout" Target="../slideLayouts/slideLayout366.xml"/><Relationship Id="rId24" Type="http://schemas.openxmlformats.org/officeDocument/2006/relationships/slideLayout" Target="../slideLayouts/slideLayout361.xml"/><Relationship Id="rId40" Type="http://schemas.openxmlformats.org/officeDocument/2006/relationships/slideLayout" Target="../slideLayouts/slideLayout377.xml"/><Relationship Id="rId45" Type="http://schemas.openxmlformats.org/officeDocument/2006/relationships/slideLayout" Target="../slideLayouts/slideLayout382.xml"/><Relationship Id="rId66" Type="http://schemas.openxmlformats.org/officeDocument/2006/relationships/slideLayout" Target="../slideLayouts/slideLayout403.xml"/><Relationship Id="rId87" Type="http://schemas.openxmlformats.org/officeDocument/2006/relationships/slideLayout" Target="../slideLayouts/slideLayout424.xml"/><Relationship Id="rId61" Type="http://schemas.openxmlformats.org/officeDocument/2006/relationships/slideLayout" Target="../slideLayouts/slideLayout398.xml"/><Relationship Id="rId82" Type="http://schemas.openxmlformats.org/officeDocument/2006/relationships/slideLayout" Target="../slideLayouts/slideLayout419.xml"/><Relationship Id="rId19" Type="http://schemas.openxmlformats.org/officeDocument/2006/relationships/slideLayout" Target="../slideLayouts/slideLayout356.xml"/><Relationship Id="rId14" Type="http://schemas.openxmlformats.org/officeDocument/2006/relationships/slideLayout" Target="../slideLayouts/slideLayout351.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56" Type="http://schemas.openxmlformats.org/officeDocument/2006/relationships/slideLayout" Target="../slideLayouts/slideLayout393.xml"/><Relationship Id="rId77" Type="http://schemas.openxmlformats.org/officeDocument/2006/relationships/slideLayout" Target="../slideLayouts/slideLayout4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2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16" tIns="45609" rIns="91216" bIns="45609" numCol="1" anchor="t" anchorCtr="0" compatLnSpc="1">
            <a:prstTxWarp prst="textNoShape">
              <a:avLst/>
            </a:prstTxWarp>
          </a:bodyPr>
          <a:lstStyle>
            <a:lvl1pPr>
              <a:defRPr sz="1400">
                <a:latin typeface="Arial" charset="0"/>
              </a:defRPr>
            </a:lvl1pPr>
          </a:lstStyle>
          <a:p>
            <a:pPr defTabSz="91215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16" tIns="45609" rIns="91216" bIns="45609" numCol="1" anchor="t" anchorCtr="0" compatLnSpc="1">
            <a:prstTxWarp prst="textNoShape">
              <a:avLst/>
            </a:prstTxWarp>
          </a:bodyPr>
          <a:lstStyle>
            <a:lvl1pPr algn="ctr">
              <a:defRPr sz="1400">
                <a:latin typeface="Arial" charset="0"/>
              </a:defRPr>
            </a:lvl1pPr>
          </a:lstStyle>
          <a:p>
            <a:pPr defTabSz="91215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16" tIns="45609" rIns="91216" bIns="45609" numCol="1" anchor="t" anchorCtr="0" compatLnSpc="1">
            <a:prstTxWarp prst="textNoShape">
              <a:avLst/>
            </a:prstTxWarp>
          </a:bodyPr>
          <a:lstStyle>
            <a:lvl1pPr algn="r">
              <a:defRPr sz="1400">
                <a:latin typeface="Arial" charset="0"/>
              </a:defRPr>
            </a:lvl1pPr>
          </a:lstStyle>
          <a:p>
            <a:pPr defTabSz="912158" fontAlgn="base">
              <a:spcBef>
                <a:spcPct val="0"/>
              </a:spcBef>
              <a:spcAft>
                <a:spcPct val="0"/>
              </a:spcAft>
              <a:defRPr/>
            </a:pPr>
            <a:fld id="{5E791530-839D-4C98-B9BC-22920CDE3BEA}" type="slidenum">
              <a:rPr lang="en-US">
                <a:solidFill>
                  <a:srgbClr val="000000"/>
                </a:solidFill>
              </a:rPr>
              <a:pPr defTabSz="91215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26431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4717" r:id="rId19"/>
    <p:sldLayoutId id="2147484718" r:id="rId20"/>
    <p:sldLayoutId id="2147484720" r:id="rId2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082" algn="ctr" rtl="0" fontAlgn="base">
        <a:spcBef>
          <a:spcPct val="0"/>
        </a:spcBef>
        <a:spcAft>
          <a:spcPct val="0"/>
        </a:spcAft>
        <a:defRPr sz="4400">
          <a:solidFill>
            <a:schemeClr val="tx2"/>
          </a:solidFill>
          <a:latin typeface="Arial" charset="0"/>
        </a:defRPr>
      </a:lvl6pPr>
      <a:lvl7pPr marL="912158" algn="ctr" rtl="0" fontAlgn="base">
        <a:spcBef>
          <a:spcPct val="0"/>
        </a:spcBef>
        <a:spcAft>
          <a:spcPct val="0"/>
        </a:spcAft>
        <a:defRPr sz="4400">
          <a:solidFill>
            <a:schemeClr val="tx2"/>
          </a:solidFill>
          <a:latin typeface="Arial" charset="0"/>
        </a:defRPr>
      </a:lvl7pPr>
      <a:lvl8pPr marL="1368237" algn="ctr" rtl="0" fontAlgn="base">
        <a:spcBef>
          <a:spcPct val="0"/>
        </a:spcBef>
        <a:spcAft>
          <a:spcPct val="0"/>
        </a:spcAft>
        <a:defRPr sz="4400">
          <a:solidFill>
            <a:schemeClr val="tx2"/>
          </a:solidFill>
          <a:latin typeface="Arial" charset="0"/>
        </a:defRPr>
      </a:lvl8pPr>
      <a:lvl9pPr marL="1824314" algn="ctr" rtl="0" fontAlgn="base">
        <a:spcBef>
          <a:spcPct val="0"/>
        </a:spcBef>
        <a:spcAft>
          <a:spcPct val="0"/>
        </a:spcAft>
        <a:defRPr sz="4400">
          <a:solidFill>
            <a:schemeClr val="tx2"/>
          </a:solidFill>
          <a:latin typeface="Arial" charset="0"/>
        </a:defRPr>
      </a:lvl9pPr>
    </p:titleStyle>
    <p:bodyStyle>
      <a:lvl1pPr marL="342059" indent="-342059" algn="l" rtl="0" eaLnBrk="0" fontAlgn="base" hangingPunct="0">
        <a:spcBef>
          <a:spcPct val="20000"/>
        </a:spcBef>
        <a:spcAft>
          <a:spcPct val="0"/>
        </a:spcAft>
        <a:buChar char="•"/>
        <a:defRPr sz="3200">
          <a:solidFill>
            <a:schemeClr val="tx1"/>
          </a:solidFill>
          <a:latin typeface="+mn-lt"/>
          <a:ea typeface="+mn-ea"/>
          <a:cs typeface="+mn-cs"/>
        </a:defRPr>
      </a:lvl1pPr>
      <a:lvl2pPr marL="741125" indent="-285047" algn="l" rtl="0" eaLnBrk="0" fontAlgn="base" hangingPunct="0">
        <a:spcBef>
          <a:spcPct val="20000"/>
        </a:spcBef>
        <a:spcAft>
          <a:spcPct val="0"/>
        </a:spcAft>
        <a:buChar char="–"/>
        <a:defRPr sz="2800">
          <a:solidFill>
            <a:schemeClr val="tx1"/>
          </a:solidFill>
          <a:latin typeface="+mn-lt"/>
        </a:defRPr>
      </a:lvl2pPr>
      <a:lvl3pPr marL="1140197" indent="-228045" algn="l" rtl="0" eaLnBrk="0" fontAlgn="base" hangingPunct="0">
        <a:spcBef>
          <a:spcPct val="20000"/>
        </a:spcBef>
        <a:spcAft>
          <a:spcPct val="0"/>
        </a:spcAft>
        <a:buChar char="•"/>
        <a:defRPr sz="2400">
          <a:solidFill>
            <a:schemeClr val="tx1"/>
          </a:solidFill>
          <a:latin typeface="+mn-lt"/>
        </a:defRPr>
      </a:lvl3pPr>
      <a:lvl4pPr marL="1596276" indent="-228045" algn="l" rtl="0" eaLnBrk="0" fontAlgn="base" hangingPunct="0">
        <a:spcBef>
          <a:spcPct val="20000"/>
        </a:spcBef>
        <a:spcAft>
          <a:spcPct val="0"/>
        </a:spcAft>
        <a:buChar char="–"/>
        <a:defRPr sz="2000">
          <a:solidFill>
            <a:schemeClr val="tx1"/>
          </a:solidFill>
          <a:latin typeface="+mn-lt"/>
        </a:defRPr>
      </a:lvl4pPr>
      <a:lvl5pPr marL="2052353" indent="-228045" algn="l" rtl="0" eaLnBrk="0" fontAlgn="base" hangingPunct="0">
        <a:spcBef>
          <a:spcPct val="20000"/>
        </a:spcBef>
        <a:spcAft>
          <a:spcPct val="0"/>
        </a:spcAft>
        <a:buChar char="»"/>
        <a:defRPr sz="2000">
          <a:solidFill>
            <a:schemeClr val="tx1"/>
          </a:solidFill>
          <a:latin typeface="+mn-lt"/>
        </a:defRPr>
      </a:lvl5pPr>
      <a:lvl6pPr marL="2508434" indent="-228045" algn="l" rtl="0" fontAlgn="base">
        <a:spcBef>
          <a:spcPct val="20000"/>
        </a:spcBef>
        <a:spcAft>
          <a:spcPct val="0"/>
        </a:spcAft>
        <a:buChar char="»"/>
        <a:defRPr sz="2000">
          <a:solidFill>
            <a:schemeClr val="tx1"/>
          </a:solidFill>
          <a:latin typeface="+mn-lt"/>
        </a:defRPr>
      </a:lvl6pPr>
      <a:lvl7pPr marL="2964513" indent="-228045" algn="l" rtl="0" fontAlgn="base">
        <a:spcBef>
          <a:spcPct val="20000"/>
        </a:spcBef>
        <a:spcAft>
          <a:spcPct val="0"/>
        </a:spcAft>
        <a:buChar char="»"/>
        <a:defRPr sz="2000">
          <a:solidFill>
            <a:schemeClr val="tx1"/>
          </a:solidFill>
          <a:latin typeface="+mn-lt"/>
        </a:defRPr>
      </a:lvl7pPr>
      <a:lvl8pPr marL="3420591" indent="-228045" algn="l" rtl="0" fontAlgn="base">
        <a:spcBef>
          <a:spcPct val="20000"/>
        </a:spcBef>
        <a:spcAft>
          <a:spcPct val="0"/>
        </a:spcAft>
        <a:buChar char="»"/>
        <a:defRPr sz="2000">
          <a:solidFill>
            <a:schemeClr val="tx1"/>
          </a:solidFill>
          <a:latin typeface="+mn-lt"/>
        </a:defRPr>
      </a:lvl8pPr>
      <a:lvl9pPr marL="3876667" indent="-2280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158" rtl="0" eaLnBrk="1" latinLnBrk="0" hangingPunct="1">
        <a:defRPr sz="1800" kern="1200">
          <a:solidFill>
            <a:schemeClr val="tx1"/>
          </a:solidFill>
          <a:latin typeface="+mn-lt"/>
          <a:ea typeface="+mn-ea"/>
          <a:cs typeface="+mn-cs"/>
        </a:defRPr>
      </a:lvl1pPr>
      <a:lvl2pPr marL="456082" algn="l" defTabSz="912158" rtl="0" eaLnBrk="1" latinLnBrk="0" hangingPunct="1">
        <a:defRPr sz="1800" kern="1200">
          <a:solidFill>
            <a:schemeClr val="tx1"/>
          </a:solidFill>
          <a:latin typeface="+mn-lt"/>
          <a:ea typeface="+mn-ea"/>
          <a:cs typeface="+mn-cs"/>
        </a:defRPr>
      </a:lvl2pPr>
      <a:lvl3pPr marL="912158" algn="l" defTabSz="912158" rtl="0" eaLnBrk="1" latinLnBrk="0" hangingPunct="1">
        <a:defRPr sz="1800" kern="1200">
          <a:solidFill>
            <a:schemeClr val="tx1"/>
          </a:solidFill>
          <a:latin typeface="+mn-lt"/>
          <a:ea typeface="+mn-ea"/>
          <a:cs typeface="+mn-cs"/>
        </a:defRPr>
      </a:lvl3pPr>
      <a:lvl4pPr marL="1368237" algn="l" defTabSz="912158" rtl="0" eaLnBrk="1" latinLnBrk="0" hangingPunct="1">
        <a:defRPr sz="1800" kern="1200">
          <a:solidFill>
            <a:schemeClr val="tx1"/>
          </a:solidFill>
          <a:latin typeface="+mn-lt"/>
          <a:ea typeface="+mn-ea"/>
          <a:cs typeface="+mn-cs"/>
        </a:defRPr>
      </a:lvl4pPr>
      <a:lvl5pPr marL="1824314" algn="l" defTabSz="912158" rtl="0" eaLnBrk="1" latinLnBrk="0" hangingPunct="1">
        <a:defRPr sz="1800" kern="1200">
          <a:solidFill>
            <a:schemeClr val="tx1"/>
          </a:solidFill>
          <a:latin typeface="+mn-lt"/>
          <a:ea typeface="+mn-ea"/>
          <a:cs typeface="+mn-cs"/>
        </a:defRPr>
      </a:lvl5pPr>
      <a:lvl6pPr marL="2280393" algn="l" defTabSz="912158" rtl="0" eaLnBrk="1" latinLnBrk="0" hangingPunct="1">
        <a:defRPr sz="1800" kern="1200">
          <a:solidFill>
            <a:schemeClr val="tx1"/>
          </a:solidFill>
          <a:latin typeface="+mn-lt"/>
          <a:ea typeface="+mn-ea"/>
          <a:cs typeface="+mn-cs"/>
        </a:defRPr>
      </a:lvl6pPr>
      <a:lvl7pPr marL="2736471" algn="l" defTabSz="912158" rtl="0" eaLnBrk="1" latinLnBrk="0" hangingPunct="1">
        <a:defRPr sz="1800" kern="1200">
          <a:solidFill>
            <a:schemeClr val="tx1"/>
          </a:solidFill>
          <a:latin typeface="+mn-lt"/>
          <a:ea typeface="+mn-ea"/>
          <a:cs typeface="+mn-cs"/>
        </a:defRPr>
      </a:lvl7pPr>
      <a:lvl8pPr marL="3192552" algn="l" defTabSz="912158" rtl="0" eaLnBrk="1" latinLnBrk="0" hangingPunct="1">
        <a:defRPr sz="1800" kern="1200">
          <a:solidFill>
            <a:schemeClr val="tx1"/>
          </a:solidFill>
          <a:latin typeface="+mn-lt"/>
          <a:ea typeface="+mn-ea"/>
          <a:cs typeface="+mn-cs"/>
        </a:defRPr>
      </a:lvl8pPr>
      <a:lvl9pPr marL="3648628" algn="l" defTabSz="91215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1001259"/>
            <a:fld id="{B6F15528-21DE-4FAA-801E-634DDDAF4B2B}" type="slidenum">
              <a:rPr lang="en-US" smtClean="0">
                <a:solidFill>
                  <a:prstClr val="black"/>
                </a:solidFill>
              </a:rPr>
              <a:pPr defTabSz="1001259"/>
              <a:t>‹#›</a:t>
            </a:fld>
            <a:endParaRPr lang="en-US">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1001259">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93191912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11" r:id="rId22"/>
    <p:sldLayoutId id="2147484312" r:id="rId23"/>
    <p:sldLayoutId id="2147484313" r:id="rId24"/>
    <p:sldLayoutId id="2147484314" r:id="rId25"/>
    <p:sldLayoutId id="2147484315" r:id="rId26"/>
    <p:sldLayoutId id="2147484316" r:id="rId27"/>
    <p:sldLayoutId id="2147484317" r:id="rId28"/>
    <p:sldLayoutId id="2147484318" r:id="rId29"/>
    <p:sldLayoutId id="2147484319" r:id="rId30"/>
    <p:sldLayoutId id="2147484320" r:id="rId31"/>
    <p:sldLayoutId id="2147484321" r:id="rId32"/>
    <p:sldLayoutId id="2147484322" r:id="rId33"/>
    <p:sldLayoutId id="2147484323" r:id="rId34"/>
    <p:sldLayoutId id="2147484324" r:id="rId35"/>
    <p:sldLayoutId id="2147484325" r:id="rId36"/>
    <p:sldLayoutId id="2147484326" r:id="rId37"/>
    <p:sldLayoutId id="2147484327" r:id="rId38"/>
    <p:sldLayoutId id="2147484328" r:id="rId39"/>
    <p:sldLayoutId id="2147484329" r:id="rId40"/>
    <p:sldLayoutId id="2147484330" r:id="rId41"/>
    <p:sldLayoutId id="2147484331" r:id="rId42"/>
    <p:sldLayoutId id="2147484332" r:id="rId43"/>
    <p:sldLayoutId id="2147484333" r:id="rId44"/>
    <p:sldLayoutId id="2147484334" r:id="rId45"/>
    <p:sldLayoutId id="2147484335" r:id="rId46"/>
    <p:sldLayoutId id="2147484336" r:id="rId47"/>
    <p:sldLayoutId id="2147484337" r:id="rId48"/>
    <p:sldLayoutId id="2147484338" r:id="rId49"/>
    <p:sldLayoutId id="2147484339" r:id="rId50"/>
    <p:sldLayoutId id="2147484340" r:id="rId51"/>
    <p:sldLayoutId id="2147484341" r:id="rId52"/>
    <p:sldLayoutId id="2147484342" r:id="rId53"/>
    <p:sldLayoutId id="2147484343" r:id="rId54"/>
    <p:sldLayoutId id="2147484344" r:id="rId55"/>
    <p:sldLayoutId id="2147484345" r:id="rId56"/>
    <p:sldLayoutId id="2147484346" r:id="rId57"/>
    <p:sldLayoutId id="2147484347" r:id="rId58"/>
    <p:sldLayoutId id="2147484348" r:id="rId59"/>
    <p:sldLayoutId id="2147484349" r:id="rId60"/>
    <p:sldLayoutId id="2147484350" r:id="rId61"/>
    <p:sldLayoutId id="2147484351" r:id="rId62"/>
    <p:sldLayoutId id="2147484352" r:id="rId63"/>
    <p:sldLayoutId id="2147484353" r:id="rId64"/>
    <p:sldLayoutId id="2147484354" r:id="rId65"/>
    <p:sldLayoutId id="2147484355" r:id="rId66"/>
    <p:sldLayoutId id="2147484356" r:id="rId67"/>
    <p:sldLayoutId id="2147484357" r:id="rId68"/>
    <p:sldLayoutId id="2147484358" r:id="rId69"/>
    <p:sldLayoutId id="2147484359" r:id="rId70"/>
    <p:sldLayoutId id="2147484360" r:id="rId71"/>
    <p:sldLayoutId id="2147484361" r:id="rId72"/>
    <p:sldLayoutId id="2147484362" r:id="rId73"/>
    <p:sldLayoutId id="2147484363" r:id="rId74"/>
    <p:sldLayoutId id="2147484364" r:id="rId75"/>
    <p:sldLayoutId id="2147484365" r:id="rId76"/>
    <p:sldLayoutId id="2147484366" r:id="rId77"/>
    <p:sldLayoutId id="2147484367" r:id="rId78"/>
    <p:sldLayoutId id="2147484368" r:id="rId79"/>
    <p:sldLayoutId id="2147484369" r:id="rId80"/>
    <p:sldLayoutId id="2147484370" r:id="rId81"/>
    <p:sldLayoutId id="2147484371" r:id="rId82"/>
    <p:sldLayoutId id="2147484372" r:id="rId83"/>
    <p:sldLayoutId id="2147484373" r:id="rId84"/>
    <p:sldLayoutId id="2147484374" r:id="rId85"/>
    <p:sldLayoutId id="2147484375" r:id="rId86"/>
    <p:sldLayoutId id="2147484376" r:id="rId87"/>
    <p:sldLayoutId id="2147484377" r:id="rId88"/>
    <p:sldLayoutId id="2147484378" r:id="rId89"/>
    <p:sldLayoutId id="2147484379" r:id="rId90"/>
    <p:sldLayoutId id="2147484380" r:id="rId91"/>
    <p:sldLayoutId id="2147484381" r:id="rId92"/>
    <p:sldLayoutId id="2147484382" r:id="rId93"/>
  </p:sldLayoutIdLst>
  <p:txStyles>
    <p:titleStyle>
      <a:lvl1pPr algn="l" rtl="0" eaLnBrk="1" fontAlgn="base" hangingPunct="1">
        <a:spcBef>
          <a:spcPct val="0"/>
        </a:spcBef>
        <a:spcAft>
          <a:spcPct val="0"/>
        </a:spcAft>
        <a:defRPr sz="3000" b="1">
          <a:solidFill>
            <a:schemeClr val="tx2"/>
          </a:solidFill>
          <a:latin typeface="+mj-lt"/>
          <a:ea typeface="+mj-ea"/>
          <a:cs typeface="ヒラギノ角ゴ Pro W3"/>
        </a:defRPr>
      </a:lvl1pPr>
      <a:lvl2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400">
          <a:solidFill>
            <a:srgbClr val="003698"/>
          </a:solidFill>
          <a:latin typeface="+mn-lt"/>
          <a:ea typeface="+mn-ea"/>
          <a:cs typeface="ヒラギノ角ゴ Pro W3"/>
        </a:defRPr>
      </a:lvl1pPr>
      <a:lvl2pPr marL="742950" indent="-285750" algn="l" rtl="0" eaLnBrk="1" fontAlgn="base" hangingPunct="1">
        <a:spcBef>
          <a:spcPct val="20000"/>
        </a:spcBef>
        <a:spcAft>
          <a:spcPct val="0"/>
        </a:spcAft>
        <a:buChar char="–"/>
        <a:defRPr sz="2400" b="1">
          <a:solidFill>
            <a:schemeClr val="tx2"/>
          </a:solidFill>
          <a:latin typeface="+mn-lt"/>
          <a:ea typeface="+mn-ea"/>
          <a:cs typeface="ヒラギノ角ゴ Pro W3"/>
        </a:defRPr>
      </a:lvl2pPr>
      <a:lvl3pPr marL="1085850" indent="-228600" algn="l" rtl="0" eaLnBrk="1" fontAlgn="base" hangingPunct="1">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1" fontAlgn="base" hangingPunct="1">
        <a:spcBef>
          <a:spcPct val="20000"/>
        </a:spcBef>
        <a:spcAft>
          <a:spcPct val="0"/>
        </a:spcAft>
        <a:buChar char="–"/>
        <a:defRPr sz="2000">
          <a:solidFill>
            <a:schemeClr val="tx2"/>
          </a:solidFill>
          <a:latin typeface="+mn-lt"/>
          <a:ea typeface="+mn-ea"/>
          <a:cs typeface="ヒラギノ角ゴ Pro W3"/>
        </a:defRPr>
      </a:lvl4pPr>
      <a:lvl5pPr marL="177165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0">
            <a:extLst>
              <a:ext uri="{28A0092B-C50C-407E-A947-70E740481C1C}">
                <a14:useLocalDpi xmlns:a14="http://schemas.microsoft.com/office/drawing/2010/main" val="0"/>
              </a:ext>
            </a:extLst>
          </a:blip>
          <a:srcRect t="86366"/>
          <a:stretch/>
        </p:blipFill>
        <p:spPr>
          <a:xfrm>
            <a:off x="2536" y="6021288"/>
            <a:ext cx="9138928" cy="836711"/>
          </a:xfrm>
          <a:prstGeom prst="rect">
            <a:avLst/>
          </a:prstGeom>
        </p:spPr>
      </p:pic>
      <p:sp>
        <p:nvSpPr>
          <p:cNvPr id="1028" name="Rectangle 3"/>
          <p:cNvSpPr>
            <a:spLocks noGrp="1" noChangeArrowheads="1"/>
          </p:cNvSpPr>
          <p:nvPr>
            <p:ph type="body" idx="1"/>
          </p:nvPr>
        </p:nvSpPr>
        <p:spPr bwMode="auto">
          <a:xfrm>
            <a:off x="685800" y="1828800"/>
            <a:ext cx="7772400" cy="41924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5076056" y="6165305"/>
            <a:ext cx="3903712" cy="556172"/>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66297690"/>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600"/>
            </a:lvl1pPr>
          </a:lstStyle>
          <a:p>
            <a:fld id="{B6F15528-21DE-4FAA-801E-634DDDAF4B2B}" type="slidenum">
              <a:rPr lang="en-US" smtClean="0"/>
              <a:pPr/>
              <a:t>‹#›</a:t>
            </a:fld>
            <a:endParaRPr lang="en-US"/>
          </a:p>
        </p:txBody>
      </p:sp>
      <p:sp>
        <p:nvSpPr>
          <p:cNvPr id="1029" name="Text Box 10"/>
          <p:cNvSpPr txBox="1">
            <a:spLocks noChangeArrowheads="1"/>
          </p:cNvSpPr>
          <p:nvPr/>
        </p:nvSpPr>
        <p:spPr bwMode="auto">
          <a:xfrm>
            <a:off x="1" y="6684965"/>
            <a:ext cx="1080745" cy="150041"/>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375" smtClean="0">
                <a:solidFill>
                  <a:schemeClr val="bg1"/>
                </a:solidFill>
              </a:rPr>
              <a:t>All Rights Reserved, Duke Medicine 2007</a:t>
            </a:r>
            <a:endParaRPr lang="en-US" sz="1800" smtClean="0"/>
          </a:p>
        </p:txBody>
      </p:sp>
    </p:spTree>
    <p:extLst>
      <p:ext uri="{BB962C8B-B14F-4D97-AF65-F5344CB8AC3E}">
        <p14:creationId xmlns:p14="http://schemas.microsoft.com/office/powerpoint/2010/main" val="1819675071"/>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1" r:id="rId16"/>
    <p:sldLayoutId id="2147484502" r:id="rId17"/>
    <p:sldLayoutId id="2147484503" r:id="rId18"/>
    <p:sldLayoutId id="2147484504" r:id="rId19"/>
    <p:sldLayoutId id="2147484505" r:id="rId20"/>
    <p:sldLayoutId id="2147484506" r:id="rId21"/>
    <p:sldLayoutId id="2147484507" r:id="rId22"/>
    <p:sldLayoutId id="2147484508" r:id="rId23"/>
    <p:sldLayoutId id="2147484509" r:id="rId24"/>
    <p:sldLayoutId id="2147484510" r:id="rId25"/>
    <p:sldLayoutId id="2147484511" r:id="rId26"/>
    <p:sldLayoutId id="2147484512" r:id="rId27"/>
    <p:sldLayoutId id="2147484513" r:id="rId28"/>
    <p:sldLayoutId id="2147484514" r:id="rId29"/>
    <p:sldLayoutId id="2147484515" r:id="rId30"/>
    <p:sldLayoutId id="2147484516" r:id="rId31"/>
    <p:sldLayoutId id="2147484517" r:id="rId32"/>
    <p:sldLayoutId id="2147484518" r:id="rId33"/>
    <p:sldLayoutId id="2147484519" r:id="rId34"/>
    <p:sldLayoutId id="2147484520" r:id="rId35"/>
    <p:sldLayoutId id="2147484521" r:id="rId36"/>
    <p:sldLayoutId id="2147484522" r:id="rId37"/>
    <p:sldLayoutId id="2147484523" r:id="rId38"/>
    <p:sldLayoutId id="2147484524" r:id="rId39"/>
    <p:sldLayoutId id="2147484525" r:id="rId40"/>
    <p:sldLayoutId id="2147484526" r:id="rId41"/>
    <p:sldLayoutId id="2147484527" r:id="rId42"/>
    <p:sldLayoutId id="2147484528" r:id="rId43"/>
    <p:sldLayoutId id="2147484529" r:id="rId44"/>
    <p:sldLayoutId id="2147484530" r:id="rId45"/>
    <p:sldLayoutId id="2147484531" r:id="rId46"/>
    <p:sldLayoutId id="2147484532" r:id="rId47"/>
    <p:sldLayoutId id="2147484533" r:id="rId48"/>
    <p:sldLayoutId id="2147484534" r:id="rId49"/>
    <p:sldLayoutId id="2147484535" r:id="rId50"/>
    <p:sldLayoutId id="2147484536" r:id="rId51"/>
    <p:sldLayoutId id="2147484537" r:id="rId52"/>
    <p:sldLayoutId id="2147484538" r:id="rId53"/>
    <p:sldLayoutId id="2147484539" r:id="rId54"/>
    <p:sldLayoutId id="2147484540" r:id="rId55"/>
    <p:sldLayoutId id="2147484541" r:id="rId56"/>
    <p:sldLayoutId id="2147484542" r:id="rId57"/>
    <p:sldLayoutId id="2147484543" r:id="rId58"/>
    <p:sldLayoutId id="2147484544" r:id="rId59"/>
    <p:sldLayoutId id="2147484545" r:id="rId60"/>
    <p:sldLayoutId id="2147484546" r:id="rId61"/>
    <p:sldLayoutId id="2147484547" r:id="rId62"/>
    <p:sldLayoutId id="2147484548" r:id="rId63"/>
    <p:sldLayoutId id="2147484549" r:id="rId64"/>
    <p:sldLayoutId id="2147484550" r:id="rId65"/>
    <p:sldLayoutId id="2147484551" r:id="rId66"/>
    <p:sldLayoutId id="2147484552" r:id="rId67"/>
    <p:sldLayoutId id="2147484553" r:id="rId68"/>
    <p:sldLayoutId id="2147484554" r:id="rId69"/>
    <p:sldLayoutId id="2147484555" r:id="rId70"/>
    <p:sldLayoutId id="2147484556" r:id="rId71"/>
    <p:sldLayoutId id="2147484557" r:id="rId72"/>
    <p:sldLayoutId id="2147484558" r:id="rId73"/>
    <p:sldLayoutId id="2147484559" r:id="rId74"/>
    <p:sldLayoutId id="2147484560" r:id="rId75"/>
    <p:sldLayoutId id="2147484561" r:id="rId76"/>
    <p:sldLayoutId id="2147484562" r:id="rId77"/>
    <p:sldLayoutId id="2147484563" r:id="rId78"/>
    <p:sldLayoutId id="2147484564" r:id="rId79"/>
    <p:sldLayoutId id="2147484565" r:id="rId80"/>
    <p:sldLayoutId id="2147484566" r:id="rId81"/>
    <p:sldLayoutId id="2147484567" r:id="rId82"/>
    <p:sldLayoutId id="2147484568" r:id="rId83"/>
    <p:sldLayoutId id="2147484569" r:id="rId84"/>
    <p:sldLayoutId id="2147484570" r:id="rId85"/>
    <p:sldLayoutId id="2147484571" r:id="rId86"/>
    <p:sldLayoutId id="2147484572" r:id="rId87"/>
    <p:sldLayoutId id="2147484573" r:id="rId88"/>
    <p:sldLayoutId id="2147484574" r:id="rId89"/>
    <p:sldLayoutId id="2147484575" r:id="rId90"/>
    <p:sldLayoutId id="2147484576" r:id="rId91"/>
    <p:sldLayoutId id="2147484577" r:id="rId92"/>
    <p:sldLayoutId id="2147484578" r:id="rId93"/>
  </p:sldLayoutIdLst>
  <p:txStyles>
    <p:titleStyle>
      <a:lvl1pPr algn="l" rtl="0" eaLnBrk="1" fontAlgn="base" hangingPunct="1">
        <a:spcBef>
          <a:spcPct val="0"/>
        </a:spcBef>
        <a:spcAft>
          <a:spcPct val="0"/>
        </a:spcAft>
        <a:defRPr sz="2250" b="1">
          <a:solidFill>
            <a:schemeClr val="tx2"/>
          </a:solidFill>
          <a:latin typeface="+mj-lt"/>
          <a:ea typeface="+mj-ea"/>
          <a:cs typeface="ヒラギノ角ゴ Pro W3"/>
        </a:defRPr>
      </a:lvl1pPr>
      <a:lvl2pPr algn="l" rtl="0" eaLnBrk="1" fontAlgn="base" hangingPunct="1">
        <a:spcBef>
          <a:spcPct val="0"/>
        </a:spcBef>
        <a:spcAft>
          <a:spcPct val="0"/>
        </a:spcAft>
        <a:defRPr sz="225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225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225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2250" b="1">
          <a:solidFill>
            <a:schemeClr val="tx2"/>
          </a:solidFill>
          <a:latin typeface="Arial" charset="0"/>
          <a:ea typeface="ヒラギノ角ゴ Pro W3" pitchFamily="1" charset="-128"/>
          <a:cs typeface="ヒラギノ角ゴ Pro W3"/>
        </a:defRPr>
      </a:lvl5pPr>
      <a:lvl6pPr marL="342900" algn="l" rtl="0" eaLnBrk="1" fontAlgn="base" hangingPunct="1">
        <a:spcBef>
          <a:spcPct val="0"/>
        </a:spcBef>
        <a:spcAft>
          <a:spcPct val="0"/>
        </a:spcAft>
        <a:defRPr sz="2250" b="1">
          <a:solidFill>
            <a:schemeClr val="tx2"/>
          </a:solidFill>
          <a:latin typeface="Arial" charset="0"/>
          <a:ea typeface="ヒラギノ角ゴ Pro W3" pitchFamily="1" charset="-128"/>
        </a:defRPr>
      </a:lvl6pPr>
      <a:lvl7pPr marL="685800" algn="l" rtl="0" eaLnBrk="1" fontAlgn="base" hangingPunct="1">
        <a:spcBef>
          <a:spcPct val="0"/>
        </a:spcBef>
        <a:spcAft>
          <a:spcPct val="0"/>
        </a:spcAft>
        <a:defRPr sz="2250" b="1">
          <a:solidFill>
            <a:schemeClr val="tx2"/>
          </a:solidFill>
          <a:latin typeface="Arial" charset="0"/>
          <a:ea typeface="ヒラギノ角ゴ Pro W3" pitchFamily="1" charset="-128"/>
        </a:defRPr>
      </a:lvl7pPr>
      <a:lvl8pPr marL="1028700" algn="l" rtl="0" eaLnBrk="1" fontAlgn="base" hangingPunct="1">
        <a:spcBef>
          <a:spcPct val="0"/>
        </a:spcBef>
        <a:spcAft>
          <a:spcPct val="0"/>
        </a:spcAft>
        <a:defRPr sz="2250" b="1">
          <a:solidFill>
            <a:schemeClr val="tx2"/>
          </a:solidFill>
          <a:latin typeface="Arial" charset="0"/>
          <a:ea typeface="ヒラギノ角ゴ Pro W3" pitchFamily="1" charset="-128"/>
        </a:defRPr>
      </a:lvl8pPr>
      <a:lvl9pPr marL="1371600" algn="l" rtl="0" eaLnBrk="1" fontAlgn="base" hangingPunct="1">
        <a:spcBef>
          <a:spcPct val="0"/>
        </a:spcBef>
        <a:spcAft>
          <a:spcPct val="0"/>
        </a:spcAft>
        <a:defRPr sz="2250" b="1">
          <a:solidFill>
            <a:schemeClr val="tx2"/>
          </a:solidFill>
          <a:latin typeface="Arial" charset="0"/>
          <a:ea typeface="ヒラギノ角ゴ Pro W3" pitchFamily="1" charset="-128"/>
        </a:defRPr>
      </a:lvl9pPr>
    </p:titleStyle>
    <p:bodyStyle>
      <a:lvl1pPr marL="257175" indent="-257175" algn="l" rtl="0" eaLnBrk="1" fontAlgn="base" hangingPunct="1">
        <a:spcBef>
          <a:spcPct val="20000"/>
        </a:spcBef>
        <a:spcAft>
          <a:spcPct val="0"/>
        </a:spcAft>
        <a:buChar char="•"/>
        <a:defRPr sz="1800">
          <a:solidFill>
            <a:srgbClr val="003698"/>
          </a:solidFill>
          <a:latin typeface="+mn-lt"/>
          <a:ea typeface="+mn-ea"/>
          <a:cs typeface="ヒラギノ角ゴ Pro W3"/>
        </a:defRPr>
      </a:lvl1pPr>
      <a:lvl2pPr marL="557213" indent="-214313" algn="l" rtl="0" eaLnBrk="1" fontAlgn="base" hangingPunct="1">
        <a:spcBef>
          <a:spcPct val="20000"/>
        </a:spcBef>
        <a:spcAft>
          <a:spcPct val="0"/>
        </a:spcAft>
        <a:buChar char="–"/>
        <a:defRPr sz="1800" b="1">
          <a:solidFill>
            <a:schemeClr val="tx2"/>
          </a:solidFill>
          <a:latin typeface="+mn-lt"/>
          <a:ea typeface="+mn-ea"/>
          <a:cs typeface="ヒラギノ角ゴ Pro W3"/>
        </a:defRPr>
      </a:lvl2pPr>
      <a:lvl3pPr marL="814388" indent="-171450" algn="l" rtl="0" eaLnBrk="1" fontAlgn="base" hangingPunct="1">
        <a:spcBef>
          <a:spcPct val="20000"/>
        </a:spcBef>
        <a:spcAft>
          <a:spcPct val="0"/>
        </a:spcAft>
        <a:buClr>
          <a:schemeClr val="tx2"/>
        </a:buClr>
        <a:buChar char="•"/>
        <a:defRPr sz="1500">
          <a:solidFill>
            <a:srgbClr val="1636B4"/>
          </a:solidFill>
          <a:latin typeface="+mn-lt"/>
          <a:ea typeface="+mn-ea"/>
          <a:cs typeface="ヒラギノ角ゴ Pro W3"/>
        </a:defRPr>
      </a:lvl3pPr>
      <a:lvl4pPr marL="1071563" indent="-171450" algn="l" rtl="0" eaLnBrk="1" fontAlgn="base" hangingPunct="1">
        <a:spcBef>
          <a:spcPct val="20000"/>
        </a:spcBef>
        <a:spcAft>
          <a:spcPct val="0"/>
        </a:spcAft>
        <a:buChar char="–"/>
        <a:defRPr sz="1500">
          <a:solidFill>
            <a:schemeClr val="tx2"/>
          </a:solidFill>
          <a:latin typeface="+mn-lt"/>
          <a:ea typeface="+mn-ea"/>
          <a:cs typeface="ヒラギノ角ゴ Pro W3"/>
        </a:defRPr>
      </a:lvl4pPr>
      <a:lvl5pPr marL="1328738" indent="-171450" algn="l" rtl="0" eaLnBrk="1" fontAlgn="base" hangingPunct="1">
        <a:spcBef>
          <a:spcPct val="20000"/>
        </a:spcBef>
        <a:spcAft>
          <a:spcPct val="0"/>
        </a:spcAft>
        <a:buChar char="»"/>
        <a:defRPr sz="1500">
          <a:solidFill>
            <a:schemeClr val="tx1"/>
          </a:solidFill>
          <a:latin typeface="+mn-lt"/>
          <a:ea typeface="+mn-ea"/>
          <a:cs typeface="ヒラギノ角ゴ Pro W3"/>
        </a:defRPr>
      </a:lvl5pPr>
      <a:lvl6pPr marL="1671638" indent="-171450" algn="l" rtl="0" eaLnBrk="1" fontAlgn="base" hangingPunct="1">
        <a:spcBef>
          <a:spcPct val="20000"/>
        </a:spcBef>
        <a:spcAft>
          <a:spcPct val="0"/>
        </a:spcAft>
        <a:buChar char="»"/>
        <a:defRPr sz="1500">
          <a:solidFill>
            <a:schemeClr val="tx1"/>
          </a:solidFill>
          <a:latin typeface="+mn-lt"/>
          <a:ea typeface="+mn-ea"/>
        </a:defRPr>
      </a:lvl6pPr>
      <a:lvl7pPr marL="2014538" indent="-171450" algn="l" rtl="0" eaLnBrk="1" fontAlgn="base" hangingPunct="1">
        <a:spcBef>
          <a:spcPct val="20000"/>
        </a:spcBef>
        <a:spcAft>
          <a:spcPct val="0"/>
        </a:spcAft>
        <a:buChar char="»"/>
        <a:defRPr sz="1500">
          <a:solidFill>
            <a:schemeClr val="tx1"/>
          </a:solidFill>
          <a:latin typeface="+mn-lt"/>
          <a:ea typeface="+mn-ea"/>
        </a:defRPr>
      </a:lvl7pPr>
      <a:lvl8pPr marL="2357438" indent="-171450" algn="l" rtl="0" eaLnBrk="1" fontAlgn="base" hangingPunct="1">
        <a:spcBef>
          <a:spcPct val="20000"/>
        </a:spcBef>
        <a:spcAft>
          <a:spcPct val="0"/>
        </a:spcAft>
        <a:buChar char="»"/>
        <a:defRPr sz="1500">
          <a:solidFill>
            <a:schemeClr val="tx1"/>
          </a:solidFill>
          <a:latin typeface="+mn-lt"/>
          <a:ea typeface="+mn-ea"/>
        </a:defRPr>
      </a:lvl8pPr>
      <a:lvl9pPr marL="2700338"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48E6CC-CDF5-4C27-8544-E47E06D28595}" type="datetimeFigureOut">
              <a:rPr lang="en-US" smtClean="0"/>
              <a:t>11/6/2020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3861835352"/>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 id="21474845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80326B-9148-4941-AEB9-417B58F6DFEF}" type="datetimeFigureOut">
              <a:rPr lang="en-US" smtClean="0"/>
              <a:t>11/6/2020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2CE66F-2129-4D10-8059-57608E3151D8}" type="slidenum">
              <a:rPr lang="en-US" smtClean="0"/>
              <a:t>‹#›</a:t>
            </a:fld>
            <a:endParaRPr lang="en-US"/>
          </a:p>
        </p:txBody>
      </p:sp>
    </p:spTree>
    <p:extLst>
      <p:ext uri="{BB962C8B-B14F-4D97-AF65-F5344CB8AC3E}">
        <p14:creationId xmlns:p14="http://schemas.microsoft.com/office/powerpoint/2010/main" val="1647570834"/>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848E6CC-CDF5-4C27-8544-E47E06D28595}" type="datetimeFigureOut">
              <a:rPr lang="en-US" smtClean="0"/>
              <a:t>11/6/2020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3529408566"/>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734" r:id="rId16"/>
    <p:sldLayoutId id="2147484735" r:id="rId17"/>
    <p:sldLayoutId id="2147484736" r:id="rId1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914400" eaLnBrk="0" fontAlgn="base" hangingPunct="0">
              <a:spcBef>
                <a:spcPct val="0"/>
              </a:spcBef>
              <a:spcAft>
                <a:spcPct val="0"/>
              </a:spcAft>
              <a:defRPr/>
            </a:pPr>
            <a:fld id="{78E6D495-61BE-4792-92D7-A1483212D579}" type="slidenum">
              <a:rPr lang="en-US" altLang="en-US">
                <a:solidFill>
                  <a:prstClr val="black"/>
                </a:solidFill>
              </a:rPr>
              <a:pPr defTabSz="914400" eaLnBrk="0" fontAlgn="base" hangingPunct="0">
                <a:spcBef>
                  <a:spcPct val="0"/>
                </a:spcBef>
                <a:spcAft>
                  <a:spcPct val="0"/>
                </a:spcAft>
                <a:defRPr/>
              </a:pPr>
              <a:t>‹#›</a:t>
            </a:fld>
            <a:endParaRPr lang="en-US" altLang="en-US" sz="1400">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914400" fontAlgn="base">
              <a:spcBef>
                <a:spcPct val="0"/>
              </a:spcBef>
              <a:spcAft>
                <a:spcPct val="0"/>
              </a:spcAft>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2635213965"/>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Lst>
  <p:hf hdr="0" ftr="0" dt="0"/>
  <p:txStyles>
    <p:titleStyle>
      <a:lvl1pPr algn="l" rtl="0" eaLnBrk="0" fontAlgn="base" hangingPunct="0">
        <a:spcBef>
          <a:spcPct val="0"/>
        </a:spcBef>
        <a:spcAft>
          <a:spcPct val="0"/>
        </a:spcAft>
        <a:defRPr sz="3000" b="1">
          <a:solidFill>
            <a:schemeClr val="tx2"/>
          </a:solidFill>
          <a:latin typeface="+mj-lt"/>
          <a:ea typeface="+mj-ea"/>
          <a:cs typeface="ヒラギノ角ゴ Pro W3"/>
        </a:defRPr>
      </a:lvl1pPr>
      <a:lvl2pPr algn="l" rtl="0" eaLnBrk="0" fontAlgn="base" hangingPunct="0">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har char="•"/>
        <a:defRPr sz="2400">
          <a:solidFill>
            <a:srgbClr val="003698"/>
          </a:solidFill>
          <a:latin typeface="+mn-lt"/>
          <a:ea typeface="+mn-ea"/>
          <a:cs typeface="ヒラギノ角ゴ Pro W3"/>
        </a:defRPr>
      </a:lvl1pPr>
      <a:lvl2pPr marL="742950" indent="-285750" algn="l" rtl="0" eaLnBrk="0" fontAlgn="base" hangingPunct="0">
        <a:spcBef>
          <a:spcPct val="20000"/>
        </a:spcBef>
        <a:spcAft>
          <a:spcPct val="0"/>
        </a:spcAft>
        <a:buChar char="–"/>
        <a:defRPr sz="2400" b="1">
          <a:solidFill>
            <a:schemeClr val="tx2"/>
          </a:solidFill>
          <a:latin typeface="+mn-lt"/>
          <a:ea typeface="+mn-ea"/>
          <a:cs typeface="ヒラギノ角ゴ Pro W3"/>
        </a:defRPr>
      </a:lvl2pPr>
      <a:lvl3pPr marL="1085850" indent="-228600" algn="l" rtl="0" eaLnBrk="0" fontAlgn="base" hangingPunct="0">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0" fontAlgn="base" hangingPunct="0">
        <a:spcBef>
          <a:spcPct val="20000"/>
        </a:spcBef>
        <a:spcAft>
          <a:spcPct val="0"/>
        </a:spcAft>
        <a:buChar char="–"/>
        <a:defRPr sz="2000">
          <a:solidFill>
            <a:schemeClr val="tx2"/>
          </a:solidFill>
          <a:latin typeface="+mn-lt"/>
          <a:ea typeface="+mn-ea"/>
          <a:cs typeface="ヒラギノ角ゴ Pro W3"/>
        </a:defRPr>
      </a:lvl4pPr>
      <a:lvl5pPr marL="177165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nterior_matrix.jpg"/>
          <p:cNvPicPr>
            <a:picLocks noChangeAspect="1"/>
          </p:cNvPicPr>
          <p:nvPr/>
        </p:nvPicPr>
        <p:blipFill>
          <a:blip r:embed="rId14" cstate="print">
            <a:extLst>
              <a:ext uri="{28A0092B-C50C-407E-A947-70E740481C1C}">
                <a14:useLocalDpi xmlns:a14="http://schemas.microsoft.com/office/drawing/2010/main" val="0"/>
              </a:ext>
            </a:extLst>
          </a:blip>
          <a:stretch/>
        </p:blipFill>
        <p:spPr>
          <a:xfrm>
            <a:off x="0" y="0"/>
            <a:ext cx="9144000" cy="6858000"/>
          </a:xfrm>
          <a:prstGeom prst="rect">
            <a:avLst/>
          </a:prstGeom>
        </p:spPr>
      </p:pic>
      <p:sp>
        <p:nvSpPr>
          <p:cNvPr id="2" name="Title Placeholder 1"/>
          <p:cNvSpPr>
            <a:spLocks noGrp="1"/>
          </p:cNvSpPr>
          <p:nvPr>
            <p:ph type="title"/>
          </p:nvPr>
        </p:nvSpPr>
        <p:spPr>
          <a:xfrm>
            <a:off x="457200" y="726558"/>
            <a:ext cx="8229600" cy="691079"/>
          </a:xfrm>
          <a:prstGeom prst="rect">
            <a:avLst/>
          </a:prstGeom>
        </p:spPr>
        <p:txBody>
          <a:bodyPr vert="horz" lIns="91440" tIns="4572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E2F9F-7A0E-194A-BE01-1D02E367C64F}" type="datetimeFigureOut">
              <a:rPr lang="en-US" smtClean="0"/>
              <a:t>11/6/2020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2331643869"/>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Lst>
  <p:transition/>
  <p:timing>
    <p:tnLst>
      <p:par>
        <p:cTn id="1" dur="indefinite" restart="never" nodeType="tmRoot"/>
      </p:par>
    </p:tnLst>
  </p:timing>
  <p:txStyles>
    <p:titleStyle>
      <a:lvl1pPr algn="l" defTabSz="457200" rtl="0" eaLnBrk="1" latinLnBrk="0" hangingPunct="1">
        <a:spcBef>
          <a:spcPct val="0"/>
        </a:spcBef>
        <a:buNone/>
        <a:defRPr sz="4000" b="0"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16" tIns="45609" rIns="91216" bIns="456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1"/>
            <a:ext cx="8229600" cy="4525963"/>
          </a:xfrm>
          <a:prstGeom prst="rect">
            <a:avLst/>
          </a:prstGeom>
        </p:spPr>
        <p:txBody>
          <a:bodyPr vert="horz" lIns="91216" tIns="45609" rIns="91216" bIns="456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216" tIns="45609" rIns="91216" bIns="45609" rtlCol="0" anchor="ctr"/>
          <a:lstStyle>
            <a:lvl1pPr algn="l">
              <a:defRPr sz="1200">
                <a:solidFill>
                  <a:schemeClr val="tx1">
                    <a:tint val="75000"/>
                  </a:schemeClr>
                </a:solidFill>
              </a:defRPr>
            </a:lvl1pPr>
          </a:lstStyle>
          <a:p>
            <a:pPr defTabSz="456082"/>
            <a:fld id="{2F1F0506-CBDE-B247-A185-8BF5EA21F729}" type="datetimeFigureOut">
              <a:rPr lang="en-US" smtClean="0">
                <a:solidFill>
                  <a:prstClr val="black">
                    <a:tint val="75000"/>
                  </a:prstClr>
                </a:solidFill>
              </a:rPr>
              <a:pPr defTabSz="456082"/>
              <a:t>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16" tIns="45609" rIns="91216" bIns="45609" rtlCol="0" anchor="ctr"/>
          <a:lstStyle>
            <a:lvl1pPr algn="ctr">
              <a:defRPr sz="1200">
                <a:solidFill>
                  <a:schemeClr val="tx1">
                    <a:tint val="75000"/>
                  </a:schemeClr>
                </a:solidFill>
              </a:defRPr>
            </a:lvl1pPr>
          </a:lstStyle>
          <a:p>
            <a:pPr defTabSz="456082"/>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16" tIns="45609" rIns="91216" bIns="45609" rtlCol="0" anchor="ctr"/>
          <a:lstStyle>
            <a:lvl1pPr algn="r">
              <a:defRPr sz="1200">
                <a:solidFill>
                  <a:schemeClr val="tx1">
                    <a:tint val="75000"/>
                  </a:schemeClr>
                </a:solidFill>
              </a:defRPr>
            </a:lvl1pPr>
          </a:lstStyle>
          <a:p>
            <a:pPr defTabSz="456082"/>
            <a:fld id="{50C5DACA-E81F-994B-A6C4-51C9312AF488}" type="slidenum">
              <a:rPr lang="en-US" smtClean="0">
                <a:solidFill>
                  <a:prstClr val="black">
                    <a:tint val="75000"/>
                  </a:prstClr>
                </a:solidFill>
              </a:rPr>
              <a:pPr defTabSz="456082"/>
              <a:t>‹#›</a:t>
            </a:fld>
            <a:endParaRPr lang="en-US">
              <a:solidFill>
                <a:prstClr val="black">
                  <a:tint val="75000"/>
                </a:prstClr>
              </a:solidFill>
            </a:endParaRPr>
          </a:p>
        </p:txBody>
      </p:sp>
    </p:spTree>
    <p:extLst>
      <p:ext uri="{BB962C8B-B14F-4D97-AF65-F5344CB8AC3E}">
        <p14:creationId xmlns:p14="http://schemas.microsoft.com/office/powerpoint/2010/main" val="1789788547"/>
      </p:ext>
    </p:extLst>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 id="2147484714" r:id="rId12"/>
    <p:sldLayoutId id="2147484715" r:id="rId13"/>
    <p:sldLayoutId id="2147484716" r:id="rId14"/>
  </p:sldLayoutIdLst>
  <p:txStyles>
    <p:titleStyle>
      <a:lvl1pPr algn="ctr" defTabSz="456082" rtl="0" eaLnBrk="1" latinLnBrk="0" hangingPunct="1">
        <a:spcBef>
          <a:spcPct val="0"/>
        </a:spcBef>
        <a:buNone/>
        <a:defRPr sz="4400" kern="1200">
          <a:solidFill>
            <a:schemeClr val="tx1"/>
          </a:solidFill>
          <a:latin typeface="+mj-lt"/>
          <a:ea typeface="+mj-ea"/>
          <a:cs typeface="+mj-cs"/>
        </a:defRPr>
      </a:lvl1pPr>
    </p:titleStyle>
    <p:bodyStyle>
      <a:lvl1pPr marL="342059" indent="-342059" algn="l" defTabSz="456082" rtl="0" eaLnBrk="1" latinLnBrk="0" hangingPunct="1">
        <a:spcBef>
          <a:spcPct val="20000"/>
        </a:spcBef>
        <a:buFont typeface="Arial"/>
        <a:buChar char="•"/>
        <a:defRPr sz="3200" kern="1200">
          <a:solidFill>
            <a:schemeClr val="tx1"/>
          </a:solidFill>
          <a:latin typeface="+mn-lt"/>
          <a:ea typeface="+mn-ea"/>
          <a:cs typeface="+mn-cs"/>
        </a:defRPr>
      </a:lvl1pPr>
      <a:lvl2pPr marL="741125" indent="-285047" algn="l" defTabSz="456082" rtl="0" eaLnBrk="1" latinLnBrk="0" hangingPunct="1">
        <a:spcBef>
          <a:spcPct val="20000"/>
        </a:spcBef>
        <a:buFont typeface="Arial"/>
        <a:buChar char="–"/>
        <a:defRPr sz="2800" kern="1200">
          <a:solidFill>
            <a:schemeClr val="tx1"/>
          </a:solidFill>
          <a:latin typeface="+mn-lt"/>
          <a:ea typeface="+mn-ea"/>
          <a:cs typeface="+mn-cs"/>
        </a:defRPr>
      </a:lvl2pPr>
      <a:lvl3pPr marL="1140197" indent="-228045" algn="l" defTabSz="456082" rtl="0" eaLnBrk="1" latinLnBrk="0" hangingPunct="1">
        <a:spcBef>
          <a:spcPct val="20000"/>
        </a:spcBef>
        <a:buFont typeface="Arial"/>
        <a:buChar char="•"/>
        <a:defRPr sz="2400" kern="1200">
          <a:solidFill>
            <a:schemeClr val="tx1"/>
          </a:solidFill>
          <a:latin typeface="+mn-lt"/>
          <a:ea typeface="+mn-ea"/>
          <a:cs typeface="+mn-cs"/>
        </a:defRPr>
      </a:lvl3pPr>
      <a:lvl4pPr marL="1596276" indent="-228045" algn="l" defTabSz="456082" rtl="0" eaLnBrk="1" latinLnBrk="0" hangingPunct="1">
        <a:spcBef>
          <a:spcPct val="20000"/>
        </a:spcBef>
        <a:buFont typeface="Arial"/>
        <a:buChar char="–"/>
        <a:defRPr sz="2000" kern="1200">
          <a:solidFill>
            <a:schemeClr val="tx1"/>
          </a:solidFill>
          <a:latin typeface="+mn-lt"/>
          <a:ea typeface="+mn-ea"/>
          <a:cs typeface="+mn-cs"/>
        </a:defRPr>
      </a:lvl4pPr>
      <a:lvl5pPr marL="2052353" indent="-228045" algn="l" defTabSz="456082" rtl="0" eaLnBrk="1" latinLnBrk="0" hangingPunct="1">
        <a:spcBef>
          <a:spcPct val="20000"/>
        </a:spcBef>
        <a:buFont typeface="Arial"/>
        <a:buChar char="»"/>
        <a:defRPr sz="2000" kern="1200">
          <a:solidFill>
            <a:schemeClr val="tx1"/>
          </a:solidFill>
          <a:latin typeface="+mn-lt"/>
          <a:ea typeface="+mn-ea"/>
          <a:cs typeface="+mn-cs"/>
        </a:defRPr>
      </a:lvl5pPr>
      <a:lvl6pPr marL="2508434" indent="-228045" algn="l" defTabSz="456082" rtl="0" eaLnBrk="1" latinLnBrk="0" hangingPunct="1">
        <a:spcBef>
          <a:spcPct val="20000"/>
        </a:spcBef>
        <a:buFont typeface="Arial"/>
        <a:buChar char="•"/>
        <a:defRPr sz="2000" kern="1200">
          <a:solidFill>
            <a:schemeClr val="tx1"/>
          </a:solidFill>
          <a:latin typeface="+mn-lt"/>
          <a:ea typeface="+mn-ea"/>
          <a:cs typeface="+mn-cs"/>
        </a:defRPr>
      </a:lvl6pPr>
      <a:lvl7pPr marL="2964513" indent="-228045" algn="l" defTabSz="456082" rtl="0" eaLnBrk="1" latinLnBrk="0" hangingPunct="1">
        <a:spcBef>
          <a:spcPct val="20000"/>
        </a:spcBef>
        <a:buFont typeface="Arial"/>
        <a:buChar char="•"/>
        <a:defRPr sz="2000" kern="1200">
          <a:solidFill>
            <a:schemeClr val="tx1"/>
          </a:solidFill>
          <a:latin typeface="+mn-lt"/>
          <a:ea typeface="+mn-ea"/>
          <a:cs typeface="+mn-cs"/>
        </a:defRPr>
      </a:lvl7pPr>
      <a:lvl8pPr marL="3420591" indent="-228045" algn="l" defTabSz="456082" rtl="0" eaLnBrk="1" latinLnBrk="0" hangingPunct="1">
        <a:spcBef>
          <a:spcPct val="20000"/>
        </a:spcBef>
        <a:buFont typeface="Arial"/>
        <a:buChar char="•"/>
        <a:defRPr sz="2000" kern="1200">
          <a:solidFill>
            <a:schemeClr val="tx1"/>
          </a:solidFill>
          <a:latin typeface="+mn-lt"/>
          <a:ea typeface="+mn-ea"/>
          <a:cs typeface="+mn-cs"/>
        </a:defRPr>
      </a:lvl8pPr>
      <a:lvl9pPr marL="3876667" indent="-228045" algn="l" defTabSz="456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82" rtl="0" eaLnBrk="1" latinLnBrk="0" hangingPunct="1">
        <a:defRPr sz="1800" kern="1200">
          <a:solidFill>
            <a:schemeClr val="tx1"/>
          </a:solidFill>
          <a:latin typeface="+mn-lt"/>
          <a:ea typeface="+mn-ea"/>
          <a:cs typeface="+mn-cs"/>
        </a:defRPr>
      </a:lvl1pPr>
      <a:lvl2pPr marL="456082" algn="l" defTabSz="456082" rtl="0" eaLnBrk="1" latinLnBrk="0" hangingPunct="1">
        <a:defRPr sz="1800" kern="1200">
          <a:solidFill>
            <a:schemeClr val="tx1"/>
          </a:solidFill>
          <a:latin typeface="+mn-lt"/>
          <a:ea typeface="+mn-ea"/>
          <a:cs typeface="+mn-cs"/>
        </a:defRPr>
      </a:lvl2pPr>
      <a:lvl3pPr marL="912158" algn="l" defTabSz="456082" rtl="0" eaLnBrk="1" latinLnBrk="0" hangingPunct="1">
        <a:defRPr sz="1800" kern="1200">
          <a:solidFill>
            <a:schemeClr val="tx1"/>
          </a:solidFill>
          <a:latin typeface="+mn-lt"/>
          <a:ea typeface="+mn-ea"/>
          <a:cs typeface="+mn-cs"/>
        </a:defRPr>
      </a:lvl3pPr>
      <a:lvl4pPr marL="1368237" algn="l" defTabSz="456082" rtl="0" eaLnBrk="1" latinLnBrk="0" hangingPunct="1">
        <a:defRPr sz="1800" kern="1200">
          <a:solidFill>
            <a:schemeClr val="tx1"/>
          </a:solidFill>
          <a:latin typeface="+mn-lt"/>
          <a:ea typeface="+mn-ea"/>
          <a:cs typeface="+mn-cs"/>
        </a:defRPr>
      </a:lvl4pPr>
      <a:lvl5pPr marL="1824314" algn="l" defTabSz="456082" rtl="0" eaLnBrk="1" latinLnBrk="0" hangingPunct="1">
        <a:defRPr sz="1800" kern="1200">
          <a:solidFill>
            <a:schemeClr val="tx1"/>
          </a:solidFill>
          <a:latin typeface="+mn-lt"/>
          <a:ea typeface="+mn-ea"/>
          <a:cs typeface="+mn-cs"/>
        </a:defRPr>
      </a:lvl5pPr>
      <a:lvl6pPr marL="2280393" algn="l" defTabSz="456082" rtl="0" eaLnBrk="1" latinLnBrk="0" hangingPunct="1">
        <a:defRPr sz="1800" kern="1200">
          <a:solidFill>
            <a:schemeClr val="tx1"/>
          </a:solidFill>
          <a:latin typeface="+mn-lt"/>
          <a:ea typeface="+mn-ea"/>
          <a:cs typeface="+mn-cs"/>
        </a:defRPr>
      </a:lvl6pPr>
      <a:lvl7pPr marL="2736471" algn="l" defTabSz="456082" rtl="0" eaLnBrk="1" latinLnBrk="0" hangingPunct="1">
        <a:defRPr sz="1800" kern="1200">
          <a:solidFill>
            <a:schemeClr val="tx1"/>
          </a:solidFill>
          <a:latin typeface="+mn-lt"/>
          <a:ea typeface="+mn-ea"/>
          <a:cs typeface="+mn-cs"/>
        </a:defRPr>
      </a:lvl7pPr>
      <a:lvl8pPr marL="3192552" algn="l" defTabSz="456082" rtl="0" eaLnBrk="1" latinLnBrk="0" hangingPunct="1">
        <a:defRPr sz="1800" kern="1200">
          <a:solidFill>
            <a:schemeClr val="tx1"/>
          </a:solidFill>
          <a:latin typeface="+mn-lt"/>
          <a:ea typeface="+mn-ea"/>
          <a:cs typeface="+mn-cs"/>
        </a:defRPr>
      </a:lvl8pPr>
      <a:lvl9pPr marL="3648628" algn="l" defTabSz="45608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946" y="-1"/>
            <a:ext cx="885950" cy="1246188"/>
          </a:xfrm>
          <a:prstGeom prst="rect">
            <a:avLst/>
          </a:prstGeom>
        </p:spPr>
      </p:pic>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2875" y="6222711"/>
            <a:ext cx="904875" cy="494722"/>
          </a:xfrm>
          <a:prstGeom prst="rect">
            <a:avLst/>
          </a:prstGeom>
        </p:spPr>
      </p:pic>
      <p:cxnSp>
        <p:nvCxnSpPr>
          <p:cNvPr id="5" name="Straight Connector 4"/>
          <p:cNvCxnSpPr/>
          <p:nvPr userDrawn="1"/>
        </p:nvCxnSpPr>
        <p:spPr>
          <a:xfrm>
            <a:off x="0" y="6096000"/>
            <a:ext cx="9144000" cy="0"/>
          </a:xfrm>
          <a:prstGeom prst="line">
            <a:avLst/>
          </a:prstGeom>
          <a:ln w="19050">
            <a:gradFill flip="none" rotWithShape="1">
              <a:gsLst>
                <a:gs pos="0">
                  <a:srgbClr val="005892"/>
                </a:gs>
                <a:gs pos="67000">
                  <a:srgbClr val="00B0F0"/>
                </a:gs>
                <a:gs pos="100000">
                  <a:srgbClr val="0054A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7479214" y="6324087"/>
            <a:ext cx="1562900" cy="402638"/>
            <a:chOff x="1191374" y="6689383"/>
            <a:chExt cx="2500640" cy="483166"/>
          </a:xfrm>
        </p:grpSpPr>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91374" y="6689383"/>
              <a:ext cx="483166" cy="483166"/>
            </a:xfrm>
            <a:prstGeom prst="rect">
              <a:avLst/>
            </a:prstGeom>
          </p:spPr>
        </p:pic>
        <p:sp>
          <p:nvSpPr>
            <p:cNvPr id="13" name="TextBox 12"/>
            <p:cNvSpPr txBox="1"/>
            <p:nvPr/>
          </p:nvSpPr>
          <p:spPr>
            <a:xfrm>
              <a:off x="1695467" y="6745379"/>
              <a:ext cx="1996547" cy="318549"/>
            </a:xfrm>
            <a:prstGeom prst="rect">
              <a:avLst/>
            </a:prstGeom>
            <a:noFill/>
          </p:spPr>
          <p:txBody>
            <a:bodyPr wrap="none" rtlCol="0">
              <a:spAutoFit/>
            </a:bodyPr>
            <a:lstStyle/>
            <a:p>
              <a:r>
                <a:rPr lang="en-US" sz="1125" b="1" spc="106" baseline="0" dirty="0" smtClean="0">
                  <a:solidFill>
                    <a:srgbClr val="294D77"/>
                  </a:solidFill>
                </a:rPr>
                <a:t>#PCFRetreat18</a:t>
              </a:r>
              <a:endParaRPr lang="en-US" sz="1125" b="1" spc="106" baseline="0" dirty="0">
                <a:solidFill>
                  <a:srgbClr val="294D77"/>
                </a:solidFill>
              </a:endParaRPr>
            </a:p>
          </p:txBody>
        </p:sp>
      </p:grpSp>
    </p:spTree>
    <p:extLst>
      <p:ext uri="{BB962C8B-B14F-4D97-AF65-F5344CB8AC3E}">
        <p14:creationId xmlns:p14="http://schemas.microsoft.com/office/powerpoint/2010/main" val="1961717214"/>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Lst>
  <p:transition>
    <p:fade/>
  </p:transition>
  <p:timing>
    <p:tnLst>
      <p:par>
        <p:cTn id="1" dur="indefinite" restart="never" nodeType="tmRoot"/>
      </p:par>
    </p:tnLst>
  </p:timing>
  <p:txStyles>
    <p:titleStyle>
      <a:lvl1pPr algn="ctr" defTabSz="816266" rtl="0" eaLnBrk="1" latinLnBrk="0" hangingPunct="1">
        <a:spcBef>
          <a:spcPct val="0"/>
        </a:spcBef>
        <a:buNone/>
        <a:defRPr sz="3938" kern="1200">
          <a:solidFill>
            <a:schemeClr val="tx1"/>
          </a:solidFill>
          <a:latin typeface="+mj-lt"/>
          <a:ea typeface="+mj-ea"/>
          <a:cs typeface="+mj-cs"/>
        </a:defRPr>
      </a:lvl1pPr>
    </p:titleStyle>
    <p:bodyStyle>
      <a:lvl1pPr marL="306100" indent="-306100" algn="l" defTabSz="816266" rtl="0" eaLnBrk="1" latinLnBrk="0" hangingPunct="1">
        <a:spcBef>
          <a:spcPct val="20000"/>
        </a:spcBef>
        <a:buFont typeface="Arial" pitchFamily="34" charset="0"/>
        <a:buChar char="•"/>
        <a:defRPr sz="2875" kern="1200">
          <a:solidFill>
            <a:schemeClr val="tx1"/>
          </a:solidFill>
          <a:latin typeface="+mn-lt"/>
          <a:ea typeface="+mn-ea"/>
          <a:cs typeface="+mn-cs"/>
        </a:defRPr>
      </a:lvl1pPr>
      <a:lvl2pPr marL="663216" indent="-255084" algn="l" defTabSz="81626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32" indent="-204066" algn="l" defTabSz="816266" rtl="0" eaLnBrk="1" latinLnBrk="0" hangingPunct="1">
        <a:spcBef>
          <a:spcPct val="20000"/>
        </a:spcBef>
        <a:buFont typeface="Arial" pitchFamily="34" charset="0"/>
        <a:buChar char="•"/>
        <a:defRPr sz="2125" kern="1200">
          <a:solidFill>
            <a:schemeClr val="tx1"/>
          </a:solidFill>
          <a:latin typeface="+mn-lt"/>
          <a:ea typeface="+mn-ea"/>
          <a:cs typeface="+mn-cs"/>
        </a:defRPr>
      </a:lvl3pPr>
      <a:lvl4pPr marL="1428464"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4pPr>
      <a:lvl5pPr marL="1836596"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5pPr>
      <a:lvl6pPr marL="2244729"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6pPr>
      <a:lvl7pPr marL="2652862"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7pPr>
      <a:lvl8pPr marL="3060995"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8pPr>
      <a:lvl9pPr marL="3469128" indent="-204066" algn="l" defTabSz="816266" rtl="0" eaLnBrk="1" latinLnBrk="0" hangingPunct="1">
        <a:spcBef>
          <a:spcPct val="20000"/>
        </a:spcBef>
        <a:buFont typeface="Arial" pitchFamily="34" charset="0"/>
        <a:buChar char="•"/>
        <a:defRPr sz="1813" kern="1200">
          <a:solidFill>
            <a:schemeClr val="tx1"/>
          </a:solidFill>
          <a:latin typeface="+mn-lt"/>
          <a:ea typeface="+mn-ea"/>
          <a:cs typeface="+mn-cs"/>
        </a:defRPr>
      </a:lvl9pPr>
    </p:bodyStyle>
    <p:otherStyle>
      <a:defPPr>
        <a:defRPr lang="en-US"/>
      </a:defPPr>
      <a:lvl1pPr marL="0" algn="l" defTabSz="816266" rtl="0" eaLnBrk="1" latinLnBrk="0" hangingPunct="1">
        <a:defRPr sz="1625" kern="1200">
          <a:solidFill>
            <a:schemeClr val="tx1"/>
          </a:solidFill>
          <a:latin typeface="+mn-lt"/>
          <a:ea typeface="+mn-ea"/>
          <a:cs typeface="+mn-cs"/>
        </a:defRPr>
      </a:lvl1pPr>
      <a:lvl2pPr marL="408133" algn="l" defTabSz="816266" rtl="0" eaLnBrk="1" latinLnBrk="0" hangingPunct="1">
        <a:defRPr sz="1625" kern="1200">
          <a:solidFill>
            <a:schemeClr val="tx1"/>
          </a:solidFill>
          <a:latin typeface="+mn-lt"/>
          <a:ea typeface="+mn-ea"/>
          <a:cs typeface="+mn-cs"/>
        </a:defRPr>
      </a:lvl2pPr>
      <a:lvl3pPr marL="816266" algn="l" defTabSz="816266" rtl="0" eaLnBrk="1" latinLnBrk="0" hangingPunct="1">
        <a:defRPr sz="1625" kern="1200">
          <a:solidFill>
            <a:schemeClr val="tx1"/>
          </a:solidFill>
          <a:latin typeface="+mn-lt"/>
          <a:ea typeface="+mn-ea"/>
          <a:cs typeface="+mn-cs"/>
        </a:defRPr>
      </a:lvl3pPr>
      <a:lvl4pPr marL="1224399" algn="l" defTabSz="816266" rtl="0" eaLnBrk="1" latinLnBrk="0" hangingPunct="1">
        <a:defRPr sz="1625" kern="1200">
          <a:solidFill>
            <a:schemeClr val="tx1"/>
          </a:solidFill>
          <a:latin typeface="+mn-lt"/>
          <a:ea typeface="+mn-ea"/>
          <a:cs typeface="+mn-cs"/>
        </a:defRPr>
      </a:lvl4pPr>
      <a:lvl5pPr marL="1632532" algn="l" defTabSz="816266" rtl="0" eaLnBrk="1" latinLnBrk="0" hangingPunct="1">
        <a:defRPr sz="1625" kern="1200">
          <a:solidFill>
            <a:schemeClr val="tx1"/>
          </a:solidFill>
          <a:latin typeface="+mn-lt"/>
          <a:ea typeface="+mn-ea"/>
          <a:cs typeface="+mn-cs"/>
        </a:defRPr>
      </a:lvl5pPr>
      <a:lvl6pPr marL="2040664" algn="l" defTabSz="816266" rtl="0" eaLnBrk="1" latinLnBrk="0" hangingPunct="1">
        <a:defRPr sz="1625" kern="1200">
          <a:solidFill>
            <a:schemeClr val="tx1"/>
          </a:solidFill>
          <a:latin typeface="+mn-lt"/>
          <a:ea typeface="+mn-ea"/>
          <a:cs typeface="+mn-cs"/>
        </a:defRPr>
      </a:lvl6pPr>
      <a:lvl7pPr marL="2448796" algn="l" defTabSz="816266" rtl="0" eaLnBrk="1" latinLnBrk="0" hangingPunct="1">
        <a:defRPr sz="1625" kern="1200">
          <a:solidFill>
            <a:schemeClr val="tx1"/>
          </a:solidFill>
          <a:latin typeface="+mn-lt"/>
          <a:ea typeface="+mn-ea"/>
          <a:cs typeface="+mn-cs"/>
        </a:defRPr>
      </a:lvl7pPr>
      <a:lvl8pPr marL="2856929" algn="l" defTabSz="816266" rtl="0" eaLnBrk="1" latinLnBrk="0" hangingPunct="1">
        <a:defRPr sz="1625" kern="1200">
          <a:solidFill>
            <a:schemeClr val="tx1"/>
          </a:solidFill>
          <a:latin typeface="+mn-lt"/>
          <a:ea typeface="+mn-ea"/>
          <a:cs typeface="+mn-cs"/>
        </a:defRPr>
      </a:lvl8pPr>
      <a:lvl9pPr marL="3265061" algn="l" defTabSz="816266" rtl="0" eaLnBrk="1" latinLnBrk="0" hangingPunct="1">
        <a:defRPr sz="16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2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216" tIns="45609" rIns="91216" bIns="45609" rtlCol="0" anchor="ctr"/>
          <a:lstStyle>
            <a:lvl1pPr algn="l" fontAlgn="auto">
              <a:spcBef>
                <a:spcPts val="0"/>
              </a:spcBef>
              <a:spcAft>
                <a:spcPts val="0"/>
              </a:spcAft>
              <a:defRPr sz="1200">
                <a:solidFill>
                  <a:schemeClr val="tx1">
                    <a:tint val="75000"/>
                  </a:schemeClr>
                </a:solidFill>
                <a:latin typeface="+mn-lt"/>
              </a:defRPr>
            </a:lvl1pPr>
          </a:lstStyle>
          <a:p>
            <a:pPr defTabSz="912158">
              <a:defRPr/>
            </a:pPr>
            <a:fld id="{CE2985EB-D01A-47A3-BD99-5D109FA1EA42}" type="datetimeFigureOut">
              <a:rPr lang="en-US">
                <a:solidFill>
                  <a:prstClr val="black">
                    <a:tint val="75000"/>
                  </a:prstClr>
                </a:solidFill>
              </a:rPr>
              <a:pPr defTabSz="912158">
                <a:defRPr/>
              </a:pPr>
              <a:t>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16" tIns="45609" rIns="91216" bIns="45609" rtlCol="0" anchor="ctr"/>
          <a:lstStyle>
            <a:lvl1pPr algn="ctr" fontAlgn="auto">
              <a:spcBef>
                <a:spcPts val="0"/>
              </a:spcBef>
              <a:spcAft>
                <a:spcPts val="0"/>
              </a:spcAft>
              <a:defRPr sz="1200">
                <a:solidFill>
                  <a:schemeClr val="tx1">
                    <a:tint val="75000"/>
                  </a:schemeClr>
                </a:solidFill>
                <a:latin typeface="+mn-lt"/>
              </a:defRPr>
            </a:lvl1pPr>
          </a:lstStyle>
          <a:p>
            <a:pPr defTabSz="912158">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16" tIns="45609" rIns="91216" bIns="45609" rtlCol="0" anchor="ctr"/>
          <a:lstStyle>
            <a:lvl1pPr algn="r" fontAlgn="auto">
              <a:spcBef>
                <a:spcPts val="0"/>
              </a:spcBef>
              <a:spcAft>
                <a:spcPts val="0"/>
              </a:spcAft>
              <a:defRPr sz="1200">
                <a:solidFill>
                  <a:schemeClr val="tx1">
                    <a:tint val="75000"/>
                  </a:schemeClr>
                </a:solidFill>
                <a:latin typeface="+mn-lt"/>
              </a:defRPr>
            </a:lvl1pPr>
          </a:lstStyle>
          <a:p>
            <a:pPr defTabSz="912158">
              <a:defRPr/>
            </a:pPr>
            <a:fld id="{336AE247-5E63-4B31-B06A-71FA3BE21007}" type="slidenum">
              <a:rPr lang="en-US">
                <a:solidFill>
                  <a:prstClr val="black">
                    <a:tint val="75000"/>
                  </a:prstClr>
                </a:solidFill>
              </a:rPr>
              <a:pPr defTabSz="912158">
                <a:defRPr/>
              </a:pPr>
              <a:t>‹#›</a:t>
            </a:fld>
            <a:endParaRPr lang="en-US">
              <a:solidFill>
                <a:prstClr val="black">
                  <a:tint val="75000"/>
                </a:prstClr>
              </a:solidFill>
            </a:endParaRPr>
          </a:p>
        </p:txBody>
      </p:sp>
    </p:spTree>
    <p:extLst>
      <p:ext uri="{BB962C8B-B14F-4D97-AF65-F5344CB8AC3E}">
        <p14:creationId xmlns:p14="http://schemas.microsoft.com/office/powerpoint/2010/main" val="99371764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082" algn="ctr" rtl="0" fontAlgn="base">
        <a:spcBef>
          <a:spcPct val="0"/>
        </a:spcBef>
        <a:spcAft>
          <a:spcPct val="0"/>
        </a:spcAft>
        <a:defRPr sz="4400">
          <a:solidFill>
            <a:schemeClr val="tx1"/>
          </a:solidFill>
          <a:latin typeface="Calibri" pitchFamily="34" charset="0"/>
        </a:defRPr>
      </a:lvl6pPr>
      <a:lvl7pPr marL="912158" algn="ctr" rtl="0" fontAlgn="base">
        <a:spcBef>
          <a:spcPct val="0"/>
        </a:spcBef>
        <a:spcAft>
          <a:spcPct val="0"/>
        </a:spcAft>
        <a:defRPr sz="4400">
          <a:solidFill>
            <a:schemeClr val="tx1"/>
          </a:solidFill>
          <a:latin typeface="Calibri" pitchFamily="34" charset="0"/>
        </a:defRPr>
      </a:lvl7pPr>
      <a:lvl8pPr marL="1368237" algn="ctr" rtl="0" fontAlgn="base">
        <a:spcBef>
          <a:spcPct val="0"/>
        </a:spcBef>
        <a:spcAft>
          <a:spcPct val="0"/>
        </a:spcAft>
        <a:defRPr sz="4400">
          <a:solidFill>
            <a:schemeClr val="tx1"/>
          </a:solidFill>
          <a:latin typeface="Calibri" pitchFamily="34" charset="0"/>
        </a:defRPr>
      </a:lvl8pPr>
      <a:lvl9pPr marL="1824314" algn="ctr" rtl="0" fontAlgn="base">
        <a:spcBef>
          <a:spcPct val="0"/>
        </a:spcBef>
        <a:spcAft>
          <a:spcPct val="0"/>
        </a:spcAft>
        <a:defRPr sz="4400">
          <a:solidFill>
            <a:schemeClr val="tx1"/>
          </a:solidFill>
          <a:latin typeface="Calibri" pitchFamily="34" charset="0"/>
        </a:defRPr>
      </a:lvl9pPr>
    </p:titleStyle>
    <p:bodyStyle>
      <a:lvl1pPr marL="342059" indent="-34205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125" indent="-28504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197" indent="-22804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276" indent="-22804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353" indent="-22804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434"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513"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591"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667"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58" rtl="0" eaLnBrk="1" latinLnBrk="0" hangingPunct="1">
        <a:defRPr sz="1800" kern="1200">
          <a:solidFill>
            <a:schemeClr val="tx1"/>
          </a:solidFill>
          <a:latin typeface="+mn-lt"/>
          <a:ea typeface="+mn-ea"/>
          <a:cs typeface="+mn-cs"/>
        </a:defRPr>
      </a:lvl1pPr>
      <a:lvl2pPr marL="456082" algn="l" defTabSz="912158" rtl="0" eaLnBrk="1" latinLnBrk="0" hangingPunct="1">
        <a:defRPr sz="1800" kern="1200">
          <a:solidFill>
            <a:schemeClr val="tx1"/>
          </a:solidFill>
          <a:latin typeface="+mn-lt"/>
          <a:ea typeface="+mn-ea"/>
          <a:cs typeface="+mn-cs"/>
        </a:defRPr>
      </a:lvl2pPr>
      <a:lvl3pPr marL="912158" algn="l" defTabSz="912158" rtl="0" eaLnBrk="1" latinLnBrk="0" hangingPunct="1">
        <a:defRPr sz="1800" kern="1200">
          <a:solidFill>
            <a:schemeClr val="tx1"/>
          </a:solidFill>
          <a:latin typeface="+mn-lt"/>
          <a:ea typeface="+mn-ea"/>
          <a:cs typeface="+mn-cs"/>
        </a:defRPr>
      </a:lvl3pPr>
      <a:lvl4pPr marL="1368237" algn="l" defTabSz="912158" rtl="0" eaLnBrk="1" latinLnBrk="0" hangingPunct="1">
        <a:defRPr sz="1800" kern="1200">
          <a:solidFill>
            <a:schemeClr val="tx1"/>
          </a:solidFill>
          <a:latin typeface="+mn-lt"/>
          <a:ea typeface="+mn-ea"/>
          <a:cs typeface="+mn-cs"/>
        </a:defRPr>
      </a:lvl4pPr>
      <a:lvl5pPr marL="1824314" algn="l" defTabSz="912158" rtl="0" eaLnBrk="1" latinLnBrk="0" hangingPunct="1">
        <a:defRPr sz="1800" kern="1200">
          <a:solidFill>
            <a:schemeClr val="tx1"/>
          </a:solidFill>
          <a:latin typeface="+mn-lt"/>
          <a:ea typeface="+mn-ea"/>
          <a:cs typeface="+mn-cs"/>
        </a:defRPr>
      </a:lvl5pPr>
      <a:lvl6pPr marL="2280393" algn="l" defTabSz="912158" rtl="0" eaLnBrk="1" latinLnBrk="0" hangingPunct="1">
        <a:defRPr sz="1800" kern="1200">
          <a:solidFill>
            <a:schemeClr val="tx1"/>
          </a:solidFill>
          <a:latin typeface="+mn-lt"/>
          <a:ea typeface="+mn-ea"/>
          <a:cs typeface="+mn-cs"/>
        </a:defRPr>
      </a:lvl6pPr>
      <a:lvl7pPr marL="2736471" algn="l" defTabSz="912158" rtl="0" eaLnBrk="1" latinLnBrk="0" hangingPunct="1">
        <a:defRPr sz="1800" kern="1200">
          <a:solidFill>
            <a:schemeClr val="tx1"/>
          </a:solidFill>
          <a:latin typeface="+mn-lt"/>
          <a:ea typeface="+mn-ea"/>
          <a:cs typeface="+mn-cs"/>
        </a:defRPr>
      </a:lvl7pPr>
      <a:lvl8pPr marL="3192552" algn="l" defTabSz="912158" rtl="0" eaLnBrk="1" latinLnBrk="0" hangingPunct="1">
        <a:defRPr sz="1800" kern="1200">
          <a:solidFill>
            <a:schemeClr val="tx1"/>
          </a:solidFill>
          <a:latin typeface="+mn-lt"/>
          <a:ea typeface="+mn-ea"/>
          <a:cs typeface="+mn-cs"/>
        </a:defRPr>
      </a:lvl8pPr>
      <a:lvl9pPr marL="3648628" algn="l" defTabSz="91215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16" tIns="45609" rIns="91216" bIns="456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1"/>
            <a:ext cx="8229600" cy="4525963"/>
          </a:xfrm>
          <a:prstGeom prst="rect">
            <a:avLst/>
          </a:prstGeom>
        </p:spPr>
        <p:txBody>
          <a:bodyPr vert="horz" lIns="91216" tIns="45609" rIns="91216" bIns="456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216" tIns="45609" rIns="91216" bIns="45609" rtlCol="0" anchor="ctr"/>
          <a:lstStyle>
            <a:lvl1pPr algn="l">
              <a:defRPr sz="1200">
                <a:solidFill>
                  <a:schemeClr val="tx1">
                    <a:tint val="75000"/>
                  </a:schemeClr>
                </a:solidFill>
              </a:defRPr>
            </a:lvl1pPr>
          </a:lstStyle>
          <a:p>
            <a:pPr defTabSz="912158"/>
            <a:fld id="{66215ACF-1826-49BF-8639-2740C5E59DB0}" type="datetimeFigureOut">
              <a:rPr lang="en-US" smtClean="0">
                <a:solidFill>
                  <a:prstClr val="black">
                    <a:tint val="75000"/>
                  </a:prstClr>
                </a:solidFill>
              </a:rPr>
              <a:pPr defTabSz="912158"/>
              <a:t>11/6/2020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16" tIns="45609" rIns="91216" bIns="45609" rtlCol="0" anchor="ctr"/>
          <a:lstStyle>
            <a:lvl1pPr algn="ctr">
              <a:defRPr sz="1200">
                <a:solidFill>
                  <a:schemeClr val="tx1">
                    <a:tint val="75000"/>
                  </a:schemeClr>
                </a:solidFill>
              </a:defRPr>
            </a:lvl1pPr>
          </a:lstStyle>
          <a:p>
            <a:pPr defTabSz="912158"/>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16" tIns="45609" rIns="91216" bIns="45609" rtlCol="0" anchor="ctr"/>
          <a:lstStyle>
            <a:lvl1pPr algn="r">
              <a:defRPr sz="1200">
                <a:solidFill>
                  <a:schemeClr val="tx1">
                    <a:tint val="75000"/>
                  </a:schemeClr>
                </a:solidFill>
              </a:defRPr>
            </a:lvl1pPr>
          </a:lstStyle>
          <a:p>
            <a:pPr defTabSz="912158"/>
            <a:fld id="{662574EA-0E10-4A73-82F6-50D5B4753BDF}" type="slidenum">
              <a:rPr lang="en-US" smtClean="0">
                <a:solidFill>
                  <a:prstClr val="black">
                    <a:tint val="75000"/>
                  </a:prstClr>
                </a:solidFill>
              </a:rPr>
              <a:pPr defTabSz="912158"/>
              <a:t>‹#›</a:t>
            </a:fld>
            <a:endParaRPr lang="en-US">
              <a:solidFill>
                <a:prstClr val="black">
                  <a:tint val="75000"/>
                </a:prstClr>
              </a:solidFill>
            </a:endParaRPr>
          </a:p>
        </p:txBody>
      </p:sp>
    </p:spTree>
    <p:extLst>
      <p:ext uri="{BB962C8B-B14F-4D97-AF65-F5344CB8AC3E}">
        <p14:creationId xmlns:p14="http://schemas.microsoft.com/office/powerpoint/2010/main" val="3351231692"/>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Lst>
  <p:txStyles>
    <p:titleStyle>
      <a:lvl1pPr algn="ctr" defTabSz="912158" rtl="0" eaLnBrk="1" latinLnBrk="0" hangingPunct="1">
        <a:spcBef>
          <a:spcPct val="0"/>
        </a:spcBef>
        <a:buNone/>
        <a:defRPr sz="4400" kern="1200">
          <a:solidFill>
            <a:schemeClr val="tx1"/>
          </a:solidFill>
          <a:latin typeface="+mj-lt"/>
          <a:ea typeface="+mj-ea"/>
          <a:cs typeface="+mj-cs"/>
        </a:defRPr>
      </a:lvl1pPr>
    </p:titleStyle>
    <p:bodyStyle>
      <a:lvl1pPr marL="342059" indent="-342059" algn="l" defTabSz="91215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25" indent="-285047" algn="l" defTabSz="91215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197" indent="-228045" algn="l" defTabSz="91215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276"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3"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434"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513"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591"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667" indent="-228045" algn="l" defTabSz="9121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58" rtl="0" eaLnBrk="1" latinLnBrk="0" hangingPunct="1">
        <a:defRPr sz="1800" kern="1200">
          <a:solidFill>
            <a:schemeClr val="tx1"/>
          </a:solidFill>
          <a:latin typeface="+mn-lt"/>
          <a:ea typeface="+mn-ea"/>
          <a:cs typeface="+mn-cs"/>
        </a:defRPr>
      </a:lvl1pPr>
      <a:lvl2pPr marL="456082" algn="l" defTabSz="912158" rtl="0" eaLnBrk="1" latinLnBrk="0" hangingPunct="1">
        <a:defRPr sz="1800" kern="1200">
          <a:solidFill>
            <a:schemeClr val="tx1"/>
          </a:solidFill>
          <a:latin typeface="+mn-lt"/>
          <a:ea typeface="+mn-ea"/>
          <a:cs typeface="+mn-cs"/>
        </a:defRPr>
      </a:lvl2pPr>
      <a:lvl3pPr marL="912158" algn="l" defTabSz="912158" rtl="0" eaLnBrk="1" latinLnBrk="0" hangingPunct="1">
        <a:defRPr sz="1800" kern="1200">
          <a:solidFill>
            <a:schemeClr val="tx1"/>
          </a:solidFill>
          <a:latin typeface="+mn-lt"/>
          <a:ea typeface="+mn-ea"/>
          <a:cs typeface="+mn-cs"/>
        </a:defRPr>
      </a:lvl3pPr>
      <a:lvl4pPr marL="1368237" algn="l" defTabSz="912158" rtl="0" eaLnBrk="1" latinLnBrk="0" hangingPunct="1">
        <a:defRPr sz="1800" kern="1200">
          <a:solidFill>
            <a:schemeClr val="tx1"/>
          </a:solidFill>
          <a:latin typeface="+mn-lt"/>
          <a:ea typeface="+mn-ea"/>
          <a:cs typeface="+mn-cs"/>
        </a:defRPr>
      </a:lvl4pPr>
      <a:lvl5pPr marL="1824314" algn="l" defTabSz="912158" rtl="0" eaLnBrk="1" latinLnBrk="0" hangingPunct="1">
        <a:defRPr sz="1800" kern="1200">
          <a:solidFill>
            <a:schemeClr val="tx1"/>
          </a:solidFill>
          <a:latin typeface="+mn-lt"/>
          <a:ea typeface="+mn-ea"/>
          <a:cs typeface="+mn-cs"/>
        </a:defRPr>
      </a:lvl5pPr>
      <a:lvl6pPr marL="2280393" algn="l" defTabSz="912158" rtl="0" eaLnBrk="1" latinLnBrk="0" hangingPunct="1">
        <a:defRPr sz="1800" kern="1200">
          <a:solidFill>
            <a:schemeClr val="tx1"/>
          </a:solidFill>
          <a:latin typeface="+mn-lt"/>
          <a:ea typeface="+mn-ea"/>
          <a:cs typeface="+mn-cs"/>
        </a:defRPr>
      </a:lvl6pPr>
      <a:lvl7pPr marL="2736471" algn="l" defTabSz="912158" rtl="0" eaLnBrk="1" latinLnBrk="0" hangingPunct="1">
        <a:defRPr sz="1800" kern="1200">
          <a:solidFill>
            <a:schemeClr val="tx1"/>
          </a:solidFill>
          <a:latin typeface="+mn-lt"/>
          <a:ea typeface="+mn-ea"/>
          <a:cs typeface="+mn-cs"/>
        </a:defRPr>
      </a:lvl7pPr>
      <a:lvl8pPr marL="3192552" algn="l" defTabSz="912158" rtl="0" eaLnBrk="1" latinLnBrk="0" hangingPunct="1">
        <a:defRPr sz="1800" kern="1200">
          <a:solidFill>
            <a:schemeClr val="tx1"/>
          </a:solidFill>
          <a:latin typeface="+mn-lt"/>
          <a:ea typeface="+mn-ea"/>
          <a:cs typeface="+mn-cs"/>
        </a:defRPr>
      </a:lvl8pPr>
      <a:lvl9pPr marL="3648628" algn="l" defTabSz="91215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475799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8" r:id="rId3"/>
  </p:sldLayoutIdLst>
  <p:txStyles>
    <p:titleStyle>
      <a:lvl1pPr algn="ctr" defTabSz="407942" rtl="0" eaLnBrk="1" latinLnBrk="0" hangingPunct="1">
        <a:spcBef>
          <a:spcPct val="0"/>
        </a:spcBef>
        <a:buNone/>
        <a:defRPr sz="3900" kern="1200">
          <a:solidFill>
            <a:schemeClr val="tx1"/>
          </a:solidFill>
          <a:latin typeface="+mj-lt"/>
          <a:ea typeface="+mj-ea"/>
          <a:cs typeface="+mj-cs"/>
        </a:defRPr>
      </a:lvl1pPr>
    </p:titleStyle>
    <p:bodyStyle>
      <a:lvl1pPr marL="305986" indent="-305986" algn="l" defTabSz="407942" rtl="0" eaLnBrk="1" latinLnBrk="0" hangingPunct="1">
        <a:spcBef>
          <a:spcPct val="20000"/>
        </a:spcBef>
        <a:buFont typeface="Arial"/>
        <a:buChar char="•"/>
        <a:defRPr sz="2900" kern="1200">
          <a:solidFill>
            <a:schemeClr val="tx1"/>
          </a:solidFill>
          <a:latin typeface="+mn-lt"/>
          <a:ea typeface="+mn-ea"/>
          <a:cs typeface="+mn-cs"/>
        </a:defRPr>
      </a:lvl1pPr>
      <a:lvl2pPr marL="662910" indent="-254963" algn="l" defTabSz="407942" rtl="0" eaLnBrk="1" latinLnBrk="0" hangingPunct="1">
        <a:spcBef>
          <a:spcPct val="20000"/>
        </a:spcBef>
        <a:buFont typeface="Arial"/>
        <a:buChar char="–"/>
        <a:defRPr sz="2500" kern="1200">
          <a:solidFill>
            <a:schemeClr val="tx1"/>
          </a:solidFill>
          <a:latin typeface="+mn-lt"/>
          <a:ea typeface="+mn-ea"/>
          <a:cs typeface="+mn-cs"/>
        </a:defRPr>
      </a:lvl2pPr>
      <a:lvl3pPr marL="1019868" indent="-203971" algn="l" defTabSz="407942" rtl="0" eaLnBrk="1" latinLnBrk="0" hangingPunct="1">
        <a:spcBef>
          <a:spcPct val="20000"/>
        </a:spcBef>
        <a:buFont typeface="Arial"/>
        <a:buChar char="•"/>
        <a:defRPr sz="2200" kern="1200">
          <a:solidFill>
            <a:schemeClr val="tx1"/>
          </a:solidFill>
          <a:latin typeface="+mn-lt"/>
          <a:ea typeface="+mn-ea"/>
          <a:cs typeface="+mn-cs"/>
        </a:defRPr>
      </a:lvl3pPr>
      <a:lvl4pPr marL="1427822" indent="-203971" algn="l" defTabSz="407942" rtl="0" eaLnBrk="1" latinLnBrk="0" hangingPunct="1">
        <a:spcBef>
          <a:spcPct val="20000"/>
        </a:spcBef>
        <a:buFont typeface="Arial"/>
        <a:buChar char="–"/>
        <a:defRPr sz="1800" kern="1200">
          <a:solidFill>
            <a:schemeClr val="tx1"/>
          </a:solidFill>
          <a:latin typeface="+mn-lt"/>
          <a:ea typeface="+mn-ea"/>
          <a:cs typeface="+mn-cs"/>
        </a:defRPr>
      </a:lvl4pPr>
      <a:lvl5pPr marL="1835764" indent="-203971" algn="l" defTabSz="407942" rtl="0" eaLnBrk="1" latinLnBrk="0" hangingPunct="1">
        <a:spcBef>
          <a:spcPct val="20000"/>
        </a:spcBef>
        <a:buFont typeface="Arial"/>
        <a:buChar char="»"/>
        <a:defRPr sz="1800" kern="1200">
          <a:solidFill>
            <a:schemeClr val="tx1"/>
          </a:solidFill>
          <a:latin typeface="+mn-lt"/>
          <a:ea typeface="+mn-ea"/>
          <a:cs typeface="+mn-cs"/>
        </a:defRPr>
      </a:lvl5pPr>
      <a:lvl6pPr marL="2243714" indent="-203971" algn="l" defTabSz="407942" rtl="0" eaLnBrk="1" latinLnBrk="0" hangingPunct="1">
        <a:spcBef>
          <a:spcPct val="20000"/>
        </a:spcBef>
        <a:buFont typeface="Arial"/>
        <a:buChar char="•"/>
        <a:defRPr sz="1800" kern="1200">
          <a:solidFill>
            <a:schemeClr val="tx1"/>
          </a:solidFill>
          <a:latin typeface="+mn-lt"/>
          <a:ea typeface="+mn-ea"/>
          <a:cs typeface="+mn-cs"/>
        </a:defRPr>
      </a:lvl6pPr>
      <a:lvl7pPr marL="2651656" indent="-203971" algn="l" defTabSz="407942" rtl="0" eaLnBrk="1" latinLnBrk="0" hangingPunct="1">
        <a:spcBef>
          <a:spcPct val="20000"/>
        </a:spcBef>
        <a:buFont typeface="Arial"/>
        <a:buChar char="•"/>
        <a:defRPr sz="1800" kern="1200">
          <a:solidFill>
            <a:schemeClr val="tx1"/>
          </a:solidFill>
          <a:latin typeface="+mn-lt"/>
          <a:ea typeface="+mn-ea"/>
          <a:cs typeface="+mn-cs"/>
        </a:defRPr>
      </a:lvl7pPr>
      <a:lvl8pPr marL="3059610" indent="-203971" algn="l" defTabSz="407942" rtl="0" eaLnBrk="1" latinLnBrk="0" hangingPunct="1">
        <a:spcBef>
          <a:spcPct val="20000"/>
        </a:spcBef>
        <a:buFont typeface="Arial"/>
        <a:buChar char="•"/>
        <a:defRPr sz="1800" kern="1200">
          <a:solidFill>
            <a:schemeClr val="tx1"/>
          </a:solidFill>
          <a:latin typeface="+mn-lt"/>
          <a:ea typeface="+mn-ea"/>
          <a:cs typeface="+mn-cs"/>
        </a:defRPr>
      </a:lvl8pPr>
      <a:lvl9pPr marL="3467548" indent="-203971" algn="l" defTabSz="407942"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942" rtl="0" eaLnBrk="1" latinLnBrk="0" hangingPunct="1">
        <a:defRPr sz="1600" kern="1200">
          <a:solidFill>
            <a:schemeClr val="tx1"/>
          </a:solidFill>
          <a:latin typeface="+mn-lt"/>
          <a:ea typeface="+mn-ea"/>
          <a:cs typeface="+mn-cs"/>
        </a:defRPr>
      </a:lvl1pPr>
      <a:lvl2pPr marL="407942" algn="l" defTabSz="407942" rtl="0" eaLnBrk="1" latinLnBrk="0" hangingPunct="1">
        <a:defRPr sz="1600" kern="1200">
          <a:solidFill>
            <a:schemeClr val="tx1"/>
          </a:solidFill>
          <a:latin typeface="+mn-lt"/>
          <a:ea typeface="+mn-ea"/>
          <a:cs typeface="+mn-cs"/>
        </a:defRPr>
      </a:lvl2pPr>
      <a:lvl3pPr marL="815886" algn="l" defTabSz="407942" rtl="0" eaLnBrk="1" latinLnBrk="0" hangingPunct="1">
        <a:defRPr sz="1600" kern="1200">
          <a:solidFill>
            <a:schemeClr val="tx1"/>
          </a:solidFill>
          <a:latin typeface="+mn-lt"/>
          <a:ea typeface="+mn-ea"/>
          <a:cs typeface="+mn-cs"/>
        </a:defRPr>
      </a:lvl3pPr>
      <a:lvl4pPr marL="1223841" algn="l" defTabSz="407942" rtl="0" eaLnBrk="1" latinLnBrk="0" hangingPunct="1">
        <a:defRPr sz="1600" kern="1200">
          <a:solidFill>
            <a:schemeClr val="tx1"/>
          </a:solidFill>
          <a:latin typeface="+mn-lt"/>
          <a:ea typeface="+mn-ea"/>
          <a:cs typeface="+mn-cs"/>
        </a:defRPr>
      </a:lvl4pPr>
      <a:lvl5pPr marL="1631785" algn="l" defTabSz="407942" rtl="0" eaLnBrk="1" latinLnBrk="0" hangingPunct="1">
        <a:defRPr sz="1600" kern="1200">
          <a:solidFill>
            <a:schemeClr val="tx1"/>
          </a:solidFill>
          <a:latin typeface="+mn-lt"/>
          <a:ea typeface="+mn-ea"/>
          <a:cs typeface="+mn-cs"/>
        </a:defRPr>
      </a:lvl5pPr>
      <a:lvl6pPr marL="2039739" algn="l" defTabSz="407942" rtl="0" eaLnBrk="1" latinLnBrk="0" hangingPunct="1">
        <a:defRPr sz="1600" kern="1200">
          <a:solidFill>
            <a:schemeClr val="tx1"/>
          </a:solidFill>
          <a:latin typeface="+mn-lt"/>
          <a:ea typeface="+mn-ea"/>
          <a:cs typeface="+mn-cs"/>
        </a:defRPr>
      </a:lvl6pPr>
      <a:lvl7pPr marL="2447683" algn="l" defTabSz="407942" rtl="0" eaLnBrk="1" latinLnBrk="0" hangingPunct="1">
        <a:defRPr sz="1600" kern="1200">
          <a:solidFill>
            <a:schemeClr val="tx1"/>
          </a:solidFill>
          <a:latin typeface="+mn-lt"/>
          <a:ea typeface="+mn-ea"/>
          <a:cs typeface="+mn-cs"/>
        </a:defRPr>
      </a:lvl7pPr>
      <a:lvl8pPr marL="2855630" algn="l" defTabSz="407942" rtl="0" eaLnBrk="1" latinLnBrk="0" hangingPunct="1">
        <a:defRPr sz="1600" kern="1200">
          <a:solidFill>
            <a:schemeClr val="tx1"/>
          </a:solidFill>
          <a:latin typeface="+mn-lt"/>
          <a:ea typeface="+mn-ea"/>
          <a:cs typeface="+mn-cs"/>
        </a:defRPr>
      </a:lvl8pPr>
      <a:lvl9pPr marL="3263576" algn="l" defTabSz="40794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34"/>
            </a:gs>
            <a:gs pos="100000">
              <a:srgbClr val="000066"/>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b" anchorCtr="1"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5240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6" tIns="45609" rIns="91216" bIns="456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386046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3000" b="1">
          <a:solidFill>
            <a:srgbClr val="FFFF00"/>
          </a:solidFill>
          <a:latin typeface="+mj-lt"/>
          <a:ea typeface="+mj-ea"/>
          <a:cs typeface="+mj-cs"/>
        </a:defRPr>
      </a:lvl1pPr>
      <a:lvl2pPr algn="ctr" rtl="0" eaLnBrk="0" fontAlgn="base" hangingPunct="0">
        <a:spcBef>
          <a:spcPct val="0"/>
        </a:spcBef>
        <a:spcAft>
          <a:spcPct val="0"/>
        </a:spcAft>
        <a:defRPr sz="3000" b="1">
          <a:solidFill>
            <a:srgbClr val="FFFF00"/>
          </a:solidFill>
          <a:latin typeface="Arial" charset="0"/>
        </a:defRPr>
      </a:lvl2pPr>
      <a:lvl3pPr algn="ctr" rtl="0" eaLnBrk="0" fontAlgn="base" hangingPunct="0">
        <a:spcBef>
          <a:spcPct val="0"/>
        </a:spcBef>
        <a:spcAft>
          <a:spcPct val="0"/>
        </a:spcAft>
        <a:defRPr sz="3000" b="1">
          <a:solidFill>
            <a:srgbClr val="FFFF00"/>
          </a:solidFill>
          <a:latin typeface="Arial" charset="0"/>
        </a:defRPr>
      </a:lvl3pPr>
      <a:lvl4pPr algn="ctr" rtl="0" eaLnBrk="0" fontAlgn="base" hangingPunct="0">
        <a:spcBef>
          <a:spcPct val="0"/>
        </a:spcBef>
        <a:spcAft>
          <a:spcPct val="0"/>
        </a:spcAft>
        <a:defRPr sz="3000" b="1">
          <a:solidFill>
            <a:srgbClr val="FFFF00"/>
          </a:solidFill>
          <a:latin typeface="Arial" charset="0"/>
        </a:defRPr>
      </a:lvl4pPr>
      <a:lvl5pPr algn="ctr" rtl="0" eaLnBrk="0" fontAlgn="base" hangingPunct="0">
        <a:spcBef>
          <a:spcPct val="0"/>
        </a:spcBef>
        <a:spcAft>
          <a:spcPct val="0"/>
        </a:spcAft>
        <a:defRPr sz="3000" b="1">
          <a:solidFill>
            <a:srgbClr val="FFFF00"/>
          </a:solidFill>
          <a:latin typeface="Arial" charset="0"/>
        </a:defRPr>
      </a:lvl5pPr>
      <a:lvl6pPr marL="456082" algn="ctr" rtl="0" fontAlgn="base">
        <a:spcBef>
          <a:spcPct val="0"/>
        </a:spcBef>
        <a:spcAft>
          <a:spcPct val="0"/>
        </a:spcAft>
        <a:defRPr sz="3000" b="1">
          <a:solidFill>
            <a:srgbClr val="FFFF00"/>
          </a:solidFill>
          <a:latin typeface="Arial" charset="0"/>
        </a:defRPr>
      </a:lvl6pPr>
      <a:lvl7pPr marL="912158" algn="ctr" rtl="0" fontAlgn="base">
        <a:spcBef>
          <a:spcPct val="0"/>
        </a:spcBef>
        <a:spcAft>
          <a:spcPct val="0"/>
        </a:spcAft>
        <a:defRPr sz="3000" b="1">
          <a:solidFill>
            <a:srgbClr val="FFFF00"/>
          </a:solidFill>
          <a:latin typeface="Arial" charset="0"/>
        </a:defRPr>
      </a:lvl7pPr>
      <a:lvl8pPr marL="1368237" algn="ctr" rtl="0" fontAlgn="base">
        <a:spcBef>
          <a:spcPct val="0"/>
        </a:spcBef>
        <a:spcAft>
          <a:spcPct val="0"/>
        </a:spcAft>
        <a:defRPr sz="3000" b="1">
          <a:solidFill>
            <a:srgbClr val="FFFF00"/>
          </a:solidFill>
          <a:latin typeface="Arial" charset="0"/>
        </a:defRPr>
      </a:lvl8pPr>
      <a:lvl9pPr marL="1824314" algn="ctr" rtl="0" fontAlgn="base">
        <a:spcBef>
          <a:spcPct val="0"/>
        </a:spcBef>
        <a:spcAft>
          <a:spcPct val="0"/>
        </a:spcAft>
        <a:defRPr sz="3000" b="1">
          <a:solidFill>
            <a:srgbClr val="FFFF00"/>
          </a:solidFill>
          <a:latin typeface="Arial" charset="0"/>
        </a:defRPr>
      </a:lvl9pPr>
    </p:titleStyle>
    <p:bodyStyle>
      <a:lvl1pPr marL="342059" indent="-342059" algn="l" rtl="0" eaLnBrk="0" fontAlgn="base" hangingPunct="0">
        <a:spcBef>
          <a:spcPct val="20000"/>
        </a:spcBef>
        <a:spcAft>
          <a:spcPct val="0"/>
        </a:spcAft>
        <a:buChar char="•"/>
        <a:defRPr sz="2200" b="1">
          <a:solidFill>
            <a:schemeClr val="bg1"/>
          </a:solidFill>
          <a:latin typeface="+mn-lt"/>
          <a:ea typeface="+mn-ea"/>
          <a:cs typeface="+mn-cs"/>
        </a:defRPr>
      </a:lvl1pPr>
      <a:lvl2pPr marL="741125" indent="-285047" algn="l" rtl="0" eaLnBrk="0" fontAlgn="base" hangingPunct="0">
        <a:spcBef>
          <a:spcPct val="20000"/>
        </a:spcBef>
        <a:spcAft>
          <a:spcPct val="0"/>
        </a:spcAft>
        <a:buChar char="–"/>
        <a:defRPr sz="2200" b="1">
          <a:solidFill>
            <a:schemeClr val="bg1"/>
          </a:solidFill>
          <a:latin typeface="+mn-lt"/>
        </a:defRPr>
      </a:lvl2pPr>
      <a:lvl3pPr marL="1140197" indent="-228045" algn="l" rtl="0" eaLnBrk="0" fontAlgn="base" hangingPunct="0">
        <a:spcBef>
          <a:spcPct val="20000"/>
        </a:spcBef>
        <a:spcAft>
          <a:spcPct val="0"/>
        </a:spcAft>
        <a:buChar char="•"/>
        <a:defRPr sz="2200" b="1">
          <a:solidFill>
            <a:schemeClr val="bg1"/>
          </a:solidFill>
          <a:latin typeface="+mn-lt"/>
        </a:defRPr>
      </a:lvl3pPr>
      <a:lvl4pPr marL="1596276" indent="-228045" algn="l" rtl="0" eaLnBrk="0" fontAlgn="base" hangingPunct="0">
        <a:spcBef>
          <a:spcPct val="20000"/>
        </a:spcBef>
        <a:spcAft>
          <a:spcPct val="0"/>
        </a:spcAft>
        <a:buChar char="–"/>
        <a:defRPr sz="2200" b="1">
          <a:solidFill>
            <a:schemeClr val="bg1"/>
          </a:solidFill>
          <a:latin typeface="+mn-lt"/>
        </a:defRPr>
      </a:lvl4pPr>
      <a:lvl5pPr marL="2052353" indent="-228045" algn="l" rtl="0" eaLnBrk="0" fontAlgn="base" hangingPunct="0">
        <a:spcBef>
          <a:spcPct val="20000"/>
        </a:spcBef>
        <a:spcAft>
          <a:spcPct val="0"/>
        </a:spcAft>
        <a:buChar char="»"/>
        <a:defRPr sz="2200" b="1">
          <a:solidFill>
            <a:schemeClr val="bg1"/>
          </a:solidFill>
          <a:latin typeface="+mn-lt"/>
        </a:defRPr>
      </a:lvl5pPr>
      <a:lvl6pPr marL="2508434" indent="-228045" algn="l" rtl="0" fontAlgn="base">
        <a:spcBef>
          <a:spcPct val="20000"/>
        </a:spcBef>
        <a:spcAft>
          <a:spcPct val="0"/>
        </a:spcAft>
        <a:buChar char="»"/>
        <a:defRPr sz="2200" b="1">
          <a:solidFill>
            <a:schemeClr val="bg1"/>
          </a:solidFill>
          <a:latin typeface="+mn-lt"/>
        </a:defRPr>
      </a:lvl6pPr>
      <a:lvl7pPr marL="2964513" indent="-228045" algn="l" rtl="0" fontAlgn="base">
        <a:spcBef>
          <a:spcPct val="20000"/>
        </a:spcBef>
        <a:spcAft>
          <a:spcPct val="0"/>
        </a:spcAft>
        <a:buChar char="»"/>
        <a:defRPr sz="2200" b="1">
          <a:solidFill>
            <a:schemeClr val="bg1"/>
          </a:solidFill>
          <a:latin typeface="+mn-lt"/>
        </a:defRPr>
      </a:lvl7pPr>
      <a:lvl8pPr marL="3420591" indent="-228045" algn="l" rtl="0" fontAlgn="base">
        <a:spcBef>
          <a:spcPct val="20000"/>
        </a:spcBef>
        <a:spcAft>
          <a:spcPct val="0"/>
        </a:spcAft>
        <a:buChar char="»"/>
        <a:defRPr sz="2200" b="1">
          <a:solidFill>
            <a:schemeClr val="bg1"/>
          </a:solidFill>
          <a:latin typeface="+mn-lt"/>
        </a:defRPr>
      </a:lvl8pPr>
      <a:lvl9pPr marL="3876667" indent="-228045" algn="l" rtl="0" fontAlgn="base">
        <a:spcBef>
          <a:spcPct val="20000"/>
        </a:spcBef>
        <a:spcAft>
          <a:spcPct val="0"/>
        </a:spcAft>
        <a:buChar char="»"/>
        <a:defRPr sz="2200" b="1">
          <a:solidFill>
            <a:schemeClr val="bg1"/>
          </a:solidFill>
          <a:latin typeface="+mn-lt"/>
        </a:defRPr>
      </a:lvl9pPr>
    </p:bodyStyle>
    <p:otherStyle>
      <a:defPPr>
        <a:defRPr lang="en-US"/>
      </a:defPPr>
      <a:lvl1pPr marL="0" algn="l" defTabSz="912158" rtl="0" eaLnBrk="1" latinLnBrk="0" hangingPunct="1">
        <a:defRPr sz="1800" kern="1200">
          <a:solidFill>
            <a:schemeClr val="tx1"/>
          </a:solidFill>
          <a:latin typeface="+mn-lt"/>
          <a:ea typeface="+mn-ea"/>
          <a:cs typeface="+mn-cs"/>
        </a:defRPr>
      </a:lvl1pPr>
      <a:lvl2pPr marL="456082" algn="l" defTabSz="912158" rtl="0" eaLnBrk="1" latinLnBrk="0" hangingPunct="1">
        <a:defRPr sz="1800" kern="1200">
          <a:solidFill>
            <a:schemeClr val="tx1"/>
          </a:solidFill>
          <a:latin typeface="+mn-lt"/>
          <a:ea typeface="+mn-ea"/>
          <a:cs typeface="+mn-cs"/>
        </a:defRPr>
      </a:lvl2pPr>
      <a:lvl3pPr marL="912158" algn="l" defTabSz="912158" rtl="0" eaLnBrk="1" latinLnBrk="0" hangingPunct="1">
        <a:defRPr sz="1800" kern="1200">
          <a:solidFill>
            <a:schemeClr val="tx1"/>
          </a:solidFill>
          <a:latin typeface="+mn-lt"/>
          <a:ea typeface="+mn-ea"/>
          <a:cs typeface="+mn-cs"/>
        </a:defRPr>
      </a:lvl3pPr>
      <a:lvl4pPr marL="1368237" algn="l" defTabSz="912158" rtl="0" eaLnBrk="1" latinLnBrk="0" hangingPunct="1">
        <a:defRPr sz="1800" kern="1200">
          <a:solidFill>
            <a:schemeClr val="tx1"/>
          </a:solidFill>
          <a:latin typeface="+mn-lt"/>
          <a:ea typeface="+mn-ea"/>
          <a:cs typeface="+mn-cs"/>
        </a:defRPr>
      </a:lvl4pPr>
      <a:lvl5pPr marL="1824314" algn="l" defTabSz="912158" rtl="0" eaLnBrk="1" latinLnBrk="0" hangingPunct="1">
        <a:defRPr sz="1800" kern="1200">
          <a:solidFill>
            <a:schemeClr val="tx1"/>
          </a:solidFill>
          <a:latin typeface="+mn-lt"/>
          <a:ea typeface="+mn-ea"/>
          <a:cs typeface="+mn-cs"/>
        </a:defRPr>
      </a:lvl5pPr>
      <a:lvl6pPr marL="2280393" algn="l" defTabSz="912158" rtl="0" eaLnBrk="1" latinLnBrk="0" hangingPunct="1">
        <a:defRPr sz="1800" kern="1200">
          <a:solidFill>
            <a:schemeClr val="tx1"/>
          </a:solidFill>
          <a:latin typeface="+mn-lt"/>
          <a:ea typeface="+mn-ea"/>
          <a:cs typeface="+mn-cs"/>
        </a:defRPr>
      </a:lvl6pPr>
      <a:lvl7pPr marL="2736471" algn="l" defTabSz="912158" rtl="0" eaLnBrk="1" latinLnBrk="0" hangingPunct="1">
        <a:defRPr sz="1800" kern="1200">
          <a:solidFill>
            <a:schemeClr val="tx1"/>
          </a:solidFill>
          <a:latin typeface="+mn-lt"/>
          <a:ea typeface="+mn-ea"/>
          <a:cs typeface="+mn-cs"/>
        </a:defRPr>
      </a:lvl7pPr>
      <a:lvl8pPr marL="3192552" algn="l" defTabSz="912158" rtl="0" eaLnBrk="1" latinLnBrk="0" hangingPunct="1">
        <a:defRPr sz="1800" kern="1200">
          <a:solidFill>
            <a:schemeClr val="tx1"/>
          </a:solidFill>
          <a:latin typeface="+mn-lt"/>
          <a:ea typeface="+mn-ea"/>
          <a:cs typeface="+mn-cs"/>
        </a:defRPr>
      </a:lvl8pPr>
      <a:lvl9pPr marL="3648628" algn="l" defTabSz="9121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34"/>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27000"/>
            <a:ext cx="7772400" cy="1143000"/>
          </a:xfrm>
          <a:prstGeom prst="rect">
            <a:avLst/>
          </a:prstGeom>
          <a:noFill/>
          <a:ln w="9525">
            <a:noFill/>
            <a:miter lim="800000"/>
            <a:headEnd/>
            <a:tailEnd/>
          </a:ln>
        </p:spPr>
        <p:txBody>
          <a:bodyPr vert="horz" wrap="square" lIns="91216" tIns="45609" rIns="91216" bIns="45609" numCol="1" anchor="b" anchorCtr="1"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524000"/>
            <a:ext cx="7772400" cy="4876800"/>
          </a:xfrm>
          <a:prstGeom prst="rect">
            <a:avLst/>
          </a:prstGeom>
          <a:noFill/>
          <a:ln w="9525">
            <a:noFill/>
            <a:miter lim="800000"/>
            <a:headEnd/>
            <a:tailEnd/>
          </a:ln>
        </p:spPr>
        <p:txBody>
          <a:bodyPr vert="horz" wrap="square" lIns="91216" tIns="45609" rIns="91216" bIns="456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386603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3000" b="1">
          <a:solidFill>
            <a:srgbClr val="FFFF00"/>
          </a:solidFill>
          <a:latin typeface="+mj-lt"/>
          <a:ea typeface="+mj-ea"/>
          <a:cs typeface="+mj-cs"/>
        </a:defRPr>
      </a:lvl1pPr>
      <a:lvl2pPr algn="ctr" rtl="0" eaLnBrk="0" fontAlgn="base" hangingPunct="0">
        <a:spcBef>
          <a:spcPct val="0"/>
        </a:spcBef>
        <a:spcAft>
          <a:spcPct val="0"/>
        </a:spcAft>
        <a:defRPr sz="3000" b="1">
          <a:solidFill>
            <a:srgbClr val="FFFF00"/>
          </a:solidFill>
          <a:latin typeface="Arial" charset="0"/>
        </a:defRPr>
      </a:lvl2pPr>
      <a:lvl3pPr algn="ctr" rtl="0" eaLnBrk="0" fontAlgn="base" hangingPunct="0">
        <a:spcBef>
          <a:spcPct val="0"/>
        </a:spcBef>
        <a:spcAft>
          <a:spcPct val="0"/>
        </a:spcAft>
        <a:defRPr sz="3000" b="1">
          <a:solidFill>
            <a:srgbClr val="FFFF00"/>
          </a:solidFill>
          <a:latin typeface="Arial" charset="0"/>
        </a:defRPr>
      </a:lvl3pPr>
      <a:lvl4pPr algn="ctr" rtl="0" eaLnBrk="0" fontAlgn="base" hangingPunct="0">
        <a:spcBef>
          <a:spcPct val="0"/>
        </a:spcBef>
        <a:spcAft>
          <a:spcPct val="0"/>
        </a:spcAft>
        <a:defRPr sz="3000" b="1">
          <a:solidFill>
            <a:srgbClr val="FFFF00"/>
          </a:solidFill>
          <a:latin typeface="Arial" charset="0"/>
        </a:defRPr>
      </a:lvl4pPr>
      <a:lvl5pPr algn="ctr" rtl="0" eaLnBrk="0" fontAlgn="base" hangingPunct="0">
        <a:spcBef>
          <a:spcPct val="0"/>
        </a:spcBef>
        <a:spcAft>
          <a:spcPct val="0"/>
        </a:spcAft>
        <a:defRPr sz="3000" b="1">
          <a:solidFill>
            <a:srgbClr val="FFFF00"/>
          </a:solidFill>
          <a:latin typeface="Arial" charset="0"/>
        </a:defRPr>
      </a:lvl5pPr>
      <a:lvl6pPr marL="456082" algn="ctr" rtl="0" fontAlgn="base">
        <a:spcBef>
          <a:spcPct val="0"/>
        </a:spcBef>
        <a:spcAft>
          <a:spcPct val="0"/>
        </a:spcAft>
        <a:defRPr sz="3000" b="1">
          <a:solidFill>
            <a:srgbClr val="FFFF00"/>
          </a:solidFill>
          <a:latin typeface="Arial" charset="0"/>
        </a:defRPr>
      </a:lvl6pPr>
      <a:lvl7pPr marL="912158" algn="ctr" rtl="0" fontAlgn="base">
        <a:spcBef>
          <a:spcPct val="0"/>
        </a:spcBef>
        <a:spcAft>
          <a:spcPct val="0"/>
        </a:spcAft>
        <a:defRPr sz="3000" b="1">
          <a:solidFill>
            <a:srgbClr val="FFFF00"/>
          </a:solidFill>
          <a:latin typeface="Arial" charset="0"/>
        </a:defRPr>
      </a:lvl7pPr>
      <a:lvl8pPr marL="1368237" algn="ctr" rtl="0" fontAlgn="base">
        <a:spcBef>
          <a:spcPct val="0"/>
        </a:spcBef>
        <a:spcAft>
          <a:spcPct val="0"/>
        </a:spcAft>
        <a:defRPr sz="3000" b="1">
          <a:solidFill>
            <a:srgbClr val="FFFF00"/>
          </a:solidFill>
          <a:latin typeface="Arial" charset="0"/>
        </a:defRPr>
      </a:lvl8pPr>
      <a:lvl9pPr marL="1824314" algn="ctr" rtl="0" fontAlgn="base">
        <a:spcBef>
          <a:spcPct val="0"/>
        </a:spcBef>
        <a:spcAft>
          <a:spcPct val="0"/>
        </a:spcAft>
        <a:defRPr sz="3000" b="1">
          <a:solidFill>
            <a:srgbClr val="FFFF00"/>
          </a:solidFill>
          <a:latin typeface="Arial" charset="0"/>
        </a:defRPr>
      </a:lvl9pPr>
    </p:titleStyle>
    <p:bodyStyle>
      <a:lvl1pPr marL="342059" indent="-342059" algn="l" rtl="0" eaLnBrk="0" fontAlgn="base" hangingPunct="0">
        <a:spcBef>
          <a:spcPct val="20000"/>
        </a:spcBef>
        <a:spcAft>
          <a:spcPct val="0"/>
        </a:spcAft>
        <a:buChar char="•"/>
        <a:defRPr sz="2200" b="1">
          <a:solidFill>
            <a:schemeClr val="bg1"/>
          </a:solidFill>
          <a:latin typeface="+mn-lt"/>
          <a:ea typeface="+mn-ea"/>
          <a:cs typeface="+mn-cs"/>
        </a:defRPr>
      </a:lvl1pPr>
      <a:lvl2pPr marL="741125" indent="-285047" algn="l" rtl="0" eaLnBrk="0" fontAlgn="base" hangingPunct="0">
        <a:spcBef>
          <a:spcPct val="20000"/>
        </a:spcBef>
        <a:spcAft>
          <a:spcPct val="0"/>
        </a:spcAft>
        <a:buChar char="–"/>
        <a:defRPr sz="2200" b="1">
          <a:solidFill>
            <a:schemeClr val="bg1"/>
          </a:solidFill>
          <a:latin typeface="+mn-lt"/>
        </a:defRPr>
      </a:lvl2pPr>
      <a:lvl3pPr marL="1140197" indent="-228045" algn="l" rtl="0" eaLnBrk="0" fontAlgn="base" hangingPunct="0">
        <a:spcBef>
          <a:spcPct val="20000"/>
        </a:spcBef>
        <a:spcAft>
          <a:spcPct val="0"/>
        </a:spcAft>
        <a:buChar char="•"/>
        <a:defRPr sz="2200" b="1">
          <a:solidFill>
            <a:schemeClr val="bg1"/>
          </a:solidFill>
          <a:latin typeface="+mn-lt"/>
        </a:defRPr>
      </a:lvl3pPr>
      <a:lvl4pPr marL="1596276" indent="-228045" algn="l" rtl="0" eaLnBrk="0" fontAlgn="base" hangingPunct="0">
        <a:spcBef>
          <a:spcPct val="20000"/>
        </a:spcBef>
        <a:spcAft>
          <a:spcPct val="0"/>
        </a:spcAft>
        <a:buChar char="–"/>
        <a:defRPr sz="2200" b="1">
          <a:solidFill>
            <a:schemeClr val="bg1"/>
          </a:solidFill>
          <a:latin typeface="+mn-lt"/>
        </a:defRPr>
      </a:lvl4pPr>
      <a:lvl5pPr marL="2052353" indent="-228045" algn="l" rtl="0" eaLnBrk="0" fontAlgn="base" hangingPunct="0">
        <a:spcBef>
          <a:spcPct val="20000"/>
        </a:spcBef>
        <a:spcAft>
          <a:spcPct val="0"/>
        </a:spcAft>
        <a:buChar char="»"/>
        <a:defRPr sz="2200" b="1">
          <a:solidFill>
            <a:schemeClr val="bg1"/>
          </a:solidFill>
          <a:latin typeface="+mn-lt"/>
        </a:defRPr>
      </a:lvl5pPr>
      <a:lvl6pPr marL="2508434" indent="-228045" algn="l" rtl="0" fontAlgn="base">
        <a:spcBef>
          <a:spcPct val="20000"/>
        </a:spcBef>
        <a:spcAft>
          <a:spcPct val="0"/>
        </a:spcAft>
        <a:buChar char="»"/>
        <a:defRPr sz="2200" b="1">
          <a:solidFill>
            <a:schemeClr val="bg1"/>
          </a:solidFill>
          <a:latin typeface="+mn-lt"/>
        </a:defRPr>
      </a:lvl6pPr>
      <a:lvl7pPr marL="2964513" indent="-228045" algn="l" rtl="0" fontAlgn="base">
        <a:spcBef>
          <a:spcPct val="20000"/>
        </a:spcBef>
        <a:spcAft>
          <a:spcPct val="0"/>
        </a:spcAft>
        <a:buChar char="»"/>
        <a:defRPr sz="2200" b="1">
          <a:solidFill>
            <a:schemeClr val="bg1"/>
          </a:solidFill>
          <a:latin typeface="+mn-lt"/>
        </a:defRPr>
      </a:lvl7pPr>
      <a:lvl8pPr marL="3420591" indent="-228045" algn="l" rtl="0" fontAlgn="base">
        <a:spcBef>
          <a:spcPct val="20000"/>
        </a:spcBef>
        <a:spcAft>
          <a:spcPct val="0"/>
        </a:spcAft>
        <a:buChar char="»"/>
        <a:defRPr sz="2200" b="1">
          <a:solidFill>
            <a:schemeClr val="bg1"/>
          </a:solidFill>
          <a:latin typeface="+mn-lt"/>
        </a:defRPr>
      </a:lvl8pPr>
      <a:lvl9pPr marL="3876667" indent="-228045" algn="l" rtl="0" fontAlgn="base">
        <a:spcBef>
          <a:spcPct val="20000"/>
        </a:spcBef>
        <a:spcAft>
          <a:spcPct val="0"/>
        </a:spcAft>
        <a:buChar char="»"/>
        <a:defRPr sz="2200" b="1">
          <a:solidFill>
            <a:schemeClr val="bg1"/>
          </a:solidFill>
          <a:latin typeface="+mn-lt"/>
        </a:defRPr>
      </a:lvl9pPr>
    </p:bodyStyle>
    <p:otherStyle>
      <a:defPPr>
        <a:defRPr lang="en-US"/>
      </a:defPPr>
      <a:lvl1pPr marL="0" algn="l" defTabSz="912158" rtl="0" eaLnBrk="1" latinLnBrk="0" hangingPunct="1">
        <a:defRPr sz="1800" kern="1200">
          <a:solidFill>
            <a:schemeClr val="tx1"/>
          </a:solidFill>
          <a:latin typeface="+mn-lt"/>
          <a:ea typeface="+mn-ea"/>
          <a:cs typeface="+mn-cs"/>
        </a:defRPr>
      </a:lvl1pPr>
      <a:lvl2pPr marL="456082" algn="l" defTabSz="912158" rtl="0" eaLnBrk="1" latinLnBrk="0" hangingPunct="1">
        <a:defRPr sz="1800" kern="1200">
          <a:solidFill>
            <a:schemeClr val="tx1"/>
          </a:solidFill>
          <a:latin typeface="+mn-lt"/>
          <a:ea typeface="+mn-ea"/>
          <a:cs typeface="+mn-cs"/>
        </a:defRPr>
      </a:lvl2pPr>
      <a:lvl3pPr marL="912158" algn="l" defTabSz="912158" rtl="0" eaLnBrk="1" latinLnBrk="0" hangingPunct="1">
        <a:defRPr sz="1800" kern="1200">
          <a:solidFill>
            <a:schemeClr val="tx1"/>
          </a:solidFill>
          <a:latin typeface="+mn-lt"/>
          <a:ea typeface="+mn-ea"/>
          <a:cs typeface="+mn-cs"/>
        </a:defRPr>
      </a:lvl3pPr>
      <a:lvl4pPr marL="1368237" algn="l" defTabSz="912158" rtl="0" eaLnBrk="1" latinLnBrk="0" hangingPunct="1">
        <a:defRPr sz="1800" kern="1200">
          <a:solidFill>
            <a:schemeClr val="tx1"/>
          </a:solidFill>
          <a:latin typeface="+mn-lt"/>
          <a:ea typeface="+mn-ea"/>
          <a:cs typeface="+mn-cs"/>
        </a:defRPr>
      </a:lvl4pPr>
      <a:lvl5pPr marL="1824314" algn="l" defTabSz="912158" rtl="0" eaLnBrk="1" latinLnBrk="0" hangingPunct="1">
        <a:defRPr sz="1800" kern="1200">
          <a:solidFill>
            <a:schemeClr val="tx1"/>
          </a:solidFill>
          <a:latin typeface="+mn-lt"/>
          <a:ea typeface="+mn-ea"/>
          <a:cs typeface="+mn-cs"/>
        </a:defRPr>
      </a:lvl5pPr>
      <a:lvl6pPr marL="2280393" algn="l" defTabSz="912158" rtl="0" eaLnBrk="1" latinLnBrk="0" hangingPunct="1">
        <a:defRPr sz="1800" kern="1200">
          <a:solidFill>
            <a:schemeClr val="tx1"/>
          </a:solidFill>
          <a:latin typeface="+mn-lt"/>
          <a:ea typeface="+mn-ea"/>
          <a:cs typeface="+mn-cs"/>
        </a:defRPr>
      </a:lvl6pPr>
      <a:lvl7pPr marL="2736471" algn="l" defTabSz="912158" rtl="0" eaLnBrk="1" latinLnBrk="0" hangingPunct="1">
        <a:defRPr sz="1800" kern="1200">
          <a:solidFill>
            <a:schemeClr val="tx1"/>
          </a:solidFill>
          <a:latin typeface="+mn-lt"/>
          <a:ea typeface="+mn-ea"/>
          <a:cs typeface="+mn-cs"/>
        </a:defRPr>
      </a:lvl7pPr>
      <a:lvl8pPr marL="3192552" algn="l" defTabSz="912158" rtl="0" eaLnBrk="1" latinLnBrk="0" hangingPunct="1">
        <a:defRPr sz="1800" kern="1200">
          <a:solidFill>
            <a:schemeClr val="tx1"/>
          </a:solidFill>
          <a:latin typeface="+mn-lt"/>
          <a:ea typeface="+mn-ea"/>
          <a:cs typeface="+mn-cs"/>
        </a:defRPr>
      </a:lvl8pPr>
      <a:lvl9pPr marL="3648628" algn="l" defTabSz="9121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1001259"/>
            <a:fld id="{B6F15528-21DE-4FAA-801E-634DDDAF4B2B}" type="slidenum">
              <a:rPr lang="en-US" smtClean="0">
                <a:solidFill>
                  <a:prstClr val="black"/>
                </a:solidFill>
              </a:rPr>
              <a:pPr defTabSz="1001259"/>
              <a:t>‹#›</a:t>
            </a:fld>
            <a:endParaRPr lang="en-US">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1001259">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428593490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3909" r:id="rId54"/>
    <p:sldLayoutId id="2147483910" r:id="rId55"/>
    <p:sldLayoutId id="2147483911" r:id="rId56"/>
    <p:sldLayoutId id="2147483912" r:id="rId57"/>
    <p:sldLayoutId id="2147483913" r:id="rId58"/>
    <p:sldLayoutId id="2147483914" r:id="rId59"/>
    <p:sldLayoutId id="2147483915" r:id="rId60"/>
    <p:sldLayoutId id="2147483916" r:id="rId61"/>
    <p:sldLayoutId id="2147483917" r:id="rId62"/>
    <p:sldLayoutId id="2147483918" r:id="rId63"/>
    <p:sldLayoutId id="2147483919" r:id="rId64"/>
    <p:sldLayoutId id="2147483920" r:id="rId65"/>
    <p:sldLayoutId id="2147483921" r:id="rId66"/>
    <p:sldLayoutId id="2147483922" r:id="rId67"/>
    <p:sldLayoutId id="2147483923" r:id="rId68"/>
    <p:sldLayoutId id="2147483924" r:id="rId69"/>
    <p:sldLayoutId id="2147483925" r:id="rId70"/>
    <p:sldLayoutId id="2147483926" r:id="rId71"/>
    <p:sldLayoutId id="2147483927" r:id="rId72"/>
    <p:sldLayoutId id="2147483928" r:id="rId73"/>
    <p:sldLayoutId id="2147483929" r:id="rId74"/>
    <p:sldLayoutId id="2147483930" r:id="rId75"/>
    <p:sldLayoutId id="2147483931" r:id="rId76"/>
    <p:sldLayoutId id="2147483932" r:id="rId77"/>
    <p:sldLayoutId id="2147483933" r:id="rId78"/>
    <p:sldLayoutId id="2147483934" r:id="rId79"/>
    <p:sldLayoutId id="2147483935" r:id="rId80"/>
    <p:sldLayoutId id="2147483936" r:id="rId81"/>
    <p:sldLayoutId id="2147483937" r:id="rId82"/>
    <p:sldLayoutId id="2147483938" r:id="rId83"/>
    <p:sldLayoutId id="2147483939" r:id="rId84"/>
    <p:sldLayoutId id="2147483940" r:id="rId85"/>
    <p:sldLayoutId id="2147483941" r:id="rId86"/>
    <p:sldLayoutId id="2147483942" r:id="rId87"/>
    <p:sldLayoutId id="2147483943" r:id="rId88"/>
    <p:sldLayoutId id="2147483944" r:id="rId89"/>
    <p:sldLayoutId id="2147483945" r:id="rId90"/>
    <p:sldLayoutId id="2147483946" r:id="rId91"/>
    <p:sldLayoutId id="2147483947" r:id="rId92"/>
    <p:sldLayoutId id="2147483948" r:id="rId93"/>
  </p:sldLayoutIdLst>
  <p:txStyles>
    <p:titleStyle>
      <a:lvl1pPr algn="l" rtl="0" eaLnBrk="1" fontAlgn="base" hangingPunct="1">
        <a:spcBef>
          <a:spcPct val="0"/>
        </a:spcBef>
        <a:spcAft>
          <a:spcPct val="0"/>
        </a:spcAft>
        <a:defRPr sz="3000" b="1">
          <a:solidFill>
            <a:schemeClr val="tx2"/>
          </a:solidFill>
          <a:latin typeface="+mj-lt"/>
          <a:ea typeface="+mj-ea"/>
          <a:cs typeface="ヒラギノ角ゴ Pro W3"/>
        </a:defRPr>
      </a:lvl1pPr>
      <a:lvl2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400">
          <a:solidFill>
            <a:srgbClr val="003698"/>
          </a:solidFill>
          <a:latin typeface="+mn-lt"/>
          <a:ea typeface="+mn-ea"/>
          <a:cs typeface="ヒラギノ角ゴ Pro W3"/>
        </a:defRPr>
      </a:lvl1pPr>
      <a:lvl2pPr marL="742950" indent="-285750" algn="l" rtl="0" eaLnBrk="1" fontAlgn="base" hangingPunct="1">
        <a:spcBef>
          <a:spcPct val="20000"/>
        </a:spcBef>
        <a:spcAft>
          <a:spcPct val="0"/>
        </a:spcAft>
        <a:buChar char="–"/>
        <a:defRPr sz="2400" b="1">
          <a:solidFill>
            <a:schemeClr val="tx2"/>
          </a:solidFill>
          <a:latin typeface="+mn-lt"/>
          <a:ea typeface="+mn-ea"/>
          <a:cs typeface="ヒラギノ角ゴ Pro W3"/>
        </a:defRPr>
      </a:lvl2pPr>
      <a:lvl3pPr marL="1085850" indent="-228600" algn="l" rtl="0" eaLnBrk="1" fontAlgn="base" hangingPunct="1">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1" fontAlgn="base" hangingPunct="1">
        <a:spcBef>
          <a:spcPct val="20000"/>
        </a:spcBef>
        <a:spcAft>
          <a:spcPct val="0"/>
        </a:spcAft>
        <a:buChar char="–"/>
        <a:defRPr sz="2000">
          <a:solidFill>
            <a:schemeClr val="tx2"/>
          </a:solidFill>
          <a:latin typeface="+mn-lt"/>
          <a:ea typeface="+mn-ea"/>
          <a:cs typeface="ヒラギノ角ゴ Pro W3"/>
        </a:defRPr>
      </a:lvl4pPr>
      <a:lvl5pPr marL="177165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1001259"/>
            <a:fld id="{B6F15528-21DE-4FAA-801E-634DDDAF4B2B}" type="slidenum">
              <a:rPr lang="en-US" smtClean="0">
                <a:solidFill>
                  <a:prstClr val="black"/>
                </a:solidFill>
              </a:rPr>
              <a:pPr defTabSz="1001259"/>
              <a:t>‹#›</a:t>
            </a:fld>
            <a:endParaRPr lang="en-US">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1001259">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380794682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3981" r:id="rId32"/>
    <p:sldLayoutId id="2147483982" r:id="rId33"/>
    <p:sldLayoutId id="2147483983" r:id="rId34"/>
    <p:sldLayoutId id="2147483984" r:id="rId35"/>
    <p:sldLayoutId id="2147483985" r:id="rId36"/>
    <p:sldLayoutId id="2147483986" r:id="rId37"/>
    <p:sldLayoutId id="2147483987" r:id="rId38"/>
    <p:sldLayoutId id="2147483988" r:id="rId39"/>
    <p:sldLayoutId id="2147483989" r:id="rId40"/>
    <p:sldLayoutId id="2147483990" r:id="rId41"/>
    <p:sldLayoutId id="2147483991" r:id="rId42"/>
    <p:sldLayoutId id="2147483992" r:id="rId43"/>
    <p:sldLayoutId id="2147483993" r:id="rId44"/>
    <p:sldLayoutId id="2147483994" r:id="rId45"/>
    <p:sldLayoutId id="2147483995" r:id="rId46"/>
    <p:sldLayoutId id="2147483996" r:id="rId47"/>
    <p:sldLayoutId id="2147483997" r:id="rId48"/>
    <p:sldLayoutId id="2147483998" r:id="rId49"/>
    <p:sldLayoutId id="2147483999" r:id="rId50"/>
    <p:sldLayoutId id="2147484000" r:id="rId51"/>
    <p:sldLayoutId id="2147484001" r:id="rId52"/>
    <p:sldLayoutId id="2147484002" r:id="rId53"/>
    <p:sldLayoutId id="2147484003" r:id="rId54"/>
    <p:sldLayoutId id="2147484004" r:id="rId55"/>
    <p:sldLayoutId id="2147484005" r:id="rId56"/>
    <p:sldLayoutId id="2147484006" r:id="rId57"/>
    <p:sldLayoutId id="2147484007" r:id="rId58"/>
    <p:sldLayoutId id="2147484008" r:id="rId59"/>
    <p:sldLayoutId id="2147484009" r:id="rId60"/>
    <p:sldLayoutId id="2147484010" r:id="rId61"/>
    <p:sldLayoutId id="2147484011" r:id="rId62"/>
    <p:sldLayoutId id="2147484012" r:id="rId63"/>
    <p:sldLayoutId id="2147484013" r:id="rId64"/>
    <p:sldLayoutId id="2147484014" r:id="rId65"/>
    <p:sldLayoutId id="2147484015" r:id="rId66"/>
    <p:sldLayoutId id="2147484016" r:id="rId67"/>
    <p:sldLayoutId id="2147484017" r:id="rId68"/>
    <p:sldLayoutId id="2147484018" r:id="rId69"/>
    <p:sldLayoutId id="2147484019" r:id="rId70"/>
    <p:sldLayoutId id="2147484020" r:id="rId71"/>
    <p:sldLayoutId id="2147484021" r:id="rId72"/>
    <p:sldLayoutId id="2147484022" r:id="rId73"/>
    <p:sldLayoutId id="2147484023" r:id="rId74"/>
    <p:sldLayoutId id="2147484024" r:id="rId75"/>
    <p:sldLayoutId id="2147484025" r:id="rId76"/>
    <p:sldLayoutId id="2147484026" r:id="rId77"/>
    <p:sldLayoutId id="2147484027" r:id="rId78"/>
    <p:sldLayoutId id="2147484028" r:id="rId79"/>
    <p:sldLayoutId id="2147484029" r:id="rId80"/>
    <p:sldLayoutId id="2147484030" r:id="rId81"/>
    <p:sldLayoutId id="2147484031" r:id="rId82"/>
    <p:sldLayoutId id="2147484032" r:id="rId83"/>
    <p:sldLayoutId id="2147484033" r:id="rId84"/>
    <p:sldLayoutId id="2147484034" r:id="rId85"/>
    <p:sldLayoutId id="2147484035" r:id="rId86"/>
    <p:sldLayoutId id="2147484036" r:id="rId87"/>
    <p:sldLayoutId id="2147484037" r:id="rId88"/>
    <p:sldLayoutId id="2147484038" r:id="rId89"/>
    <p:sldLayoutId id="2147484039" r:id="rId90"/>
    <p:sldLayoutId id="2147484040" r:id="rId91"/>
    <p:sldLayoutId id="2147484041" r:id="rId92"/>
    <p:sldLayoutId id="2147484042" r:id="rId93"/>
  </p:sldLayoutIdLst>
  <p:txStyles>
    <p:titleStyle>
      <a:lvl1pPr algn="l" rtl="0" eaLnBrk="1" fontAlgn="base" hangingPunct="1">
        <a:spcBef>
          <a:spcPct val="0"/>
        </a:spcBef>
        <a:spcAft>
          <a:spcPct val="0"/>
        </a:spcAft>
        <a:defRPr sz="3000" b="1">
          <a:solidFill>
            <a:schemeClr val="tx2"/>
          </a:solidFill>
          <a:latin typeface="+mj-lt"/>
          <a:ea typeface="+mj-ea"/>
          <a:cs typeface="ヒラギノ角ゴ Pro W3"/>
        </a:defRPr>
      </a:lvl1pPr>
      <a:lvl2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400">
          <a:solidFill>
            <a:srgbClr val="003698"/>
          </a:solidFill>
          <a:latin typeface="+mn-lt"/>
          <a:ea typeface="+mn-ea"/>
          <a:cs typeface="ヒラギノ角ゴ Pro W3"/>
        </a:defRPr>
      </a:lvl1pPr>
      <a:lvl2pPr marL="742950" indent="-285750" algn="l" rtl="0" eaLnBrk="1" fontAlgn="base" hangingPunct="1">
        <a:spcBef>
          <a:spcPct val="20000"/>
        </a:spcBef>
        <a:spcAft>
          <a:spcPct val="0"/>
        </a:spcAft>
        <a:buChar char="–"/>
        <a:defRPr sz="2400" b="1">
          <a:solidFill>
            <a:schemeClr val="tx2"/>
          </a:solidFill>
          <a:latin typeface="+mn-lt"/>
          <a:ea typeface="+mn-ea"/>
          <a:cs typeface="ヒラギノ角ゴ Pro W3"/>
        </a:defRPr>
      </a:lvl2pPr>
      <a:lvl3pPr marL="1085850" indent="-228600" algn="l" rtl="0" eaLnBrk="1" fontAlgn="base" hangingPunct="1">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1" fontAlgn="base" hangingPunct="1">
        <a:spcBef>
          <a:spcPct val="20000"/>
        </a:spcBef>
        <a:spcAft>
          <a:spcPct val="0"/>
        </a:spcAft>
        <a:buChar char="–"/>
        <a:defRPr sz="2000">
          <a:solidFill>
            <a:schemeClr val="tx2"/>
          </a:solidFill>
          <a:latin typeface="+mn-lt"/>
          <a:ea typeface="+mn-ea"/>
          <a:cs typeface="ヒラギノ角ゴ Pro W3"/>
        </a:defRPr>
      </a:lvl4pPr>
      <a:lvl5pPr marL="177165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1001259"/>
            <a:fld id="{B6F15528-21DE-4FAA-801E-634DDDAF4B2B}" type="slidenum">
              <a:rPr lang="en-US" smtClean="0">
                <a:solidFill>
                  <a:prstClr val="black"/>
                </a:solidFill>
              </a:rPr>
              <a:pPr defTabSz="1001259"/>
              <a:t>‹#›</a:t>
            </a:fld>
            <a:endParaRPr lang="en-US">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1001259">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11709474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 id="2147484077" r:id="rId34"/>
    <p:sldLayoutId id="2147484078" r:id="rId35"/>
    <p:sldLayoutId id="2147484079" r:id="rId36"/>
    <p:sldLayoutId id="2147484080" r:id="rId37"/>
    <p:sldLayoutId id="2147484081" r:id="rId38"/>
    <p:sldLayoutId id="2147484082" r:id="rId39"/>
    <p:sldLayoutId id="2147484083" r:id="rId40"/>
    <p:sldLayoutId id="2147484084" r:id="rId41"/>
    <p:sldLayoutId id="2147484085" r:id="rId42"/>
    <p:sldLayoutId id="2147484086" r:id="rId43"/>
    <p:sldLayoutId id="2147484087" r:id="rId44"/>
    <p:sldLayoutId id="2147484088" r:id="rId45"/>
    <p:sldLayoutId id="2147484089" r:id="rId46"/>
    <p:sldLayoutId id="2147484090" r:id="rId47"/>
    <p:sldLayoutId id="2147484091" r:id="rId48"/>
    <p:sldLayoutId id="2147484092" r:id="rId49"/>
    <p:sldLayoutId id="2147484093" r:id="rId50"/>
    <p:sldLayoutId id="2147484094" r:id="rId51"/>
    <p:sldLayoutId id="2147484095" r:id="rId52"/>
    <p:sldLayoutId id="2147484096" r:id="rId53"/>
    <p:sldLayoutId id="2147484097" r:id="rId54"/>
    <p:sldLayoutId id="2147484098" r:id="rId55"/>
    <p:sldLayoutId id="2147484099" r:id="rId56"/>
    <p:sldLayoutId id="2147484100" r:id="rId57"/>
    <p:sldLayoutId id="2147484101" r:id="rId58"/>
    <p:sldLayoutId id="2147484102" r:id="rId59"/>
    <p:sldLayoutId id="2147484103" r:id="rId60"/>
    <p:sldLayoutId id="2147484104" r:id="rId61"/>
    <p:sldLayoutId id="2147484105" r:id="rId62"/>
    <p:sldLayoutId id="2147484106" r:id="rId63"/>
    <p:sldLayoutId id="2147484107" r:id="rId64"/>
    <p:sldLayoutId id="2147484108" r:id="rId65"/>
    <p:sldLayoutId id="2147484109" r:id="rId66"/>
    <p:sldLayoutId id="2147484110" r:id="rId67"/>
    <p:sldLayoutId id="2147484111" r:id="rId68"/>
    <p:sldLayoutId id="2147484112" r:id="rId69"/>
    <p:sldLayoutId id="2147484113" r:id="rId70"/>
    <p:sldLayoutId id="2147484114" r:id="rId71"/>
    <p:sldLayoutId id="2147484115" r:id="rId72"/>
    <p:sldLayoutId id="2147484116" r:id="rId73"/>
    <p:sldLayoutId id="2147484117" r:id="rId74"/>
    <p:sldLayoutId id="2147484118" r:id="rId75"/>
    <p:sldLayoutId id="2147484119" r:id="rId76"/>
    <p:sldLayoutId id="2147484120" r:id="rId77"/>
    <p:sldLayoutId id="2147484121" r:id="rId78"/>
    <p:sldLayoutId id="2147484122" r:id="rId79"/>
    <p:sldLayoutId id="2147484123" r:id="rId80"/>
    <p:sldLayoutId id="2147484124" r:id="rId81"/>
    <p:sldLayoutId id="2147484125" r:id="rId82"/>
    <p:sldLayoutId id="2147484126" r:id="rId83"/>
    <p:sldLayoutId id="2147484127" r:id="rId84"/>
    <p:sldLayoutId id="2147484128" r:id="rId85"/>
    <p:sldLayoutId id="2147484129" r:id="rId86"/>
    <p:sldLayoutId id="2147484130" r:id="rId87"/>
    <p:sldLayoutId id="2147484131" r:id="rId88"/>
    <p:sldLayoutId id="2147484132" r:id="rId89"/>
    <p:sldLayoutId id="2147484133" r:id="rId90"/>
    <p:sldLayoutId id="2147484134" r:id="rId91"/>
    <p:sldLayoutId id="2147484135" r:id="rId92"/>
    <p:sldLayoutId id="2147484136" r:id="rId93"/>
  </p:sldLayoutIdLst>
  <p:txStyles>
    <p:titleStyle>
      <a:lvl1pPr algn="l" rtl="0" eaLnBrk="1" fontAlgn="base" hangingPunct="1">
        <a:spcBef>
          <a:spcPct val="0"/>
        </a:spcBef>
        <a:spcAft>
          <a:spcPct val="0"/>
        </a:spcAft>
        <a:defRPr sz="3000" b="1">
          <a:solidFill>
            <a:schemeClr val="tx2"/>
          </a:solidFill>
          <a:latin typeface="+mj-lt"/>
          <a:ea typeface="+mj-ea"/>
          <a:cs typeface="ヒラギノ角ゴ Pro W3"/>
        </a:defRPr>
      </a:lvl1pPr>
      <a:lvl2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400">
          <a:solidFill>
            <a:srgbClr val="003698"/>
          </a:solidFill>
          <a:latin typeface="+mn-lt"/>
          <a:ea typeface="+mn-ea"/>
          <a:cs typeface="ヒラギノ角ゴ Pro W3"/>
        </a:defRPr>
      </a:lvl1pPr>
      <a:lvl2pPr marL="742950" indent="-285750" algn="l" rtl="0" eaLnBrk="1" fontAlgn="base" hangingPunct="1">
        <a:spcBef>
          <a:spcPct val="20000"/>
        </a:spcBef>
        <a:spcAft>
          <a:spcPct val="0"/>
        </a:spcAft>
        <a:buChar char="–"/>
        <a:defRPr sz="2400" b="1">
          <a:solidFill>
            <a:schemeClr val="tx2"/>
          </a:solidFill>
          <a:latin typeface="+mn-lt"/>
          <a:ea typeface="+mn-ea"/>
          <a:cs typeface="ヒラギノ角ゴ Pro W3"/>
        </a:defRPr>
      </a:lvl2pPr>
      <a:lvl3pPr marL="1085850" indent="-228600" algn="l" rtl="0" eaLnBrk="1" fontAlgn="base" hangingPunct="1">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1" fontAlgn="base" hangingPunct="1">
        <a:spcBef>
          <a:spcPct val="20000"/>
        </a:spcBef>
        <a:spcAft>
          <a:spcPct val="0"/>
        </a:spcAft>
        <a:buChar char="–"/>
        <a:defRPr sz="2000">
          <a:solidFill>
            <a:schemeClr val="tx2"/>
          </a:solidFill>
          <a:latin typeface="+mn-lt"/>
          <a:ea typeface="+mn-ea"/>
          <a:cs typeface="ヒラギノ角ゴ Pro W3"/>
        </a:defRPr>
      </a:lvl4pPr>
      <a:lvl5pPr marL="177165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2390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defTabSz="1001259"/>
            <a:fld id="{B6F15528-21DE-4FAA-801E-634DDDAF4B2B}" type="slidenum">
              <a:rPr lang="en-US" smtClean="0">
                <a:solidFill>
                  <a:prstClr val="black"/>
                </a:solidFill>
              </a:rPr>
              <a:pPr defTabSz="1001259"/>
              <a:t>‹#›</a:t>
            </a:fld>
            <a:endParaRPr lang="en-US">
              <a:solidFill>
                <a:prstClr val="black"/>
              </a:solidFill>
            </a:endParaRPr>
          </a:p>
        </p:txBody>
      </p:sp>
      <p:sp>
        <p:nvSpPr>
          <p:cNvPr id="1029" name="Text Box 10"/>
          <p:cNvSpPr txBox="1">
            <a:spLocks noChangeArrowheads="1"/>
          </p:cNvSpPr>
          <p:nvPr/>
        </p:nvSpPr>
        <p:spPr bwMode="auto">
          <a:xfrm>
            <a:off x="0" y="6684963"/>
            <a:ext cx="1355725" cy="168275"/>
          </a:xfrm>
          <a:prstGeom prst="rect">
            <a:avLst/>
          </a:prstGeom>
          <a:noFill/>
          <a:ln>
            <a:noFill/>
          </a:ln>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1001259">
              <a:defRPr/>
            </a:pPr>
            <a:r>
              <a:rPr lang="en-US" sz="500" smtClean="0">
                <a:solidFill>
                  <a:prstClr val="white"/>
                </a:solidFill>
              </a:rPr>
              <a:t>All Rights Reserved, Duke Medicine 2007</a:t>
            </a:r>
            <a:endParaRPr lang="en-US" smtClean="0">
              <a:solidFill>
                <a:prstClr val="black"/>
              </a:solidFill>
            </a:endParaRPr>
          </a:p>
        </p:txBody>
      </p:sp>
    </p:spTree>
    <p:extLst>
      <p:ext uri="{BB962C8B-B14F-4D97-AF65-F5344CB8AC3E}">
        <p14:creationId xmlns:p14="http://schemas.microsoft.com/office/powerpoint/2010/main" val="3608371091"/>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 id="2147484168" r:id="rId31"/>
    <p:sldLayoutId id="2147484169" r:id="rId32"/>
    <p:sldLayoutId id="2147484170" r:id="rId33"/>
    <p:sldLayoutId id="2147484171" r:id="rId34"/>
    <p:sldLayoutId id="2147484172" r:id="rId35"/>
    <p:sldLayoutId id="2147484173" r:id="rId36"/>
    <p:sldLayoutId id="2147484174" r:id="rId37"/>
    <p:sldLayoutId id="2147484175" r:id="rId38"/>
    <p:sldLayoutId id="2147484176" r:id="rId39"/>
    <p:sldLayoutId id="2147484177" r:id="rId40"/>
    <p:sldLayoutId id="2147484178" r:id="rId41"/>
    <p:sldLayoutId id="2147484179" r:id="rId42"/>
    <p:sldLayoutId id="2147484180" r:id="rId43"/>
    <p:sldLayoutId id="2147484181" r:id="rId44"/>
    <p:sldLayoutId id="2147484182" r:id="rId45"/>
    <p:sldLayoutId id="2147484183" r:id="rId46"/>
    <p:sldLayoutId id="2147484184" r:id="rId47"/>
    <p:sldLayoutId id="2147484185" r:id="rId48"/>
    <p:sldLayoutId id="2147484186" r:id="rId49"/>
    <p:sldLayoutId id="2147484187" r:id="rId50"/>
    <p:sldLayoutId id="2147484188" r:id="rId51"/>
    <p:sldLayoutId id="2147484189" r:id="rId52"/>
    <p:sldLayoutId id="2147484190" r:id="rId53"/>
    <p:sldLayoutId id="2147484191" r:id="rId54"/>
    <p:sldLayoutId id="2147484192" r:id="rId55"/>
    <p:sldLayoutId id="2147484193" r:id="rId56"/>
    <p:sldLayoutId id="2147484194" r:id="rId57"/>
    <p:sldLayoutId id="2147484195" r:id="rId58"/>
    <p:sldLayoutId id="2147484196" r:id="rId59"/>
    <p:sldLayoutId id="2147484197" r:id="rId60"/>
    <p:sldLayoutId id="2147484198" r:id="rId61"/>
    <p:sldLayoutId id="2147484199" r:id="rId62"/>
    <p:sldLayoutId id="2147484200" r:id="rId63"/>
    <p:sldLayoutId id="2147484201" r:id="rId64"/>
    <p:sldLayoutId id="2147484202" r:id="rId65"/>
    <p:sldLayoutId id="2147484203" r:id="rId66"/>
    <p:sldLayoutId id="2147484204" r:id="rId67"/>
    <p:sldLayoutId id="2147484205" r:id="rId68"/>
    <p:sldLayoutId id="2147484206" r:id="rId69"/>
    <p:sldLayoutId id="2147484207" r:id="rId70"/>
    <p:sldLayoutId id="2147484208" r:id="rId71"/>
    <p:sldLayoutId id="2147484209" r:id="rId72"/>
    <p:sldLayoutId id="2147484210" r:id="rId73"/>
    <p:sldLayoutId id="2147484211" r:id="rId74"/>
    <p:sldLayoutId id="2147484212" r:id="rId75"/>
    <p:sldLayoutId id="2147484213" r:id="rId76"/>
    <p:sldLayoutId id="2147484214" r:id="rId77"/>
    <p:sldLayoutId id="2147484215" r:id="rId78"/>
    <p:sldLayoutId id="2147484216" r:id="rId79"/>
    <p:sldLayoutId id="2147484217" r:id="rId80"/>
    <p:sldLayoutId id="2147484218" r:id="rId81"/>
    <p:sldLayoutId id="2147484219" r:id="rId82"/>
    <p:sldLayoutId id="2147484220" r:id="rId83"/>
    <p:sldLayoutId id="2147484221" r:id="rId84"/>
    <p:sldLayoutId id="2147484222" r:id="rId85"/>
    <p:sldLayoutId id="2147484223" r:id="rId86"/>
    <p:sldLayoutId id="2147484224" r:id="rId87"/>
    <p:sldLayoutId id="2147484225" r:id="rId88"/>
    <p:sldLayoutId id="2147484226" r:id="rId89"/>
    <p:sldLayoutId id="2147484227" r:id="rId90"/>
    <p:sldLayoutId id="2147484228" r:id="rId91"/>
    <p:sldLayoutId id="2147484229" r:id="rId92"/>
    <p:sldLayoutId id="2147484230" r:id="rId93"/>
  </p:sldLayoutIdLst>
  <p:txStyles>
    <p:titleStyle>
      <a:lvl1pPr algn="l" rtl="0" eaLnBrk="1" fontAlgn="base" hangingPunct="1">
        <a:spcBef>
          <a:spcPct val="0"/>
        </a:spcBef>
        <a:spcAft>
          <a:spcPct val="0"/>
        </a:spcAft>
        <a:defRPr sz="3000" b="1">
          <a:solidFill>
            <a:schemeClr val="tx2"/>
          </a:solidFill>
          <a:latin typeface="+mj-lt"/>
          <a:ea typeface="+mj-ea"/>
          <a:cs typeface="ヒラギノ角ゴ Pro W3"/>
        </a:defRPr>
      </a:lvl1pPr>
      <a:lvl2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3000" b="1">
          <a:solidFill>
            <a:schemeClr val="tx2"/>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3000" b="1">
          <a:solidFill>
            <a:schemeClr val="tx2"/>
          </a:solidFill>
          <a:latin typeface="Arial" charset="0"/>
          <a:ea typeface="ヒラギノ角ゴ Pro W3" pitchFamily="1" charset="-128"/>
        </a:defRPr>
      </a:lvl6pPr>
      <a:lvl7pPr marL="914400" algn="l" rtl="0" eaLnBrk="1" fontAlgn="base" hangingPunct="1">
        <a:spcBef>
          <a:spcPct val="0"/>
        </a:spcBef>
        <a:spcAft>
          <a:spcPct val="0"/>
        </a:spcAft>
        <a:defRPr sz="3000" b="1">
          <a:solidFill>
            <a:schemeClr val="tx2"/>
          </a:solidFill>
          <a:latin typeface="Arial" charset="0"/>
          <a:ea typeface="ヒラギノ角ゴ Pro W3" pitchFamily="1" charset="-128"/>
        </a:defRPr>
      </a:lvl7pPr>
      <a:lvl8pPr marL="1371600" algn="l" rtl="0" eaLnBrk="1" fontAlgn="base" hangingPunct="1">
        <a:spcBef>
          <a:spcPct val="0"/>
        </a:spcBef>
        <a:spcAft>
          <a:spcPct val="0"/>
        </a:spcAft>
        <a:defRPr sz="3000" b="1">
          <a:solidFill>
            <a:schemeClr val="tx2"/>
          </a:solidFill>
          <a:latin typeface="Arial" charset="0"/>
          <a:ea typeface="ヒラギノ角ゴ Pro W3" pitchFamily="1" charset="-128"/>
        </a:defRPr>
      </a:lvl8pPr>
      <a:lvl9pPr marL="1828800" algn="l" rtl="0" eaLnBrk="1" fontAlgn="base" hangingPunct="1">
        <a:spcBef>
          <a:spcPct val="0"/>
        </a:spcBef>
        <a:spcAft>
          <a:spcPct val="0"/>
        </a:spcAft>
        <a:defRPr sz="3000" b="1">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2400">
          <a:solidFill>
            <a:srgbClr val="003698"/>
          </a:solidFill>
          <a:latin typeface="+mn-lt"/>
          <a:ea typeface="+mn-ea"/>
          <a:cs typeface="ヒラギノ角ゴ Pro W3"/>
        </a:defRPr>
      </a:lvl1pPr>
      <a:lvl2pPr marL="742950" indent="-285750" algn="l" rtl="0" eaLnBrk="1" fontAlgn="base" hangingPunct="1">
        <a:spcBef>
          <a:spcPct val="20000"/>
        </a:spcBef>
        <a:spcAft>
          <a:spcPct val="0"/>
        </a:spcAft>
        <a:buChar char="–"/>
        <a:defRPr sz="2400" b="1">
          <a:solidFill>
            <a:schemeClr val="tx2"/>
          </a:solidFill>
          <a:latin typeface="+mn-lt"/>
          <a:ea typeface="+mn-ea"/>
          <a:cs typeface="ヒラギノ角ゴ Pro W3"/>
        </a:defRPr>
      </a:lvl2pPr>
      <a:lvl3pPr marL="1085850" indent="-228600" algn="l" rtl="0" eaLnBrk="1" fontAlgn="base" hangingPunct="1">
        <a:spcBef>
          <a:spcPct val="20000"/>
        </a:spcBef>
        <a:spcAft>
          <a:spcPct val="0"/>
        </a:spcAft>
        <a:buClr>
          <a:schemeClr val="tx2"/>
        </a:buClr>
        <a:buChar char="•"/>
        <a:defRPr sz="2000">
          <a:solidFill>
            <a:srgbClr val="1636B4"/>
          </a:solidFill>
          <a:latin typeface="+mn-lt"/>
          <a:ea typeface="+mn-ea"/>
          <a:cs typeface="ヒラギノ角ゴ Pro W3"/>
        </a:defRPr>
      </a:lvl3pPr>
      <a:lvl4pPr marL="1428750" indent="-228600" algn="l" rtl="0" eaLnBrk="1" fontAlgn="base" hangingPunct="1">
        <a:spcBef>
          <a:spcPct val="20000"/>
        </a:spcBef>
        <a:spcAft>
          <a:spcPct val="0"/>
        </a:spcAft>
        <a:buChar char="–"/>
        <a:defRPr sz="2000">
          <a:solidFill>
            <a:schemeClr val="tx2"/>
          </a:solidFill>
          <a:latin typeface="+mn-lt"/>
          <a:ea typeface="+mn-ea"/>
          <a:cs typeface="ヒラギノ角ゴ Pro W3"/>
        </a:defRPr>
      </a:lvl4pPr>
      <a:lvl5pPr marL="177165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228850" indent="-228600" algn="l" rtl="0" eaLnBrk="1" fontAlgn="base" hangingPunct="1">
        <a:spcBef>
          <a:spcPct val="20000"/>
        </a:spcBef>
        <a:spcAft>
          <a:spcPct val="0"/>
        </a:spcAft>
        <a:buChar char="»"/>
        <a:defRPr sz="2000">
          <a:solidFill>
            <a:schemeClr val="tx1"/>
          </a:solidFill>
          <a:latin typeface="+mn-lt"/>
          <a:ea typeface="+mn-ea"/>
        </a:defRPr>
      </a:lvl6pPr>
      <a:lvl7pPr marL="2686050" indent="-228600" algn="l" rtl="0" eaLnBrk="1" fontAlgn="base" hangingPunct="1">
        <a:spcBef>
          <a:spcPct val="20000"/>
        </a:spcBef>
        <a:spcAft>
          <a:spcPct val="0"/>
        </a:spcAft>
        <a:buChar char="»"/>
        <a:defRPr sz="2000">
          <a:solidFill>
            <a:schemeClr val="tx1"/>
          </a:solidFill>
          <a:latin typeface="+mn-lt"/>
          <a:ea typeface="+mn-ea"/>
        </a:defRPr>
      </a:lvl7pPr>
      <a:lvl8pPr marL="3143250" indent="-228600" algn="l" rtl="0" eaLnBrk="1" fontAlgn="base" hangingPunct="1">
        <a:spcBef>
          <a:spcPct val="20000"/>
        </a:spcBef>
        <a:spcAft>
          <a:spcPct val="0"/>
        </a:spcAft>
        <a:buChar char="»"/>
        <a:defRPr sz="2000">
          <a:solidFill>
            <a:schemeClr val="tx1"/>
          </a:solidFill>
          <a:latin typeface="+mn-lt"/>
          <a:ea typeface="+mn-ea"/>
        </a:defRPr>
      </a:lvl8pPr>
      <a:lvl9pPr marL="360045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1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8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685.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0.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9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5.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0.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8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8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3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38.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8.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638.xml"/></Relationships>
</file>

<file path=ppt/slides/_rels/slide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38.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4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636.xml"/><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61.xml"/></Relationships>
</file>

<file path=ppt/slides/_rels/slide3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26.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6.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691.xml"/><Relationship Id="rId5" Type="http://schemas.openxmlformats.org/officeDocument/2006/relationships/image" Target="cid:image002.jpg@01CEB534.6EE6F640" TargetMode="Externa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8.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42.xml"/><Relationship Id="rId4" Type="http://schemas.openxmlformats.org/officeDocument/2006/relationships/hyperlink" Target="http://seer.cancer.gov/statfacts/html/prost.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728" y="1187808"/>
            <a:ext cx="8153400" cy="1470025"/>
          </a:xfrm>
        </p:spPr>
        <p:txBody>
          <a:bodyPr>
            <a:noAutofit/>
          </a:bodyPr>
          <a:lstStyle/>
          <a:p>
            <a:r>
              <a:rPr lang="en-US" b="1" dirty="0" smtClean="0"/>
              <a:t>Disparities in Prostate Cancer Outcomes: Race, Access, and Ancestry</a:t>
            </a:r>
            <a:endParaRPr lang="en-US" b="1" dirty="0">
              <a:solidFill>
                <a:srgbClr val="C00000"/>
              </a:solidFill>
            </a:endParaRPr>
          </a:p>
        </p:txBody>
      </p:sp>
      <p:sp>
        <p:nvSpPr>
          <p:cNvPr id="3" name="Subtitle 2"/>
          <p:cNvSpPr>
            <a:spLocks noGrp="1"/>
          </p:cNvSpPr>
          <p:nvPr>
            <p:ph type="subTitle" idx="1"/>
          </p:nvPr>
        </p:nvSpPr>
        <p:spPr>
          <a:xfrm>
            <a:off x="681228" y="3124200"/>
            <a:ext cx="8157972" cy="2438400"/>
          </a:xfrm>
        </p:spPr>
        <p:txBody>
          <a:bodyPr>
            <a:normAutofit fontScale="70000" lnSpcReduction="20000"/>
          </a:bodyPr>
          <a:lstStyle/>
          <a:p>
            <a:r>
              <a:rPr lang="en-US" b="1" dirty="0" smtClean="0">
                <a:solidFill>
                  <a:schemeClr val="tx1"/>
                </a:solidFill>
              </a:rPr>
              <a:t>Andrew J Armstrong MD </a:t>
            </a:r>
            <a:r>
              <a:rPr lang="en-US" b="1" dirty="0" err="1" smtClean="0">
                <a:solidFill>
                  <a:schemeClr val="tx1"/>
                </a:solidFill>
              </a:rPr>
              <a:t>ScM</a:t>
            </a:r>
            <a:r>
              <a:rPr lang="en-US" b="1" dirty="0" smtClean="0">
                <a:solidFill>
                  <a:schemeClr val="tx1"/>
                </a:solidFill>
              </a:rPr>
              <a:t> FACP</a:t>
            </a:r>
          </a:p>
          <a:p>
            <a:r>
              <a:rPr lang="en-US" b="1" dirty="0">
                <a:solidFill>
                  <a:schemeClr val="tx1"/>
                </a:solidFill>
              </a:rPr>
              <a:t>National Alliance of State Prostate Cancer Coalitions Webinar Series </a:t>
            </a:r>
            <a:endParaRPr lang="en-US" b="1" dirty="0" smtClean="0">
              <a:solidFill>
                <a:schemeClr val="tx1"/>
              </a:solidFill>
            </a:endParaRPr>
          </a:p>
          <a:p>
            <a:r>
              <a:rPr lang="en-US" dirty="0" smtClean="0">
                <a:solidFill>
                  <a:schemeClr val="tx1"/>
                </a:solidFill>
              </a:rPr>
              <a:t>November 2020</a:t>
            </a:r>
          </a:p>
          <a:p>
            <a:r>
              <a:rPr lang="en-US" dirty="0" smtClean="0">
                <a:solidFill>
                  <a:schemeClr val="tx1"/>
                </a:solidFill>
              </a:rPr>
              <a:t>Professor of Medicine and Surgery, Pharmacology and Cancer Biology</a:t>
            </a:r>
          </a:p>
          <a:p>
            <a:r>
              <a:rPr lang="en-US" dirty="0" smtClean="0">
                <a:solidFill>
                  <a:schemeClr val="tx1"/>
                </a:solidFill>
              </a:rPr>
              <a:t>Director of Research, Duke Cancer Institute </a:t>
            </a:r>
          </a:p>
          <a:p>
            <a:r>
              <a:rPr lang="en-US" dirty="0" smtClean="0">
                <a:solidFill>
                  <a:schemeClr val="tx1"/>
                </a:solidFill>
              </a:rPr>
              <a:t>Center for Prostate and Urologic Cancer</a:t>
            </a:r>
          </a:p>
          <a:p>
            <a:r>
              <a:rPr lang="en-US" dirty="0" smtClean="0">
                <a:solidFill>
                  <a:schemeClr val="tx1"/>
                </a:solidFill>
              </a:rPr>
              <a:t>Durham NC USA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5486400"/>
            <a:ext cx="1066800" cy="1277579"/>
          </a:xfrm>
          <a:prstGeom prst="rect">
            <a:avLst/>
          </a:prstGeom>
        </p:spPr>
      </p:pic>
    </p:spTree>
    <p:extLst>
      <p:ext uri="{BB962C8B-B14F-4D97-AF65-F5344CB8AC3E}">
        <p14:creationId xmlns:p14="http://schemas.microsoft.com/office/powerpoint/2010/main" val="966385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599" y="1143000"/>
            <a:ext cx="8860183" cy="5410200"/>
          </a:xfrm>
          <a:prstGeom prst="rect">
            <a:avLst/>
          </a:prstGeom>
        </p:spPr>
      </p:pic>
      <p:sp>
        <p:nvSpPr>
          <p:cNvPr id="3" name="TextBox 2"/>
          <p:cNvSpPr txBox="1"/>
          <p:nvPr/>
        </p:nvSpPr>
        <p:spPr>
          <a:xfrm>
            <a:off x="7162800" y="1371600"/>
            <a:ext cx="19050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432825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94594"/>
          <a:stretch/>
        </p:blipFill>
        <p:spPr>
          <a:xfrm>
            <a:off x="1745880" y="0"/>
            <a:ext cx="5783265" cy="472429"/>
          </a:xfrm>
          <a:prstGeom prst="rect">
            <a:avLst/>
          </a:prstGeom>
        </p:spPr>
      </p:pic>
      <p:pic>
        <p:nvPicPr>
          <p:cNvPr id="4" name="Picture 3"/>
          <p:cNvPicPr>
            <a:picLocks noChangeAspect="1"/>
          </p:cNvPicPr>
          <p:nvPr/>
        </p:nvPicPr>
        <p:blipFill rotWithShape="1">
          <a:blip r:embed="rId3"/>
          <a:srcRect t="79953"/>
          <a:stretch/>
        </p:blipFill>
        <p:spPr>
          <a:xfrm>
            <a:off x="1745878" y="5031966"/>
            <a:ext cx="5783265" cy="1749834"/>
          </a:xfrm>
          <a:prstGeom prst="rect">
            <a:avLst/>
          </a:prstGeom>
        </p:spPr>
      </p:pic>
      <p:pic>
        <p:nvPicPr>
          <p:cNvPr id="5" name="Picture 4"/>
          <p:cNvPicPr>
            <a:picLocks noChangeAspect="1"/>
          </p:cNvPicPr>
          <p:nvPr/>
        </p:nvPicPr>
        <p:blipFill rotWithShape="1">
          <a:blip r:embed="rId3"/>
          <a:srcRect t="27693" b="20025"/>
          <a:stretch/>
        </p:blipFill>
        <p:spPr>
          <a:xfrm>
            <a:off x="1745879" y="484152"/>
            <a:ext cx="5783265" cy="4563418"/>
          </a:xfrm>
          <a:prstGeom prst="rect">
            <a:avLst/>
          </a:prstGeom>
        </p:spPr>
      </p:pic>
      <p:sp>
        <p:nvSpPr>
          <p:cNvPr id="6" name="TextBox 5"/>
          <p:cNvSpPr txBox="1"/>
          <p:nvPr/>
        </p:nvSpPr>
        <p:spPr>
          <a:xfrm>
            <a:off x="76200" y="1143000"/>
            <a:ext cx="1524000" cy="646331"/>
          </a:xfrm>
          <a:prstGeom prst="rect">
            <a:avLst/>
          </a:prstGeom>
          <a:noFill/>
        </p:spPr>
        <p:txBody>
          <a:bodyPr wrap="square" rtlCol="0">
            <a:spAutoFit/>
          </a:bodyPr>
          <a:lstStyle/>
          <a:p>
            <a:r>
              <a:rPr lang="en-US" dirty="0" smtClean="0"/>
              <a:t>Mahal et al NEJM 2020</a:t>
            </a:r>
            <a:endParaRPr lang="en-US" dirty="0"/>
          </a:p>
        </p:txBody>
      </p:sp>
      <p:sp>
        <p:nvSpPr>
          <p:cNvPr id="7" name="TextBox 6"/>
          <p:cNvSpPr txBox="1"/>
          <p:nvPr/>
        </p:nvSpPr>
        <p:spPr>
          <a:xfrm>
            <a:off x="76200" y="2362200"/>
            <a:ext cx="1524000" cy="2893100"/>
          </a:xfrm>
          <a:prstGeom prst="rect">
            <a:avLst/>
          </a:prstGeom>
          <a:noFill/>
        </p:spPr>
        <p:txBody>
          <a:bodyPr wrap="square" rtlCol="0">
            <a:spAutoFit/>
          </a:bodyPr>
          <a:lstStyle/>
          <a:p>
            <a:pPr algn="ctr"/>
            <a:r>
              <a:rPr lang="en-US" sz="1400" dirty="0" smtClean="0"/>
              <a:t>Differences do exist in the altered genes in prostate cancers by race that may be clinically relevant, but do not address the causes of these differences</a:t>
            </a:r>
          </a:p>
          <a:p>
            <a:pPr algn="ctr"/>
            <a:r>
              <a:rPr lang="en-US" sz="1400" dirty="0" smtClean="0"/>
              <a:t>(heredity, exposures, diet, treatments)</a:t>
            </a:r>
            <a:endParaRPr lang="en-US" sz="1400" dirty="0"/>
          </a:p>
        </p:txBody>
      </p:sp>
      <p:sp>
        <p:nvSpPr>
          <p:cNvPr id="2" name="TextBox 1"/>
          <p:cNvSpPr txBox="1"/>
          <p:nvPr/>
        </p:nvSpPr>
        <p:spPr>
          <a:xfrm>
            <a:off x="7529143" y="2286000"/>
            <a:ext cx="1614857" cy="2031325"/>
          </a:xfrm>
          <a:prstGeom prst="rect">
            <a:avLst/>
          </a:prstGeom>
          <a:noFill/>
        </p:spPr>
        <p:txBody>
          <a:bodyPr wrap="square" rtlCol="0">
            <a:spAutoFit/>
          </a:bodyPr>
          <a:lstStyle/>
          <a:p>
            <a:pPr algn="ctr"/>
            <a:r>
              <a:rPr lang="en-US" dirty="0" smtClean="0"/>
              <a:t>2393 men, including 204 Black men analyzed (8%) from Project GENIE v7.0 (AACR)</a:t>
            </a:r>
          </a:p>
        </p:txBody>
      </p:sp>
    </p:spTree>
    <p:extLst>
      <p:ext uri="{BB962C8B-B14F-4D97-AF65-F5344CB8AC3E}">
        <p14:creationId xmlns:p14="http://schemas.microsoft.com/office/powerpoint/2010/main" val="21173236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8381999" cy="4335861"/>
          </a:xfrm>
          <a:prstGeom prst="rect">
            <a:avLst/>
          </a:prstGeom>
        </p:spPr>
      </p:pic>
      <p:sp>
        <p:nvSpPr>
          <p:cNvPr id="3" name="TextBox 2"/>
          <p:cNvSpPr txBox="1"/>
          <p:nvPr/>
        </p:nvSpPr>
        <p:spPr>
          <a:xfrm>
            <a:off x="533400" y="4343400"/>
            <a:ext cx="8001000"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RACE IS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NOT</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 A BIOLOGICAL CONSTRUCT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RACE/ETHNICITY ARE SOCIO-CULTURAL CONSTRUCTS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But, RACIAL ANCESTRY, AS A FUNCTION OF THE HUMAN DIASPORA, AFFECTS GENETIC, PHENOTYPIC &amp; CULTURAL DIVERSITY AND THEREFORE DISEASE RISK AND OUTCOMES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1870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90600"/>
            <a:ext cx="8305800" cy="1470025"/>
          </a:xfrm>
        </p:spPr>
        <p:txBody>
          <a:bodyPr>
            <a:normAutofit fontScale="90000"/>
          </a:bodyPr>
          <a:lstStyle/>
          <a:p>
            <a:r>
              <a:rPr lang="en-US" dirty="0"/>
              <a:t>“Race is the child of racism, not the father</a:t>
            </a:r>
            <a:r>
              <a:rPr lang="en-US" dirty="0" smtClean="0"/>
              <a:t>”</a:t>
            </a:r>
            <a:br>
              <a:rPr lang="en-US" dirty="0" smtClean="0"/>
            </a:br>
            <a:r>
              <a:rPr lang="en-US" dirty="0"/>
              <a:t/>
            </a:r>
            <a:br>
              <a:rPr lang="en-US" dirty="0"/>
            </a:br>
            <a:r>
              <a:rPr lang="en-US" dirty="0"/>
              <a:t>--</a:t>
            </a:r>
            <a:r>
              <a:rPr lang="en-US" dirty="0" smtClean="0"/>
              <a:t>Ta-</a:t>
            </a:r>
            <a:r>
              <a:rPr lang="en-US" dirty="0" err="1" smtClean="0"/>
              <a:t>Nehisi</a:t>
            </a:r>
            <a:r>
              <a:rPr lang="en-US" dirty="0" smtClean="0"/>
              <a:t> Coates</a:t>
            </a:r>
            <a:br>
              <a:rPr lang="en-US" dirty="0" smtClean="0"/>
            </a:br>
            <a:r>
              <a:rPr lang="en-US" i="1" dirty="0" smtClean="0"/>
              <a:t>Between the World and Me</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6822465" y="3429000"/>
            <a:ext cx="2169135" cy="3290888"/>
          </a:xfrm>
          <a:prstGeom prst="rect">
            <a:avLst/>
          </a:prstGeom>
        </p:spPr>
      </p:pic>
      <p:pic>
        <p:nvPicPr>
          <p:cNvPr id="4" name="Picture 3"/>
          <p:cNvPicPr>
            <a:picLocks noChangeAspect="1"/>
          </p:cNvPicPr>
          <p:nvPr/>
        </p:nvPicPr>
        <p:blipFill>
          <a:blip r:embed="rId3"/>
          <a:stretch>
            <a:fillRect/>
          </a:stretch>
        </p:blipFill>
        <p:spPr>
          <a:xfrm>
            <a:off x="4608063" y="3412149"/>
            <a:ext cx="2118440" cy="3307740"/>
          </a:xfrm>
          <a:prstGeom prst="rect">
            <a:avLst/>
          </a:prstGeom>
        </p:spPr>
      </p:pic>
      <p:sp>
        <p:nvSpPr>
          <p:cNvPr id="5" name="TextBox 4"/>
          <p:cNvSpPr txBox="1"/>
          <p:nvPr/>
        </p:nvSpPr>
        <p:spPr>
          <a:xfrm>
            <a:off x="1905000" y="4800600"/>
            <a:ext cx="3124200" cy="369332"/>
          </a:xfrm>
          <a:prstGeom prst="rect">
            <a:avLst/>
          </a:prstGeom>
          <a:noFill/>
        </p:spPr>
        <p:txBody>
          <a:bodyPr wrap="square" rtlCol="0">
            <a:spAutoFit/>
          </a:bodyPr>
          <a:lstStyle/>
          <a:p>
            <a:r>
              <a:rPr lang="en-US" dirty="0" smtClean="0"/>
              <a:t>Two excellent resources</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134423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What is Duke doing to study Prostate Cancer?</a:t>
            </a:r>
            <a:endParaRPr lang="en-US" dirty="0"/>
          </a:p>
        </p:txBody>
      </p:sp>
      <p:sp>
        <p:nvSpPr>
          <p:cNvPr id="4" name="Rectangle 3"/>
          <p:cNvSpPr/>
          <p:nvPr/>
        </p:nvSpPr>
        <p:spPr>
          <a:xfrm>
            <a:off x="24384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32766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41148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9530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7912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629400" y="2209800"/>
            <a:ext cx="609600" cy="350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362200" y="2743200"/>
            <a:ext cx="5257800" cy="38100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362200" y="3200400"/>
            <a:ext cx="5257800" cy="381000"/>
          </a:xfrm>
          <a:prstGeom prst="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362200" y="3657600"/>
            <a:ext cx="5257800" cy="381000"/>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362200" y="4114800"/>
            <a:ext cx="5257800" cy="381000"/>
          </a:xfrm>
          <a:prstGeom prst="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362200" y="4572000"/>
            <a:ext cx="5257800" cy="381000"/>
          </a:xfrm>
          <a:prstGeom prst="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362200" y="5029200"/>
            <a:ext cx="5257800" cy="381000"/>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134767" y="3308582"/>
            <a:ext cx="2133600" cy="1200329"/>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GU Oncology Basic/Translational Research Program Themes</a:t>
            </a:r>
          </a:p>
        </p:txBody>
      </p:sp>
      <p:sp>
        <p:nvSpPr>
          <p:cNvPr id="17" name="TextBox 16"/>
          <p:cNvSpPr txBox="1"/>
          <p:nvPr/>
        </p:nvSpPr>
        <p:spPr>
          <a:xfrm>
            <a:off x="2743200" y="6248400"/>
            <a:ext cx="4648200" cy="381000"/>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GU Oncology Clinical Research Groups</a:t>
            </a:r>
          </a:p>
        </p:txBody>
      </p:sp>
      <p:sp>
        <p:nvSpPr>
          <p:cNvPr id="18" name="TextBox 17"/>
          <p:cNvSpPr txBox="1"/>
          <p:nvPr/>
        </p:nvSpPr>
        <p:spPr>
          <a:xfrm>
            <a:off x="2514600" y="2743200"/>
            <a:ext cx="49530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How does prostate cancer spread (metastasis)?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p:cNvSpPr txBox="1"/>
          <p:nvPr/>
        </p:nvSpPr>
        <p:spPr>
          <a:xfrm>
            <a:off x="2362200" y="3200400"/>
            <a:ext cx="52578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Prostate Cancer Drug Resistance and Pharmacology</a:t>
            </a:r>
          </a:p>
        </p:txBody>
      </p:sp>
      <p:sp>
        <p:nvSpPr>
          <p:cNvPr id="20" name="TextBox 19"/>
          <p:cNvSpPr txBox="1"/>
          <p:nvPr/>
        </p:nvSpPr>
        <p:spPr>
          <a:xfrm>
            <a:off x="2286000" y="3657600"/>
            <a:ext cx="53340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Racial Disparities in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Prostate Cancer Aggressiveness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2362200" y="4114800"/>
            <a:ext cx="52578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Lifestyle and Therapeutics: Exercise, Diet</a:t>
            </a:r>
          </a:p>
        </p:txBody>
      </p:sp>
      <p:sp>
        <p:nvSpPr>
          <p:cNvPr id="22" name="TextBox 21"/>
          <p:cNvSpPr txBox="1"/>
          <p:nvPr/>
        </p:nvSpPr>
        <p:spPr>
          <a:xfrm>
            <a:off x="1752600" y="5715000"/>
            <a:ext cx="6553200" cy="830997"/>
          </a:xfrm>
          <a:prstGeom prst="rect">
            <a:avLst/>
          </a:prstGeom>
          <a:noFill/>
        </p:spPr>
        <p:txBody>
          <a:bodyPr wrap="square" rtlCol="0">
            <a:spAutoFit/>
          </a:bodyPr>
          <a:lstStyle/>
          <a:p>
            <a:pPr marL="0" marR="0" lvl="0" indent="0" algn="l" defTabSz="91215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Urologic    Medical   Radiation  Imaging    Pathology    Survivorship</a:t>
            </a:r>
          </a:p>
          <a:p>
            <a:pPr marL="0" marR="0" lvl="0" indent="0" algn="l" defTabSz="91215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Oncology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Oncology</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Oncology</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2158"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2438400" y="4583668"/>
            <a:ext cx="53340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Androgen Signaling and Androgen Receptor Biology</a:t>
            </a:r>
          </a:p>
        </p:txBody>
      </p:sp>
      <p:sp>
        <p:nvSpPr>
          <p:cNvPr id="24" name="TextBox 23"/>
          <p:cNvSpPr txBox="1"/>
          <p:nvPr/>
        </p:nvSpPr>
        <p:spPr>
          <a:xfrm>
            <a:off x="2286000" y="5040868"/>
            <a:ext cx="5486400" cy="369332"/>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Tissue and Circulating Biomarkers of Aggressive Disease</a:t>
            </a:r>
          </a:p>
        </p:txBody>
      </p:sp>
    </p:spTree>
    <p:extLst>
      <p:ext uri="{BB962C8B-B14F-4D97-AF65-F5344CB8AC3E}">
        <p14:creationId xmlns:p14="http://schemas.microsoft.com/office/powerpoint/2010/main" val="17074393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357FC"/>
        </a:solidFill>
        <a:effectLst/>
      </p:bgPr>
    </p:bg>
    <p:spTree>
      <p:nvGrpSpPr>
        <p:cNvPr id="1" name=""/>
        <p:cNvGrpSpPr/>
        <p:nvPr/>
      </p:nvGrpSpPr>
      <p:grpSpPr>
        <a:xfrm>
          <a:off x="0" y="0"/>
          <a:ext cx="0" cy="0"/>
          <a:chOff x="0" y="0"/>
          <a:chExt cx="0" cy="0"/>
        </a:xfrm>
      </p:grpSpPr>
      <p:sp>
        <p:nvSpPr>
          <p:cNvPr id="47106" name="Rectangle 21"/>
          <p:cNvSpPr>
            <a:spLocks noChangeArrowheads="1"/>
          </p:cNvSpPr>
          <p:nvPr/>
        </p:nvSpPr>
        <p:spPr bwMode="auto">
          <a:xfrm>
            <a:off x="1612900" y="4795838"/>
            <a:ext cx="3505200" cy="739775"/>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00"/>
                </a:solidFill>
                <a:effectLst/>
                <a:uLnTx/>
                <a:uFillTx/>
                <a:latin typeface="Verdana" charset="0"/>
                <a:ea typeface="+mn-ea"/>
                <a:cs typeface="+mn-cs"/>
              </a:rPr>
              <a:t>Individual Risk Factors</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Age, SES, Education, </a:t>
            </a:r>
            <a:r>
              <a:rPr kumimoji="0" lang="en-US" sz="1300" b="0" i="0" u="none" strike="noStrike" kern="1200" cap="none" spc="0" normalizeH="0" baseline="0" noProof="0">
                <a:ln>
                  <a:noFill/>
                </a:ln>
                <a:solidFill>
                  <a:prstClr val="white"/>
                </a:solidFill>
                <a:effectLst/>
                <a:uLnTx/>
                <a:uFillTx/>
                <a:latin typeface="Verdana" charset="0"/>
                <a:ea typeface="+mn-ea"/>
                <a:cs typeface="+mn-cs"/>
              </a:rPr>
              <a:t>Obesity</a:t>
            </a:r>
            <a:r>
              <a:rPr kumimoji="0" lang="en-US" sz="1300" b="0" i="0" u="none" strike="noStrike" kern="1200" cap="none" spc="0" normalizeH="0" baseline="0" noProof="0">
                <a:ln>
                  <a:noFill/>
                </a:ln>
                <a:solidFill>
                  <a:srgbClr val="FFFFFF"/>
                </a:solidFill>
                <a:effectLst/>
                <a:uLnTx/>
                <a:uFillTx/>
                <a:latin typeface="Verdana" charset="0"/>
                <a:ea typeface="+mn-ea"/>
                <a:cs typeface="+mn-cs"/>
              </a:rPr>
              <a:t>, </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Tobacco Use, Acculturation, </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Diet, Race, Environment,  </a:t>
            </a:r>
          </a:p>
        </p:txBody>
      </p:sp>
      <p:sp>
        <p:nvSpPr>
          <p:cNvPr id="47107" name="Rectangle 27"/>
          <p:cNvSpPr>
            <a:spLocks noChangeArrowheads="1"/>
          </p:cNvSpPr>
          <p:nvPr/>
        </p:nvSpPr>
        <p:spPr bwMode="auto">
          <a:xfrm>
            <a:off x="1598613" y="5781675"/>
            <a:ext cx="3505200" cy="919163"/>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00"/>
                </a:solidFill>
                <a:effectLst/>
                <a:uLnTx/>
                <a:uFillTx/>
                <a:latin typeface="Verdana" charset="0"/>
                <a:ea typeface="+mn-ea"/>
                <a:cs typeface="+mn-cs"/>
              </a:rPr>
              <a:t>Biologic/Genetic Pathways</a:t>
            </a:r>
            <a:br>
              <a:rPr kumimoji="0" lang="en-US" sz="1400" b="0" i="0" u="sng" strike="noStrike" kern="1200" cap="none" spc="0" normalizeH="0" baseline="0" noProof="0">
                <a:ln>
                  <a:noFill/>
                </a:ln>
                <a:solidFill>
                  <a:srgbClr val="FFFF00"/>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Allostatic Load, Metabolic Processes, </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Physiological Pathways, Genomics/epigenomics, BIOMARKERS</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Pharmacogenomics/Metabolomics</a:t>
            </a:r>
          </a:p>
        </p:txBody>
      </p:sp>
      <p:sp>
        <p:nvSpPr>
          <p:cNvPr id="47108" name="Freeform 37"/>
          <p:cNvSpPr>
            <a:spLocks noEditPoints="1"/>
          </p:cNvSpPr>
          <p:nvPr/>
        </p:nvSpPr>
        <p:spPr bwMode="auto">
          <a:xfrm>
            <a:off x="3286125" y="3581400"/>
            <a:ext cx="79375" cy="228600"/>
          </a:xfrm>
          <a:custGeom>
            <a:avLst/>
            <a:gdLst>
              <a:gd name="T0" fmla="*/ 2147483647 w 400"/>
              <a:gd name="T1" fmla="*/ 2147483647 h 1200"/>
              <a:gd name="T2" fmla="*/ 2147483647 w 400"/>
              <a:gd name="T3" fmla="*/ 2147483647 h 1200"/>
              <a:gd name="T4" fmla="*/ 2147483647 w 400"/>
              <a:gd name="T5" fmla="*/ 2147483647 h 1200"/>
              <a:gd name="T6" fmla="*/ 2147483647 w 400"/>
              <a:gd name="T7" fmla="*/ 2147483647 h 1200"/>
              <a:gd name="T8" fmla="*/ 2147483647 w 400"/>
              <a:gd name="T9" fmla="*/ 2147483647 h 1200"/>
              <a:gd name="T10" fmla="*/ 2147483647 w 400"/>
              <a:gd name="T11" fmla="*/ 2147483647 h 1200"/>
              <a:gd name="T12" fmla="*/ 2147483647 w 400"/>
              <a:gd name="T13" fmla="*/ 2147483647 h 1200"/>
              <a:gd name="T14" fmla="*/ 0 w 400"/>
              <a:gd name="T15" fmla="*/ 2147483647 h 1200"/>
              <a:gd name="T16" fmla="*/ 2147483647 w 400"/>
              <a:gd name="T17" fmla="*/ 0 h 1200"/>
              <a:gd name="T18" fmla="*/ 2147483647 w 400"/>
              <a:gd name="T19" fmla="*/ 2147483647 h 1200"/>
              <a:gd name="T20" fmla="*/ 0 w 400"/>
              <a:gd name="T21" fmla="*/ 2147483647 h 1200"/>
              <a:gd name="T22" fmla="*/ 2147483647 w 400"/>
              <a:gd name="T23" fmla="*/ 2147483647 h 1200"/>
              <a:gd name="T24" fmla="*/ 2147483647 w 400"/>
              <a:gd name="T25" fmla="*/ 2147483647 h 1200"/>
              <a:gd name="T26" fmla="*/ 0 w 400"/>
              <a:gd name="T27" fmla="*/ 2147483647 h 1200"/>
              <a:gd name="T28" fmla="*/ 2147483647 w 400"/>
              <a:gd name="T29" fmla="*/ 2147483647 h 1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200"/>
              <a:gd name="T47" fmla="*/ 400 w 400"/>
              <a:gd name="T48" fmla="*/ 1200 h 1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200">
                <a:moveTo>
                  <a:pt x="234" y="334"/>
                </a:moveTo>
                <a:lnTo>
                  <a:pt x="234" y="867"/>
                </a:lnTo>
                <a:cubicBezTo>
                  <a:pt x="234" y="886"/>
                  <a:pt x="219" y="900"/>
                  <a:pt x="200" y="900"/>
                </a:cubicBezTo>
                <a:cubicBezTo>
                  <a:pt x="182" y="900"/>
                  <a:pt x="167" y="886"/>
                  <a:pt x="167" y="867"/>
                </a:cubicBezTo>
                <a:lnTo>
                  <a:pt x="167" y="334"/>
                </a:lnTo>
                <a:cubicBezTo>
                  <a:pt x="167" y="315"/>
                  <a:pt x="182" y="300"/>
                  <a:pt x="200" y="300"/>
                </a:cubicBezTo>
                <a:cubicBezTo>
                  <a:pt x="219" y="300"/>
                  <a:pt x="234" y="315"/>
                  <a:pt x="234" y="334"/>
                </a:cubicBezTo>
                <a:close/>
                <a:moveTo>
                  <a:pt x="0" y="400"/>
                </a:moveTo>
                <a:lnTo>
                  <a:pt x="200" y="0"/>
                </a:lnTo>
                <a:lnTo>
                  <a:pt x="400" y="400"/>
                </a:lnTo>
                <a:lnTo>
                  <a:pt x="0" y="400"/>
                </a:lnTo>
                <a:close/>
                <a:moveTo>
                  <a:pt x="400" y="800"/>
                </a:moveTo>
                <a:lnTo>
                  <a:pt x="200" y="1200"/>
                </a:lnTo>
                <a:lnTo>
                  <a:pt x="0" y="800"/>
                </a:lnTo>
                <a:lnTo>
                  <a:pt x="400" y="800"/>
                </a:lnTo>
                <a:close/>
              </a:path>
            </a:pathLst>
          </a:custGeom>
          <a:solidFill>
            <a:srgbClr val="FF9900"/>
          </a:solidFill>
          <a:ln w="635">
            <a:solidFill>
              <a:srgbClr val="FF9900"/>
            </a:solidFill>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09" name="Freeform 39"/>
          <p:cNvSpPr>
            <a:spLocks noEditPoints="1"/>
          </p:cNvSpPr>
          <p:nvPr/>
        </p:nvSpPr>
        <p:spPr bwMode="auto">
          <a:xfrm>
            <a:off x="3292475" y="2290763"/>
            <a:ext cx="79375" cy="228600"/>
          </a:xfrm>
          <a:custGeom>
            <a:avLst/>
            <a:gdLst>
              <a:gd name="T0" fmla="*/ 2147483647 w 400"/>
              <a:gd name="T1" fmla="*/ 2147483647 h 1200"/>
              <a:gd name="T2" fmla="*/ 2147483647 w 400"/>
              <a:gd name="T3" fmla="*/ 2147483647 h 1200"/>
              <a:gd name="T4" fmla="*/ 2147483647 w 400"/>
              <a:gd name="T5" fmla="*/ 2147483647 h 1200"/>
              <a:gd name="T6" fmla="*/ 2147483647 w 400"/>
              <a:gd name="T7" fmla="*/ 2147483647 h 1200"/>
              <a:gd name="T8" fmla="*/ 2147483647 w 400"/>
              <a:gd name="T9" fmla="*/ 2147483647 h 1200"/>
              <a:gd name="T10" fmla="*/ 2147483647 w 400"/>
              <a:gd name="T11" fmla="*/ 2147483647 h 1200"/>
              <a:gd name="T12" fmla="*/ 2147483647 w 400"/>
              <a:gd name="T13" fmla="*/ 2147483647 h 1200"/>
              <a:gd name="T14" fmla="*/ 0 w 400"/>
              <a:gd name="T15" fmla="*/ 2147483647 h 1200"/>
              <a:gd name="T16" fmla="*/ 2147483647 w 400"/>
              <a:gd name="T17" fmla="*/ 0 h 1200"/>
              <a:gd name="T18" fmla="*/ 2147483647 w 400"/>
              <a:gd name="T19" fmla="*/ 2147483647 h 1200"/>
              <a:gd name="T20" fmla="*/ 0 w 400"/>
              <a:gd name="T21" fmla="*/ 2147483647 h 1200"/>
              <a:gd name="T22" fmla="*/ 2147483647 w 400"/>
              <a:gd name="T23" fmla="*/ 2147483647 h 1200"/>
              <a:gd name="T24" fmla="*/ 2147483647 w 400"/>
              <a:gd name="T25" fmla="*/ 2147483647 h 1200"/>
              <a:gd name="T26" fmla="*/ 0 w 400"/>
              <a:gd name="T27" fmla="*/ 2147483647 h 1200"/>
              <a:gd name="T28" fmla="*/ 2147483647 w 400"/>
              <a:gd name="T29" fmla="*/ 2147483647 h 1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200"/>
              <a:gd name="T47" fmla="*/ 400 w 400"/>
              <a:gd name="T48" fmla="*/ 1200 h 1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200">
                <a:moveTo>
                  <a:pt x="234" y="334"/>
                </a:moveTo>
                <a:lnTo>
                  <a:pt x="234" y="867"/>
                </a:lnTo>
                <a:cubicBezTo>
                  <a:pt x="234" y="886"/>
                  <a:pt x="219" y="900"/>
                  <a:pt x="200" y="900"/>
                </a:cubicBezTo>
                <a:cubicBezTo>
                  <a:pt x="182" y="900"/>
                  <a:pt x="167" y="886"/>
                  <a:pt x="167" y="867"/>
                </a:cubicBezTo>
                <a:lnTo>
                  <a:pt x="167" y="334"/>
                </a:lnTo>
                <a:cubicBezTo>
                  <a:pt x="167" y="315"/>
                  <a:pt x="182" y="300"/>
                  <a:pt x="200" y="300"/>
                </a:cubicBezTo>
                <a:cubicBezTo>
                  <a:pt x="219" y="300"/>
                  <a:pt x="234" y="315"/>
                  <a:pt x="234" y="334"/>
                </a:cubicBezTo>
                <a:close/>
                <a:moveTo>
                  <a:pt x="0" y="400"/>
                </a:moveTo>
                <a:lnTo>
                  <a:pt x="200" y="0"/>
                </a:lnTo>
                <a:lnTo>
                  <a:pt x="400" y="400"/>
                </a:lnTo>
                <a:lnTo>
                  <a:pt x="0" y="400"/>
                </a:lnTo>
                <a:close/>
                <a:moveTo>
                  <a:pt x="400" y="800"/>
                </a:moveTo>
                <a:lnTo>
                  <a:pt x="200" y="1200"/>
                </a:lnTo>
                <a:lnTo>
                  <a:pt x="0" y="800"/>
                </a:lnTo>
                <a:lnTo>
                  <a:pt x="400" y="800"/>
                </a:lnTo>
                <a:close/>
              </a:path>
            </a:pathLst>
          </a:custGeom>
          <a:solidFill>
            <a:srgbClr val="FF9900"/>
          </a:solidFill>
          <a:ln w="635">
            <a:solidFill>
              <a:srgbClr val="FF9900"/>
            </a:solidFill>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0" name="Freeform 40"/>
          <p:cNvSpPr>
            <a:spLocks noEditPoints="1"/>
          </p:cNvSpPr>
          <p:nvPr/>
        </p:nvSpPr>
        <p:spPr bwMode="auto">
          <a:xfrm>
            <a:off x="3292475" y="4489450"/>
            <a:ext cx="79375" cy="230188"/>
          </a:xfrm>
          <a:custGeom>
            <a:avLst/>
            <a:gdLst>
              <a:gd name="T0" fmla="*/ 2147483647 w 400"/>
              <a:gd name="T1" fmla="*/ 2147483647 h 1200"/>
              <a:gd name="T2" fmla="*/ 2147483647 w 400"/>
              <a:gd name="T3" fmla="*/ 2147483647 h 1200"/>
              <a:gd name="T4" fmla="*/ 2147483647 w 400"/>
              <a:gd name="T5" fmla="*/ 2147483647 h 1200"/>
              <a:gd name="T6" fmla="*/ 2147483647 w 400"/>
              <a:gd name="T7" fmla="*/ 2147483647 h 1200"/>
              <a:gd name="T8" fmla="*/ 2147483647 w 400"/>
              <a:gd name="T9" fmla="*/ 2147483647 h 1200"/>
              <a:gd name="T10" fmla="*/ 2147483647 w 400"/>
              <a:gd name="T11" fmla="*/ 2147483647 h 1200"/>
              <a:gd name="T12" fmla="*/ 2147483647 w 400"/>
              <a:gd name="T13" fmla="*/ 2147483647 h 1200"/>
              <a:gd name="T14" fmla="*/ 0 w 400"/>
              <a:gd name="T15" fmla="*/ 2147483647 h 1200"/>
              <a:gd name="T16" fmla="*/ 2147483647 w 400"/>
              <a:gd name="T17" fmla="*/ 0 h 1200"/>
              <a:gd name="T18" fmla="*/ 2147483647 w 400"/>
              <a:gd name="T19" fmla="*/ 2147483647 h 1200"/>
              <a:gd name="T20" fmla="*/ 0 w 400"/>
              <a:gd name="T21" fmla="*/ 2147483647 h 1200"/>
              <a:gd name="T22" fmla="*/ 2147483647 w 400"/>
              <a:gd name="T23" fmla="*/ 2147483647 h 1200"/>
              <a:gd name="T24" fmla="*/ 2147483647 w 400"/>
              <a:gd name="T25" fmla="*/ 2147483647 h 1200"/>
              <a:gd name="T26" fmla="*/ 0 w 400"/>
              <a:gd name="T27" fmla="*/ 2147483647 h 1200"/>
              <a:gd name="T28" fmla="*/ 2147483647 w 400"/>
              <a:gd name="T29" fmla="*/ 2147483647 h 1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200"/>
              <a:gd name="T47" fmla="*/ 400 w 400"/>
              <a:gd name="T48" fmla="*/ 1200 h 1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200">
                <a:moveTo>
                  <a:pt x="234" y="334"/>
                </a:moveTo>
                <a:lnTo>
                  <a:pt x="234" y="867"/>
                </a:lnTo>
                <a:cubicBezTo>
                  <a:pt x="234" y="886"/>
                  <a:pt x="219" y="900"/>
                  <a:pt x="200" y="900"/>
                </a:cubicBezTo>
                <a:cubicBezTo>
                  <a:pt x="182" y="900"/>
                  <a:pt x="167" y="886"/>
                  <a:pt x="167" y="867"/>
                </a:cubicBezTo>
                <a:lnTo>
                  <a:pt x="167" y="334"/>
                </a:lnTo>
                <a:cubicBezTo>
                  <a:pt x="167" y="315"/>
                  <a:pt x="182" y="300"/>
                  <a:pt x="200" y="300"/>
                </a:cubicBezTo>
                <a:cubicBezTo>
                  <a:pt x="219" y="300"/>
                  <a:pt x="234" y="315"/>
                  <a:pt x="234" y="334"/>
                </a:cubicBezTo>
                <a:close/>
                <a:moveTo>
                  <a:pt x="0" y="400"/>
                </a:moveTo>
                <a:lnTo>
                  <a:pt x="200" y="0"/>
                </a:lnTo>
                <a:lnTo>
                  <a:pt x="400" y="400"/>
                </a:lnTo>
                <a:lnTo>
                  <a:pt x="0" y="400"/>
                </a:lnTo>
                <a:close/>
                <a:moveTo>
                  <a:pt x="400" y="800"/>
                </a:moveTo>
                <a:lnTo>
                  <a:pt x="200" y="1200"/>
                </a:lnTo>
                <a:lnTo>
                  <a:pt x="0" y="800"/>
                </a:lnTo>
                <a:lnTo>
                  <a:pt x="400" y="800"/>
                </a:lnTo>
                <a:close/>
              </a:path>
            </a:pathLst>
          </a:custGeom>
          <a:solidFill>
            <a:srgbClr val="FF9900"/>
          </a:solidFill>
          <a:ln w="635">
            <a:solidFill>
              <a:srgbClr val="FF9900"/>
            </a:solidFill>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1" name="Freeform 41"/>
          <p:cNvSpPr>
            <a:spLocks noEditPoints="1"/>
          </p:cNvSpPr>
          <p:nvPr/>
        </p:nvSpPr>
        <p:spPr bwMode="auto">
          <a:xfrm>
            <a:off x="3286125" y="5551488"/>
            <a:ext cx="79375" cy="230187"/>
          </a:xfrm>
          <a:custGeom>
            <a:avLst/>
            <a:gdLst>
              <a:gd name="T0" fmla="*/ 2147483647 w 400"/>
              <a:gd name="T1" fmla="*/ 2147483647 h 1200"/>
              <a:gd name="T2" fmla="*/ 2147483647 w 400"/>
              <a:gd name="T3" fmla="*/ 2147483647 h 1200"/>
              <a:gd name="T4" fmla="*/ 2147483647 w 400"/>
              <a:gd name="T5" fmla="*/ 2147483647 h 1200"/>
              <a:gd name="T6" fmla="*/ 2147483647 w 400"/>
              <a:gd name="T7" fmla="*/ 2147483647 h 1200"/>
              <a:gd name="T8" fmla="*/ 2147483647 w 400"/>
              <a:gd name="T9" fmla="*/ 2147483647 h 1200"/>
              <a:gd name="T10" fmla="*/ 2147483647 w 400"/>
              <a:gd name="T11" fmla="*/ 2147483647 h 1200"/>
              <a:gd name="T12" fmla="*/ 2147483647 w 400"/>
              <a:gd name="T13" fmla="*/ 2147483647 h 1200"/>
              <a:gd name="T14" fmla="*/ 0 w 400"/>
              <a:gd name="T15" fmla="*/ 2147483647 h 1200"/>
              <a:gd name="T16" fmla="*/ 2147483647 w 400"/>
              <a:gd name="T17" fmla="*/ 0 h 1200"/>
              <a:gd name="T18" fmla="*/ 2147483647 w 400"/>
              <a:gd name="T19" fmla="*/ 2147483647 h 1200"/>
              <a:gd name="T20" fmla="*/ 0 w 400"/>
              <a:gd name="T21" fmla="*/ 2147483647 h 1200"/>
              <a:gd name="T22" fmla="*/ 2147483647 w 400"/>
              <a:gd name="T23" fmla="*/ 2147483647 h 1200"/>
              <a:gd name="T24" fmla="*/ 2147483647 w 400"/>
              <a:gd name="T25" fmla="*/ 2147483647 h 1200"/>
              <a:gd name="T26" fmla="*/ 0 w 400"/>
              <a:gd name="T27" fmla="*/ 2147483647 h 1200"/>
              <a:gd name="T28" fmla="*/ 2147483647 w 400"/>
              <a:gd name="T29" fmla="*/ 2147483647 h 1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200"/>
              <a:gd name="T47" fmla="*/ 400 w 400"/>
              <a:gd name="T48" fmla="*/ 1200 h 1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200">
                <a:moveTo>
                  <a:pt x="234" y="334"/>
                </a:moveTo>
                <a:lnTo>
                  <a:pt x="234" y="867"/>
                </a:lnTo>
                <a:cubicBezTo>
                  <a:pt x="234" y="886"/>
                  <a:pt x="219" y="900"/>
                  <a:pt x="200" y="900"/>
                </a:cubicBezTo>
                <a:cubicBezTo>
                  <a:pt x="182" y="900"/>
                  <a:pt x="167" y="886"/>
                  <a:pt x="167" y="867"/>
                </a:cubicBezTo>
                <a:lnTo>
                  <a:pt x="167" y="334"/>
                </a:lnTo>
                <a:cubicBezTo>
                  <a:pt x="167" y="315"/>
                  <a:pt x="182" y="300"/>
                  <a:pt x="200" y="300"/>
                </a:cubicBezTo>
                <a:cubicBezTo>
                  <a:pt x="219" y="300"/>
                  <a:pt x="234" y="315"/>
                  <a:pt x="234" y="334"/>
                </a:cubicBezTo>
                <a:close/>
                <a:moveTo>
                  <a:pt x="0" y="400"/>
                </a:moveTo>
                <a:lnTo>
                  <a:pt x="200" y="0"/>
                </a:lnTo>
                <a:lnTo>
                  <a:pt x="400" y="400"/>
                </a:lnTo>
                <a:lnTo>
                  <a:pt x="0" y="400"/>
                </a:lnTo>
                <a:close/>
                <a:moveTo>
                  <a:pt x="400" y="800"/>
                </a:moveTo>
                <a:lnTo>
                  <a:pt x="200" y="1200"/>
                </a:lnTo>
                <a:lnTo>
                  <a:pt x="0" y="800"/>
                </a:lnTo>
                <a:lnTo>
                  <a:pt x="400" y="800"/>
                </a:lnTo>
                <a:close/>
              </a:path>
            </a:pathLst>
          </a:custGeom>
          <a:solidFill>
            <a:srgbClr val="FF9900"/>
          </a:solidFill>
          <a:ln w="635">
            <a:solidFill>
              <a:srgbClr val="FF9900"/>
            </a:solidFill>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2" name="Freeform 43"/>
          <p:cNvSpPr>
            <a:spLocks noEditPoints="1"/>
          </p:cNvSpPr>
          <p:nvPr/>
        </p:nvSpPr>
        <p:spPr bwMode="auto">
          <a:xfrm>
            <a:off x="3292475" y="1300163"/>
            <a:ext cx="79375" cy="231775"/>
          </a:xfrm>
          <a:custGeom>
            <a:avLst/>
            <a:gdLst>
              <a:gd name="T0" fmla="*/ 2147483647 w 400"/>
              <a:gd name="T1" fmla="*/ 2147483647 h 1200"/>
              <a:gd name="T2" fmla="*/ 2147483647 w 400"/>
              <a:gd name="T3" fmla="*/ 2147483647 h 1200"/>
              <a:gd name="T4" fmla="*/ 2147483647 w 400"/>
              <a:gd name="T5" fmla="*/ 2147483647 h 1200"/>
              <a:gd name="T6" fmla="*/ 2147483647 w 400"/>
              <a:gd name="T7" fmla="*/ 2147483647 h 1200"/>
              <a:gd name="T8" fmla="*/ 2147483647 w 400"/>
              <a:gd name="T9" fmla="*/ 2147483647 h 1200"/>
              <a:gd name="T10" fmla="*/ 2147483647 w 400"/>
              <a:gd name="T11" fmla="*/ 2147483647 h 1200"/>
              <a:gd name="T12" fmla="*/ 2147483647 w 400"/>
              <a:gd name="T13" fmla="*/ 2147483647 h 1200"/>
              <a:gd name="T14" fmla="*/ 0 w 400"/>
              <a:gd name="T15" fmla="*/ 2147483647 h 1200"/>
              <a:gd name="T16" fmla="*/ 2147483647 w 400"/>
              <a:gd name="T17" fmla="*/ 0 h 1200"/>
              <a:gd name="T18" fmla="*/ 2147483647 w 400"/>
              <a:gd name="T19" fmla="*/ 2147483647 h 1200"/>
              <a:gd name="T20" fmla="*/ 0 w 400"/>
              <a:gd name="T21" fmla="*/ 2147483647 h 1200"/>
              <a:gd name="T22" fmla="*/ 2147483647 w 400"/>
              <a:gd name="T23" fmla="*/ 2147483647 h 1200"/>
              <a:gd name="T24" fmla="*/ 2147483647 w 400"/>
              <a:gd name="T25" fmla="*/ 2147483647 h 1200"/>
              <a:gd name="T26" fmla="*/ 0 w 400"/>
              <a:gd name="T27" fmla="*/ 2147483647 h 1200"/>
              <a:gd name="T28" fmla="*/ 2147483647 w 400"/>
              <a:gd name="T29" fmla="*/ 2147483647 h 12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200"/>
              <a:gd name="T47" fmla="*/ 400 w 400"/>
              <a:gd name="T48" fmla="*/ 1200 h 12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200">
                <a:moveTo>
                  <a:pt x="234" y="334"/>
                </a:moveTo>
                <a:lnTo>
                  <a:pt x="234" y="867"/>
                </a:lnTo>
                <a:cubicBezTo>
                  <a:pt x="234" y="886"/>
                  <a:pt x="219" y="900"/>
                  <a:pt x="200" y="900"/>
                </a:cubicBezTo>
                <a:cubicBezTo>
                  <a:pt x="182" y="900"/>
                  <a:pt x="167" y="886"/>
                  <a:pt x="167" y="867"/>
                </a:cubicBezTo>
                <a:lnTo>
                  <a:pt x="167" y="334"/>
                </a:lnTo>
                <a:cubicBezTo>
                  <a:pt x="167" y="315"/>
                  <a:pt x="182" y="300"/>
                  <a:pt x="200" y="300"/>
                </a:cubicBezTo>
                <a:cubicBezTo>
                  <a:pt x="219" y="300"/>
                  <a:pt x="234" y="315"/>
                  <a:pt x="234" y="334"/>
                </a:cubicBezTo>
                <a:close/>
                <a:moveTo>
                  <a:pt x="0" y="400"/>
                </a:moveTo>
                <a:lnTo>
                  <a:pt x="200" y="0"/>
                </a:lnTo>
                <a:lnTo>
                  <a:pt x="400" y="400"/>
                </a:lnTo>
                <a:lnTo>
                  <a:pt x="0" y="400"/>
                </a:lnTo>
                <a:close/>
                <a:moveTo>
                  <a:pt x="400" y="800"/>
                </a:moveTo>
                <a:lnTo>
                  <a:pt x="200" y="1200"/>
                </a:lnTo>
                <a:lnTo>
                  <a:pt x="0" y="800"/>
                </a:lnTo>
                <a:lnTo>
                  <a:pt x="400" y="800"/>
                </a:lnTo>
                <a:close/>
              </a:path>
            </a:pathLst>
          </a:custGeom>
          <a:solidFill>
            <a:srgbClr val="FF9900"/>
          </a:solidFill>
          <a:ln w="635">
            <a:solidFill>
              <a:srgbClr val="FF9900"/>
            </a:solidFill>
            <a:bevel/>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594" name="Text Box 10"/>
          <p:cNvSpPr txBox="1">
            <a:spLocks noChangeArrowheads="1"/>
          </p:cNvSpPr>
          <p:nvPr/>
        </p:nvSpPr>
        <p:spPr bwMode="auto">
          <a:xfrm>
            <a:off x="-34878" y="65088"/>
            <a:ext cx="870258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Verdana" charset="0"/>
                <a:ea typeface="ＭＳ Ｐゴシック" charset="0"/>
                <a:cs typeface="+mn-cs"/>
              </a:rPr>
              <a:t>CELLS to SOCIETY: Trans-disciplinary Health Disparities Research</a:t>
            </a:r>
            <a:endParaRPr kumimoji="0" lang="en-US" sz="1800" b="1" i="0" u="none" strike="noStrike" kern="1200" cap="none" spc="0" normalizeH="0" baseline="0" noProof="0" dirty="0" smtClean="0">
              <a:ln>
                <a:noFill/>
              </a:ln>
              <a:solidFill>
                <a:srgbClr val="FF8F43"/>
              </a:solidFill>
              <a:effectLst>
                <a:outerShdw blurRad="38100" dist="38100" dir="2700000" algn="tl">
                  <a:srgbClr val="000000"/>
                </a:outerShdw>
              </a:effectLst>
              <a:uLnTx/>
              <a:uFillTx/>
              <a:latin typeface="Verdana" charset="0"/>
              <a:ea typeface="ＭＳ Ｐゴシック" charset="0"/>
              <a:cs typeface="+mn-cs"/>
            </a:endParaRPr>
          </a:p>
        </p:txBody>
      </p:sp>
      <p:sp>
        <p:nvSpPr>
          <p:cNvPr id="579595" name="Text Box 11"/>
          <p:cNvSpPr txBox="1">
            <a:spLocks noChangeArrowheads="1"/>
          </p:cNvSpPr>
          <p:nvPr/>
        </p:nvSpPr>
        <p:spPr bwMode="auto">
          <a:xfrm>
            <a:off x="5330825" y="3265488"/>
            <a:ext cx="12192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ヒラギノ角ゴ Pro W3"/>
                <a:cs typeface="+mn-cs"/>
              </a:rPr>
              <a:t>Social and Physical Context</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itchFamily="34" charset="0"/>
              <a:ea typeface="ヒラギノ角ゴ Pro W3"/>
              <a:cs typeface="+mn-cs"/>
            </a:endParaRPr>
          </a:p>
        </p:txBody>
      </p:sp>
      <p:sp>
        <p:nvSpPr>
          <p:cNvPr id="579596" name="Text Box 12"/>
          <p:cNvSpPr txBox="1">
            <a:spLocks noChangeArrowheads="1"/>
          </p:cNvSpPr>
          <p:nvPr/>
        </p:nvSpPr>
        <p:spPr bwMode="auto">
          <a:xfrm>
            <a:off x="5322888" y="4795838"/>
            <a:ext cx="1905000"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ヒラギノ角ゴ Pro W3"/>
                <a:cs typeface="+mn-cs"/>
              </a:rPr>
              <a:t>Individual Demographic and Risk Factors</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itchFamily="34" charset="0"/>
              <a:ea typeface="ヒラギノ角ゴ Pro W3"/>
              <a:cs typeface="+mn-cs"/>
            </a:endParaRPr>
          </a:p>
        </p:txBody>
      </p:sp>
      <p:sp>
        <p:nvSpPr>
          <p:cNvPr id="579597" name="Text Box 13"/>
          <p:cNvSpPr txBox="1">
            <a:spLocks noChangeArrowheads="1"/>
          </p:cNvSpPr>
          <p:nvPr/>
        </p:nvSpPr>
        <p:spPr bwMode="auto">
          <a:xfrm>
            <a:off x="5322888" y="5781675"/>
            <a:ext cx="182880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ヒラギノ角ゴ Pro W3"/>
                <a:cs typeface="+mn-cs"/>
              </a:rPr>
              <a:t>Biologic Responses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pitchFamily="34" charset="0"/>
              <a:ea typeface="ヒラギノ角ゴ Pro W3"/>
              <a:cs typeface="+mn-cs"/>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ヒラギノ角ゴ Pro W3"/>
                <a:cs typeface="+mn-cs"/>
              </a:rPr>
              <a:t>and Pathways</a:t>
            </a:r>
          </a:p>
        </p:txBody>
      </p:sp>
      <p:sp>
        <p:nvSpPr>
          <p:cNvPr id="47117" name="Line 14"/>
          <p:cNvSpPr>
            <a:spLocks noChangeShapeType="1"/>
          </p:cNvSpPr>
          <p:nvPr/>
        </p:nvSpPr>
        <p:spPr bwMode="auto">
          <a:xfrm>
            <a:off x="6621463" y="1608138"/>
            <a:ext cx="1227137" cy="1363662"/>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8" name="Line 15"/>
          <p:cNvSpPr>
            <a:spLocks noChangeShapeType="1"/>
          </p:cNvSpPr>
          <p:nvPr/>
        </p:nvSpPr>
        <p:spPr bwMode="auto">
          <a:xfrm rot="-1106097">
            <a:off x="6457950" y="3449638"/>
            <a:ext cx="546100" cy="180975"/>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19" name="Line 16"/>
          <p:cNvSpPr>
            <a:spLocks noChangeShapeType="1"/>
          </p:cNvSpPr>
          <p:nvPr/>
        </p:nvSpPr>
        <p:spPr bwMode="auto">
          <a:xfrm flipV="1">
            <a:off x="6545263" y="3808413"/>
            <a:ext cx="985837" cy="100965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20" name="Line 17"/>
          <p:cNvSpPr>
            <a:spLocks noChangeShapeType="1"/>
          </p:cNvSpPr>
          <p:nvPr/>
        </p:nvSpPr>
        <p:spPr bwMode="auto">
          <a:xfrm flipV="1">
            <a:off x="6697663" y="3884613"/>
            <a:ext cx="1214437" cy="2332037"/>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9602" name="Text Box 18"/>
          <p:cNvSpPr txBox="1">
            <a:spLocks noChangeArrowheads="1"/>
          </p:cNvSpPr>
          <p:nvPr/>
        </p:nvSpPr>
        <p:spPr bwMode="auto">
          <a:xfrm>
            <a:off x="5330825" y="1206500"/>
            <a:ext cx="174307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pitchFamily="34" charset="0"/>
                <a:ea typeface="ヒラギノ角ゴ Pro W3"/>
                <a:cs typeface="+mn-cs"/>
              </a:rPr>
              <a:t>Fundamental</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pitchFamily="34" charset="0"/>
                <a:ea typeface="ヒラギノ角ゴ Pro W3"/>
                <a:cs typeface="+mn-cs"/>
              </a:rPr>
              <a:t>Causes</a:t>
            </a:r>
            <a:endParaRPr kumimoji="0" lang="en-US"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erdana" pitchFamily="34" charset="0"/>
              <a:ea typeface="ヒラギノ角ゴ Pro W3"/>
              <a:cs typeface="+mn-cs"/>
            </a:endParaRPr>
          </a:p>
        </p:txBody>
      </p:sp>
      <p:sp>
        <p:nvSpPr>
          <p:cNvPr id="47122" name="Text Box 19"/>
          <p:cNvSpPr txBox="1">
            <a:spLocks noChangeArrowheads="1"/>
          </p:cNvSpPr>
          <p:nvPr/>
        </p:nvSpPr>
        <p:spPr bwMode="auto">
          <a:xfrm rot="-5400000">
            <a:off x="7958931" y="2023269"/>
            <a:ext cx="381000" cy="212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9900"/>
                </a:solidFill>
                <a:miter lim="800000"/>
                <a:headEnd/>
                <a:tailEnd/>
              </a14:hiddenLine>
            </a:ext>
          </a:extLst>
        </p:spPr>
        <p:txBody>
          <a:bodyPr vert="eaVert"/>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charset="0"/>
                <a:ea typeface="MS PGothic" charset="0"/>
                <a:cs typeface="MS PGothic" charset="0"/>
              </a:rPr>
              <a:t>Health Outcomes</a:t>
            </a:r>
          </a:p>
        </p:txBody>
      </p:sp>
      <p:sp>
        <p:nvSpPr>
          <p:cNvPr id="7188" name="Line 20"/>
          <p:cNvSpPr>
            <a:spLocks noChangeShapeType="1"/>
          </p:cNvSpPr>
          <p:nvPr/>
        </p:nvSpPr>
        <p:spPr bwMode="auto">
          <a:xfrm>
            <a:off x="4886325" y="1000125"/>
            <a:ext cx="455613" cy="0"/>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89" name="Line 21"/>
          <p:cNvSpPr>
            <a:spLocks noChangeShapeType="1"/>
          </p:cNvSpPr>
          <p:nvPr/>
        </p:nvSpPr>
        <p:spPr bwMode="auto">
          <a:xfrm>
            <a:off x="4886325" y="1911350"/>
            <a:ext cx="455613" cy="0"/>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90" name="Line 22"/>
          <p:cNvSpPr>
            <a:spLocks noChangeShapeType="1"/>
          </p:cNvSpPr>
          <p:nvPr/>
        </p:nvSpPr>
        <p:spPr bwMode="auto">
          <a:xfrm>
            <a:off x="5341938" y="1000125"/>
            <a:ext cx="0" cy="911225"/>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26" name="Rectangle 5"/>
          <p:cNvSpPr>
            <a:spLocks noChangeArrowheads="1"/>
          </p:cNvSpPr>
          <p:nvPr/>
        </p:nvSpPr>
        <p:spPr bwMode="auto">
          <a:xfrm>
            <a:off x="1612900" y="696913"/>
            <a:ext cx="3505200" cy="560387"/>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00"/>
                </a:solidFill>
                <a:effectLst/>
                <a:uLnTx/>
                <a:uFillTx/>
                <a:latin typeface="Verdana" charset="0"/>
                <a:ea typeface="+mn-ea"/>
                <a:cs typeface="+mn-cs"/>
              </a:rPr>
              <a:t>Social Conditions and Policies</a:t>
            </a:r>
            <a:r>
              <a:rPr kumimoji="0" lang="en-US" sz="1400" b="0" i="0" u="none" strike="noStrike" kern="1200" cap="none" spc="0" normalizeH="0" baseline="0" noProof="0">
                <a:ln>
                  <a:noFill/>
                </a:ln>
                <a:solidFill>
                  <a:srgbClr val="FFFF00"/>
                </a:solidFill>
                <a:effectLst/>
                <a:uLnTx/>
                <a:uFillTx/>
                <a:latin typeface="Verdana" charset="0"/>
                <a:ea typeface="+mn-ea"/>
                <a:cs typeface="+mn-cs"/>
              </a:rPr>
              <a:t/>
            </a:r>
            <a:br>
              <a:rPr kumimoji="0" lang="en-US" sz="1400" b="0" i="0" u="none" strike="noStrike" kern="1200" cap="none" spc="0" normalizeH="0" baseline="0" noProof="0">
                <a:ln>
                  <a:noFill/>
                </a:ln>
                <a:solidFill>
                  <a:srgbClr val="FFFF00"/>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Culture, Norms, Racism, Sexism</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Discrimination, Public Policies, Poverty</a:t>
            </a:r>
          </a:p>
        </p:txBody>
      </p:sp>
      <p:sp>
        <p:nvSpPr>
          <p:cNvPr id="47127" name="Rectangle 17"/>
          <p:cNvSpPr>
            <a:spLocks noChangeArrowheads="1"/>
          </p:cNvSpPr>
          <p:nvPr/>
        </p:nvSpPr>
        <p:spPr bwMode="auto">
          <a:xfrm>
            <a:off x="1622425" y="1531938"/>
            <a:ext cx="3505200" cy="739775"/>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00"/>
                </a:solidFill>
                <a:effectLst/>
                <a:uLnTx/>
                <a:uFillTx/>
                <a:latin typeface="Verdana" charset="0"/>
                <a:ea typeface="+mn-ea"/>
                <a:cs typeface="+mn-cs"/>
              </a:rPr>
              <a:t>Institutions</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Health Care System, Families, Churches, </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Communities, Health Economics, Legal &amp;</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Political Systems, Media, Workforce </a:t>
            </a:r>
          </a:p>
        </p:txBody>
      </p:sp>
      <p:sp>
        <p:nvSpPr>
          <p:cNvPr id="7193" name="Line 25"/>
          <p:cNvSpPr>
            <a:spLocks noChangeShapeType="1"/>
          </p:cNvSpPr>
          <p:nvPr/>
        </p:nvSpPr>
        <p:spPr bwMode="auto">
          <a:xfrm>
            <a:off x="4875213" y="3049588"/>
            <a:ext cx="455612" cy="0"/>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94" name="Line 26"/>
          <p:cNvSpPr>
            <a:spLocks noChangeShapeType="1"/>
          </p:cNvSpPr>
          <p:nvPr/>
        </p:nvSpPr>
        <p:spPr bwMode="auto">
          <a:xfrm>
            <a:off x="4875213" y="4264025"/>
            <a:ext cx="455612" cy="0"/>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95" name="Line 27"/>
          <p:cNvSpPr>
            <a:spLocks noChangeShapeType="1"/>
          </p:cNvSpPr>
          <p:nvPr/>
        </p:nvSpPr>
        <p:spPr bwMode="auto">
          <a:xfrm>
            <a:off x="5330825" y="3049588"/>
            <a:ext cx="0" cy="1214437"/>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131" name="Rectangle 9"/>
          <p:cNvSpPr>
            <a:spLocks noChangeArrowheads="1"/>
          </p:cNvSpPr>
          <p:nvPr/>
        </p:nvSpPr>
        <p:spPr bwMode="auto">
          <a:xfrm>
            <a:off x="1612900" y="3884613"/>
            <a:ext cx="3581400" cy="560387"/>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sng" strike="noStrike" kern="1200" cap="none" spc="0" normalizeH="0" baseline="0" noProof="0">
                <a:ln>
                  <a:noFill/>
                </a:ln>
                <a:solidFill>
                  <a:srgbClr val="FFFF00"/>
                </a:solidFill>
                <a:effectLst/>
                <a:uLnTx/>
                <a:uFillTx/>
                <a:latin typeface="Verdana" charset="0"/>
                <a:ea typeface="+mn-ea"/>
                <a:cs typeface="+mn-cs"/>
              </a:rPr>
              <a:t>Social Relationships</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Social Networks, Social Support</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Social Influences, Social Engagement</a:t>
            </a:r>
          </a:p>
        </p:txBody>
      </p:sp>
      <p:sp>
        <p:nvSpPr>
          <p:cNvPr id="47132" name="Rectangle 13"/>
          <p:cNvSpPr>
            <a:spLocks noChangeArrowheads="1"/>
          </p:cNvSpPr>
          <p:nvPr/>
        </p:nvSpPr>
        <p:spPr bwMode="auto">
          <a:xfrm>
            <a:off x="1612900" y="2593975"/>
            <a:ext cx="3565525" cy="906463"/>
          </a:xfrm>
          <a:prstGeom prst="rect">
            <a:avLst/>
          </a:prstGeom>
          <a:solidFill>
            <a:srgbClr val="2117E7"/>
          </a:solidFill>
          <a:ln w="9525">
            <a:solidFill>
              <a:srgbClr val="FFFF00"/>
            </a:solidFill>
            <a:miter lim="800000"/>
            <a:headEnd/>
            <a:tailEnd/>
          </a:ln>
        </p:spPr>
        <p:txBody>
          <a:bodyPr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sng" strike="noStrike" kern="1200" cap="none" spc="0" normalizeH="0" baseline="0" noProof="0">
                <a:ln>
                  <a:noFill/>
                </a:ln>
                <a:solidFill>
                  <a:srgbClr val="FFFF00"/>
                </a:solidFill>
                <a:effectLst/>
                <a:uLnTx/>
                <a:uFillTx/>
                <a:latin typeface="Verdana" charset="0"/>
                <a:ea typeface="+mn-ea"/>
                <a:cs typeface="+mn-cs"/>
              </a:rPr>
              <a:t>Social/Physical Context</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Social Capital, spatial environment,</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Access to Resources, Social Cohesion, </a:t>
            </a:r>
          </a:p>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Verdana" charset="0"/>
                <a:ea typeface="+mn-ea"/>
                <a:cs typeface="+mn-cs"/>
              </a:rPr>
              <a:t>Segregation, Neighborhood Disadvantage, </a:t>
            </a:r>
            <a:br>
              <a:rPr kumimoji="0" lang="en-US" sz="1300" b="0" i="0" u="none" strike="noStrike" kern="1200" cap="none" spc="0" normalizeH="0" baseline="0" noProof="0">
                <a:ln>
                  <a:noFill/>
                </a:ln>
                <a:solidFill>
                  <a:srgbClr val="FFFFFF"/>
                </a:solidFill>
                <a:effectLst/>
                <a:uLnTx/>
                <a:uFillTx/>
                <a:latin typeface="Verdana" charset="0"/>
                <a:ea typeface="+mn-ea"/>
                <a:cs typeface="+mn-cs"/>
              </a:rPr>
            </a:br>
            <a:r>
              <a:rPr kumimoji="0" lang="en-US" sz="1300" b="0" i="0" u="none" strike="noStrike" kern="1200" cap="none" spc="0" normalizeH="0" baseline="0" noProof="0">
                <a:ln>
                  <a:noFill/>
                </a:ln>
                <a:solidFill>
                  <a:srgbClr val="FFFFFF"/>
                </a:solidFill>
                <a:effectLst/>
                <a:uLnTx/>
                <a:uFillTx/>
                <a:latin typeface="Verdana" charset="0"/>
                <a:ea typeface="+mn-ea"/>
                <a:cs typeface="+mn-cs"/>
              </a:rPr>
              <a:t>Neighborhood Stability</a:t>
            </a:r>
          </a:p>
        </p:txBody>
      </p:sp>
      <p:sp>
        <p:nvSpPr>
          <p:cNvPr id="7198" name="AutoShape 30"/>
          <p:cNvSpPr>
            <a:spLocks noChangeArrowheads="1"/>
          </p:cNvSpPr>
          <p:nvPr/>
        </p:nvSpPr>
        <p:spPr bwMode="auto">
          <a:xfrm>
            <a:off x="701675" y="4719638"/>
            <a:ext cx="530225" cy="1593850"/>
          </a:xfrm>
          <a:prstGeom prst="downArrow">
            <a:avLst>
              <a:gd name="adj1" fmla="val 50000"/>
              <a:gd name="adj2" fmla="val 7515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
        <p:nvSpPr>
          <p:cNvPr id="7199" name="AutoShape 31"/>
          <p:cNvSpPr>
            <a:spLocks noChangeArrowheads="1"/>
          </p:cNvSpPr>
          <p:nvPr/>
        </p:nvSpPr>
        <p:spPr bwMode="auto">
          <a:xfrm rot="10800000">
            <a:off x="701675" y="696913"/>
            <a:ext cx="530225" cy="1670050"/>
          </a:xfrm>
          <a:prstGeom prst="downArrow">
            <a:avLst>
              <a:gd name="adj1" fmla="val 50000"/>
              <a:gd name="adj2" fmla="val 78743"/>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
        <p:nvSpPr>
          <p:cNvPr id="7200" name="AutoShape 32"/>
          <p:cNvSpPr>
            <a:spLocks noChangeArrowheads="1"/>
          </p:cNvSpPr>
          <p:nvPr/>
        </p:nvSpPr>
        <p:spPr bwMode="auto">
          <a:xfrm>
            <a:off x="701675" y="2897188"/>
            <a:ext cx="485775" cy="1214437"/>
          </a:xfrm>
          <a:prstGeom prst="upDownArrow">
            <a:avLst>
              <a:gd name="adj1" fmla="val 50000"/>
              <a:gd name="adj2"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
        <p:nvSpPr>
          <p:cNvPr id="47136" name="Rectangle 22"/>
          <p:cNvSpPr>
            <a:spLocks noChangeArrowheads="1"/>
          </p:cNvSpPr>
          <p:nvPr/>
        </p:nvSpPr>
        <p:spPr bwMode="auto">
          <a:xfrm>
            <a:off x="457200" y="2438400"/>
            <a:ext cx="9271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charset="0"/>
                <a:ea typeface="+mn-ea"/>
                <a:cs typeface="+mn-cs"/>
              </a:rPr>
              <a:t>Upstream </a:t>
            </a:r>
            <a:br>
              <a:rPr kumimoji="0" lang="en-US" sz="1400" b="0" i="0" u="none" strike="noStrike" kern="1200" cap="none" spc="0" normalizeH="0" baseline="0" noProof="0">
                <a:ln>
                  <a:noFill/>
                </a:ln>
                <a:solidFill>
                  <a:srgbClr val="000000"/>
                </a:solidFill>
                <a:effectLst/>
                <a:uLnTx/>
                <a:uFillTx/>
                <a:latin typeface="Verdana" charset="0"/>
                <a:ea typeface="+mn-ea"/>
                <a:cs typeface="+mn-cs"/>
              </a:rPr>
            </a:br>
            <a:r>
              <a:rPr kumimoji="0" lang="en-US" sz="1400" b="0" i="0" u="none" strike="noStrike" kern="1200" cap="none" spc="0" normalizeH="0" baseline="0" noProof="0">
                <a:ln>
                  <a:noFill/>
                </a:ln>
                <a:solidFill>
                  <a:srgbClr val="000000"/>
                </a:solidFill>
                <a:effectLst/>
                <a:uLnTx/>
                <a:uFillTx/>
                <a:latin typeface="Verdana" charset="0"/>
                <a:ea typeface="+mn-ea"/>
                <a:cs typeface="+mn-cs"/>
              </a:rPr>
              <a:t>Factors </a:t>
            </a:r>
          </a:p>
        </p:txBody>
      </p:sp>
      <p:sp>
        <p:nvSpPr>
          <p:cNvPr id="47137" name="Rectangle 23"/>
          <p:cNvSpPr>
            <a:spLocks noChangeArrowheads="1"/>
          </p:cNvSpPr>
          <p:nvPr/>
        </p:nvSpPr>
        <p:spPr bwMode="auto">
          <a:xfrm>
            <a:off x="322263" y="4187825"/>
            <a:ext cx="1189037"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457200" rtl="0" eaLnBrk="0" fontAlgn="auto" latinLnBrk="0" hangingPunct="0">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charset="0"/>
                <a:ea typeface="+mn-ea"/>
                <a:cs typeface="+mn-cs"/>
              </a:rPr>
              <a:t>Downstream </a:t>
            </a:r>
            <a:br>
              <a:rPr kumimoji="0" lang="en-US" sz="1400" b="0" i="0" u="none" strike="noStrike" kern="1200" cap="none" spc="0" normalizeH="0" baseline="0" noProof="0">
                <a:ln>
                  <a:noFill/>
                </a:ln>
                <a:solidFill>
                  <a:srgbClr val="000000"/>
                </a:solidFill>
                <a:effectLst/>
                <a:uLnTx/>
                <a:uFillTx/>
                <a:latin typeface="Verdana" charset="0"/>
                <a:ea typeface="+mn-ea"/>
                <a:cs typeface="+mn-cs"/>
              </a:rPr>
            </a:br>
            <a:r>
              <a:rPr kumimoji="0" lang="en-US" sz="1400" b="0" i="0" u="none" strike="noStrike" kern="1200" cap="none" spc="0" normalizeH="0" baseline="0" noProof="0">
                <a:ln>
                  <a:noFill/>
                </a:ln>
                <a:solidFill>
                  <a:srgbClr val="000000"/>
                </a:solidFill>
                <a:effectLst/>
                <a:uLnTx/>
                <a:uFillTx/>
                <a:latin typeface="Verdana" charset="0"/>
                <a:ea typeface="+mn-ea"/>
                <a:cs typeface="+mn-cs"/>
              </a:rPr>
              <a:t>Factors </a:t>
            </a:r>
          </a:p>
        </p:txBody>
      </p:sp>
      <p:sp>
        <p:nvSpPr>
          <p:cNvPr id="47138" name="TextBox 1"/>
          <p:cNvSpPr txBox="1">
            <a:spLocks noChangeArrowheads="1"/>
          </p:cNvSpPr>
          <p:nvPr/>
        </p:nvSpPr>
        <p:spPr bwMode="auto">
          <a:xfrm>
            <a:off x="7315200" y="6096000"/>
            <a:ext cx="1676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ヒラギノ角ゴ Pro W3" charset="0"/>
              </a:rPr>
              <a:t>Adapted from Warnecke 2009</a:t>
            </a:r>
          </a:p>
        </p:txBody>
      </p:sp>
      <p:sp>
        <p:nvSpPr>
          <p:cNvPr id="47139" name="Text Box 18"/>
          <p:cNvSpPr txBox="1">
            <a:spLocks noChangeArrowheads="1"/>
          </p:cNvSpPr>
          <p:nvPr/>
        </p:nvSpPr>
        <p:spPr bwMode="auto">
          <a:xfrm>
            <a:off x="5410200" y="2362200"/>
            <a:ext cx="174307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5FF19"/>
                </a:solidFill>
                <a:effectLst/>
                <a:uLnTx/>
                <a:uFillTx/>
                <a:latin typeface="Verdana" charset="0"/>
                <a:ea typeface="ヒラギノ角ゴ Pro W3" charset="0"/>
              </a:rPr>
              <a:t>HealthCare Delivery</a:t>
            </a:r>
            <a:endParaRPr kumimoji="0" lang="en-US" sz="1400" b="1" i="0" u="none" strike="noStrike" kern="1200" cap="none" spc="0" normalizeH="0" baseline="0" noProof="0" dirty="0">
              <a:ln>
                <a:noFill/>
              </a:ln>
              <a:solidFill>
                <a:srgbClr val="25FF19"/>
              </a:solidFill>
              <a:effectLst/>
              <a:uLnTx/>
              <a:uFillTx/>
              <a:latin typeface="Verdana" charset="0"/>
              <a:ea typeface="ヒラギノ角ゴ Pro W3" charset="0"/>
            </a:endParaRPr>
          </a:p>
        </p:txBody>
      </p:sp>
      <p:sp>
        <p:nvSpPr>
          <p:cNvPr id="47142" name="Text Box 18"/>
          <p:cNvSpPr txBox="1">
            <a:spLocks noChangeArrowheads="1"/>
          </p:cNvSpPr>
          <p:nvPr/>
        </p:nvSpPr>
        <p:spPr bwMode="auto">
          <a:xfrm>
            <a:off x="5410200" y="4170362"/>
            <a:ext cx="174307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5FF19"/>
                </a:solidFill>
                <a:effectLst/>
                <a:uLnTx/>
                <a:uFillTx/>
                <a:latin typeface="Verdana" charset="0"/>
                <a:ea typeface="ヒラギノ角ゴ Pro W3" charset="0"/>
              </a:rPr>
              <a:t>HealthCare Delivery</a:t>
            </a:r>
            <a:endParaRPr kumimoji="0" lang="en-US" sz="1400" b="1" i="0" u="none" strike="noStrike" kern="1200" cap="none" spc="0" normalizeH="0" baseline="0" noProof="0" dirty="0">
              <a:ln>
                <a:noFill/>
              </a:ln>
              <a:solidFill>
                <a:srgbClr val="25FF19"/>
              </a:solidFill>
              <a:effectLst/>
              <a:uLnTx/>
              <a:uFillTx/>
              <a:latin typeface="Verdana" charset="0"/>
              <a:ea typeface="ヒラギノ角ゴ Pro W3" charset="0"/>
            </a:endParaRPr>
          </a:p>
        </p:txBody>
      </p:sp>
    </p:spTree>
    <p:extLst>
      <p:ext uri="{BB962C8B-B14F-4D97-AF65-F5344CB8AC3E}">
        <p14:creationId xmlns:p14="http://schemas.microsoft.com/office/powerpoint/2010/main" val="748087819"/>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Diversity and biology: </a:t>
            </a:r>
            <a:r>
              <a:rPr lang="en-US" smtClean="0"/>
              <a:t>RNA Splicing</a:t>
            </a:r>
            <a:endParaRPr lang="en-US" dirty="0"/>
          </a:p>
        </p:txBody>
      </p:sp>
      <p:pic>
        <p:nvPicPr>
          <p:cNvPr id="4" name="Content Placeholder 3"/>
          <p:cNvPicPr>
            <a:picLocks noGrp="1" noChangeAspect="1"/>
          </p:cNvPicPr>
          <p:nvPr>
            <p:ph idx="1"/>
          </p:nvPr>
        </p:nvPicPr>
        <p:blipFill rotWithShape="1">
          <a:blip r:embed="rId2"/>
          <a:srcRect r="926"/>
          <a:stretch/>
        </p:blipFill>
        <p:spPr>
          <a:xfrm>
            <a:off x="457200" y="1642632"/>
            <a:ext cx="8153400" cy="4758167"/>
          </a:xfrm>
          <a:prstGeom prst="rect">
            <a:avLst/>
          </a:prstGeom>
        </p:spPr>
      </p:pic>
    </p:spTree>
    <p:extLst>
      <p:ext uri="{BB962C8B-B14F-4D97-AF65-F5344CB8AC3E}">
        <p14:creationId xmlns:p14="http://schemas.microsoft.com/office/powerpoint/2010/main" val="42298823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Importance of splicing to cancer biology</a:t>
            </a:r>
            <a:endParaRPr lang="en-US" dirty="0"/>
          </a:p>
        </p:txBody>
      </p:sp>
      <p:pic>
        <p:nvPicPr>
          <p:cNvPr id="4" name="Content Placeholder 3"/>
          <p:cNvPicPr>
            <a:picLocks noGrp="1" noChangeAspect="1"/>
          </p:cNvPicPr>
          <p:nvPr>
            <p:ph idx="1"/>
          </p:nvPr>
        </p:nvPicPr>
        <p:blipFill>
          <a:blip r:embed="rId2"/>
          <a:stretch>
            <a:fillRect/>
          </a:stretch>
        </p:blipFill>
        <p:spPr>
          <a:xfrm>
            <a:off x="693021" y="1600200"/>
            <a:ext cx="7757957" cy="4525963"/>
          </a:xfrm>
          <a:prstGeom prst="rect">
            <a:avLst/>
          </a:prstGeom>
        </p:spPr>
      </p:pic>
    </p:spTree>
    <p:extLst>
      <p:ext uri="{BB962C8B-B14F-4D97-AF65-F5344CB8AC3E}">
        <p14:creationId xmlns:p14="http://schemas.microsoft.com/office/powerpoint/2010/main" val="16764863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66800"/>
            <a:ext cx="8988669" cy="5410200"/>
          </a:xfrm>
          <a:prstGeom prst="rect">
            <a:avLst/>
          </a:prstGeom>
        </p:spPr>
      </p:pic>
      <p:sp>
        <p:nvSpPr>
          <p:cNvPr id="5" name="TextBox 4"/>
          <p:cNvSpPr txBox="1"/>
          <p:nvPr/>
        </p:nvSpPr>
        <p:spPr>
          <a:xfrm>
            <a:off x="7212623" y="1565031"/>
            <a:ext cx="19050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022879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914400"/>
            <a:ext cx="8797621" cy="5334000"/>
          </a:xfrm>
          <a:prstGeom prst="rect">
            <a:avLst/>
          </a:prstGeom>
        </p:spPr>
      </p:pic>
      <p:sp>
        <p:nvSpPr>
          <p:cNvPr id="3" name="TextBox 2"/>
          <p:cNvSpPr txBox="1"/>
          <p:nvPr/>
        </p:nvSpPr>
        <p:spPr>
          <a:xfrm>
            <a:off x="7212623" y="1295400"/>
            <a:ext cx="19050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938871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087" y="-75939"/>
            <a:ext cx="7886700" cy="1325563"/>
          </a:xfrm>
        </p:spPr>
        <p:txBody>
          <a:bodyPr/>
          <a:lstStyle/>
          <a:p>
            <a:r>
              <a:rPr lang="en-US" b="1" dirty="0" smtClean="0"/>
              <a:t>Comparison of COVID-19 and Prostate Cancer</a:t>
            </a:r>
            <a:endParaRPr lang="en-US" b="1" dirty="0"/>
          </a:p>
        </p:txBody>
      </p:sp>
      <p:pic>
        <p:nvPicPr>
          <p:cNvPr id="4" name="Content Placeholder 3"/>
          <p:cNvPicPr>
            <a:picLocks noGrp="1" noChangeAspect="1"/>
          </p:cNvPicPr>
          <p:nvPr>
            <p:ph idx="1"/>
          </p:nvPr>
        </p:nvPicPr>
        <p:blipFill>
          <a:blip r:embed="rId2"/>
          <a:stretch>
            <a:fillRect/>
          </a:stretch>
        </p:blipFill>
        <p:spPr>
          <a:xfrm>
            <a:off x="152400" y="849418"/>
            <a:ext cx="4114800" cy="3007396"/>
          </a:xfrm>
          <a:prstGeom prst="rect">
            <a:avLst/>
          </a:prstGeom>
        </p:spPr>
      </p:pic>
      <p:sp>
        <p:nvSpPr>
          <p:cNvPr id="5" name="TextBox 4"/>
          <p:cNvSpPr txBox="1"/>
          <p:nvPr/>
        </p:nvSpPr>
        <p:spPr>
          <a:xfrm>
            <a:off x="1629508" y="3124200"/>
            <a:ext cx="2743200" cy="261610"/>
          </a:xfrm>
          <a:prstGeom prst="rect">
            <a:avLst/>
          </a:prstGeom>
          <a:noFill/>
        </p:spPr>
        <p:txBody>
          <a:bodyPr wrap="square" rtlCol="0">
            <a:spAutoFit/>
          </a:bodyPr>
          <a:lstStyle/>
          <a:p>
            <a:r>
              <a:rPr lang="en-US" sz="1100" dirty="0" smtClean="0"/>
              <a:t>Death rate/100,000</a:t>
            </a:r>
            <a:endParaRPr lang="en-US" sz="1100" dirty="0"/>
          </a:p>
        </p:txBody>
      </p:sp>
      <p:pic>
        <p:nvPicPr>
          <p:cNvPr id="3" name="Picture 2"/>
          <p:cNvPicPr>
            <a:picLocks noChangeAspect="1"/>
          </p:cNvPicPr>
          <p:nvPr/>
        </p:nvPicPr>
        <p:blipFill>
          <a:blip r:embed="rId3"/>
          <a:stretch>
            <a:fillRect/>
          </a:stretch>
        </p:blipFill>
        <p:spPr>
          <a:xfrm>
            <a:off x="4572437" y="785113"/>
            <a:ext cx="4114363" cy="2823435"/>
          </a:xfrm>
          <a:prstGeom prst="rect">
            <a:avLst/>
          </a:prstGeom>
        </p:spPr>
      </p:pic>
      <p:sp>
        <p:nvSpPr>
          <p:cNvPr id="7" name="TextBox 6"/>
          <p:cNvSpPr txBox="1"/>
          <p:nvPr/>
        </p:nvSpPr>
        <p:spPr>
          <a:xfrm>
            <a:off x="381000" y="4114800"/>
            <a:ext cx="8915400" cy="2739211"/>
          </a:xfrm>
          <a:prstGeom prst="rect">
            <a:avLst/>
          </a:prstGeom>
          <a:noFill/>
        </p:spPr>
        <p:txBody>
          <a:bodyPr wrap="square" rtlCol="0">
            <a:spAutoFit/>
          </a:bodyPr>
          <a:lstStyle/>
          <a:p>
            <a:r>
              <a:rPr lang="en-US" dirty="0" smtClean="0"/>
              <a:t>Global Cases (as of 10/6/20) 		46,000,000	1,436,000 per year</a:t>
            </a:r>
          </a:p>
          <a:p>
            <a:r>
              <a:rPr lang="en-US" dirty="0" smtClean="0"/>
              <a:t>Global Deaths			1,202,000	381,000 per year</a:t>
            </a:r>
          </a:p>
          <a:p>
            <a:r>
              <a:rPr lang="en-US" dirty="0" smtClean="0"/>
              <a:t>US Cases				9,213,002	174,650/year (3.6M survivors)</a:t>
            </a:r>
            <a:endParaRPr lang="en-US" dirty="0"/>
          </a:p>
          <a:p>
            <a:r>
              <a:rPr lang="en-US" dirty="0" smtClean="0"/>
              <a:t>US Deaths			231,000		31,620/year</a:t>
            </a:r>
          </a:p>
          <a:p>
            <a:r>
              <a:rPr lang="en-US" dirty="0" smtClean="0"/>
              <a:t>Contagious?			YES		NO</a:t>
            </a:r>
          </a:p>
          <a:p>
            <a:r>
              <a:rPr lang="en-US" dirty="0" smtClean="0"/>
              <a:t>Preventable?			HOPEFULLY	IN MOST CASES</a:t>
            </a:r>
          </a:p>
          <a:p>
            <a:r>
              <a:rPr lang="en-US" dirty="0" smtClean="0"/>
              <a:t>Racial Disparity?			Yes		Yes</a:t>
            </a:r>
          </a:p>
          <a:p>
            <a:r>
              <a:rPr lang="en-US" dirty="0" smtClean="0"/>
              <a:t>Common Biology			</a:t>
            </a:r>
            <a:r>
              <a:rPr lang="en-US" sz="1400" dirty="0" smtClean="0"/>
              <a:t>TMPRSS2 is the COVID-19 receptor and part of the 					fusion gene underlying half of prostate cancer, and is 					hormonally regulated</a:t>
            </a:r>
            <a:endParaRPr lang="en-US" sz="1400" dirty="0"/>
          </a:p>
        </p:txBody>
      </p:sp>
      <p:sp>
        <p:nvSpPr>
          <p:cNvPr id="8" name="TextBox 7"/>
          <p:cNvSpPr txBox="1"/>
          <p:nvPr/>
        </p:nvSpPr>
        <p:spPr>
          <a:xfrm>
            <a:off x="4117731" y="3745468"/>
            <a:ext cx="4876800" cy="369332"/>
          </a:xfrm>
          <a:prstGeom prst="rect">
            <a:avLst/>
          </a:prstGeom>
          <a:noFill/>
        </p:spPr>
        <p:txBody>
          <a:bodyPr wrap="square" rtlCol="0">
            <a:spAutoFit/>
          </a:bodyPr>
          <a:lstStyle/>
          <a:p>
            <a:r>
              <a:rPr lang="en-US" b="1" u="sng" dirty="0" smtClean="0"/>
              <a:t>COVID-19		Prostate Cancer	</a:t>
            </a:r>
            <a:endParaRPr lang="en-US" b="1" u="sng" dirty="0"/>
          </a:p>
        </p:txBody>
      </p:sp>
    </p:spTree>
    <p:extLst>
      <p:ext uri="{BB962C8B-B14F-4D97-AF65-F5344CB8AC3E}">
        <p14:creationId xmlns:p14="http://schemas.microsoft.com/office/powerpoint/2010/main" val="4197554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04800" y="1371600"/>
          <a:ext cx="85344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3810000" y="3276600"/>
            <a:ext cx="1752600" cy="152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216" tIns="45609" rIns="91216" bIns="45609" rtlCol="0" anchor="ctr"/>
          <a:lstStyle/>
          <a:p>
            <a:pPr marL="0" marR="0" lvl="0" indent="0" algn="ctr" defTabSz="9121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smtClean="0"/>
              <a:t>Patient-Centric Care</a:t>
            </a:r>
            <a:endParaRPr lang="en-US" dirty="0"/>
          </a:p>
        </p:txBody>
      </p:sp>
      <p:sp>
        <p:nvSpPr>
          <p:cNvPr id="5" name="TextBox 4"/>
          <p:cNvSpPr txBox="1"/>
          <p:nvPr/>
        </p:nvSpPr>
        <p:spPr>
          <a:xfrm>
            <a:off x="3962400" y="3810000"/>
            <a:ext cx="1524000" cy="369332"/>
          </a:xfrm>
          <a:prstGeom prst="rect">
            <a:avLst/>
          </a:prstGeom>
          <a:noFill/>
        </p:spPr>
        <p:txBody>
          <a:bodyPr wrap="square" lIns="91216" tIns="45609" rIns="91216" bIns="45609" rtlCol="0">
            <a:spAutoFit/>
          </a:bodyPr>
          <a:lstStyle/>
          <a:p>
            <a:pPr marL="0" marR="0" lvl="0" indent="0" algn="l" defTabSz="91215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mn-cs"/>
              </a:rPr>
              <a:t>The patient</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Arrow Connector 7"/>
          <p:cNvCxnSpPr/>
          <p:nvPr/>
        </p:nvCxnSpPr>
        <p:spPr>
          <a:xfrm>
            <a:off x="3429000" y="3048000"/>
            <a:ext cx="533400" cy="381000"/>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57640">
            <a:off x="4151314" y="2388707"/>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562932">
            <a:off x="3025777" y="3986218"/>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716873" y="4885288"/>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509763">
            <a:off x="4846277" y="4802493"/>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89451">
            <a:off x="5452455" y="4113700"/>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327162">
            <a:off x="5142053" y="2897920"/>
            <a:ext cx="8413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72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Duke Prostate Cancer Screening Algorithm</a:t>
            </a:r>
            <a:endParaRPr lang="en-US" dirty="0"/>
          </a:p>
        </p:txBody>
      </p:sp>
      <p:pic>
        <p:nvPicPr>
          <p:cNvPr id="4" name="Picture 3"/>
          <p:cNvPicPr>
            <a:picLocks noChangeAspect="1"/>
          </p:cNvPicPr>
          <p:nvPr/>
        </p:nvPicPr>
        <p:blipFill>
          <a:blip r:embed="rId2"/>
          <a:stretch>
            <a:fillRect/>
          </a:stretch>
        </p:blipFill>
        <p:spPr>
          <a:xfrm>
            <a:off x="2931" y="1237068"/>
            <a:ext cx="5679977" cy="4858932"/>
          </a:xfrm>
          <a:prstGeom prst="rect">
            <a:avLst/>
          </a:prstGeom>
        </p:spPr>
      </p:pic>
      <p:pic>
        <p:nvPicPr>
          <p:cNvPr id="5" name="Picture 4"/>
          <p:cNvPicPr>
            <a:picLocks noChangeAspect="1"/>
          </p:cNvPicPr>
          <p:nvPr/>
        </p:nvPicPr>
        <p:blipFill>
          <a:blip r:embed="rId3"/>
          <a:stretch>
            <a:fillRect/>
          </a:stretch>
        </p:blipFill>
        <p:spPr>
          <a:xfrm>
            <a:off x="5943600" y="5455910"/>
            <a:ext cx="3149604" cy="1315751"/>
          </a:xfrm>
          <a:prstGeom prst="rect">
            <a:avLst/>
          </a:prstGeom>
        </p:spPr>
      </p:pic>
      <p:sp>
        <p:nvSpPr>
          <p:cNvPr id="6" name="TextBox 5"/>
          <p:cNvSpPr txBox="1"/>
          <p:nvPr/>
        </p:nvSpPr>
        <p:spPr>
          <a:xfrm>
            <a:off x="76200" y="6477000"/>
            <a:ext cx="2590800" cy="369332"/>
          </a:xfrm>
          <a:prstGeom prst="rect">
            <a:avLst/>
          </a:prstGeom>
          <a:noFill/>
        </p:spPr>
        <p:txBody>
          <a:bodyPr wrap="square" rtlCol="0">
            <a:spAutoFit/>
          </a:bodyPr>
          <a:lstStyle/>
          <a:p>
            <a:r>
              <a:rPr lang="en-US" dirty="0" smtClean="0"/>
              <a:t>Shah et al JGIM 2020</a:t>
            </a:r>
            <a:endParaRPr lang="en-US" dirty="0"/>
          </a:p>
        </p:txBody>
      </p:sp>
      <p:sp>
        <p:nvSpPr>
          <p:cNvPr id="7" name="Rectangle 6"/>
          <p:cNvSpPr/>
          <p:nvPr/>
        </p:nvSpPr>
        <p:spPr>
          <a:xfrm>
            <a:off x="5286135" y="2749445"/>
            <a:ext cx="3798277" cy="2246769"/>
          </a:xfrm>
          <a:prstGeom prst="rect">
            <a:avLst/>
          </a:prstGeom>
        </p:spPr>
        <p:txBody>
          <a:bodyPr wrap="square">
            <a:spAutoFit/>
          </a:bodyPr>
          <a:lstStyle/>
          <a:p>
            <a:pPr algn="ctr"/>
            <a:r>
              <a:rPr lang="en-US" sz="1400" dirty="0">
                <a:solidFill>
                  <a:srgbClr val="131413"/>
                </a:solidFill>
                <a:latin typeface="NkmcdhAdvTT73efd071"/>
              </a:rPr>
              <a:t>During the </a:t>
            </a:r>
            <a:r>
              <a:rPr lang="en-US" sz="1400" dirty="0" smtClean="0">
                <a:solidFill>
                  <a:srgbClr val="131413"/>
                </a:solidFill>
                <a:latin typeface="NkmcdhAdvTT73efd071"/>
              </a:rPr>
              <a:t>pre- </a:t>
            </a:r>
            <a:r>
              <a:rPr lang="en-US" sz="1400" dirty="0">
                <a:solidFill>
                  <a:srgbClr val="131413"/>
                </a:solidFill>
                <a:latin typeface="NkmcdhAdvTT73efd071"/>
              </a:rPr>
              <a:t>and </a:t>
            </a:r>
            <a:r>
              <a:rPr lang="en-US" sz="1400" dirty="0" err="1">
                <a:solidFill>
                  <a:srgbClr val="131413"/>
                </a:solidFill>
                <a:latin typeface="NkmcdhAdvTT73efd071"/>
              </a:rPr>
              <a:t>postimplementation</a:t>
            </a:r>
            <a:endParaRPr lang="en-US" sz="1400" dirty="0">
              <a:solidFill>
                <a:srgbClr val="131413"/>
              </a:solidFill>
              <a:latin typeface="NkmcdhAdvTT73efd071"/>
            </a:endParaRPr>
          </a:p>
          <a:p>
            <a:pPr algn="ctr"/>
            <a:r>
              <a:rPr lang="en-US" sz="1400" dirty="0">
                <a:solidFill>
                  <a:srgbClr val="131413"/>
                </a:solidFill>
                <a:latin typeface="NkmcdhAdvTT73efd071"/>
              </a:rPr>
              <a:t>periods, 49,053 and </a:t>
            </a:r>
            <a:r>
              <a:rPr lang="en-US" sz="1400" dirty="0" smtClean="0">
                <a:solidFill>
                  <a:srgbClr val="131413"/>
                </a:solidFill>
                <a:latin typeface="NkmcdhAdvTT73efd071"/>
              </a:rPr>
              <a:t>49,980 men</a:t>
            </a:r>
            <a:r>
              <a:rPr lang="en-US" sz="1400" dirty="0">
                <a:solidFill>
                  <a:srgbClr val="131413"/>
                </a:solidFill>
                <a:latin typeface="NkmcdhAdvTT73efd071"/>
              </a:rPr>
              <a:t>, respectively</a:t>
            </a:r>
            <a:r>
              <a:rPr lang="en-US" sz="1400" dirty="0" smtClean="0">
                <a:solidFill>
                  <a:srgbClr val="131413"/>
                </a:solidFill>
                <a:latin typeface="NkmcdhAdvTT73efd071"/>
              </a:rPr>
              <a:t>, were </a:t>
            </a:r>
            <a:r>
              <a:rPr lang="en-US" sz="1400" dirty="0">
                <a:solidFill>
                  <a:srgbClr val="131413"/>
                </a:solidFill>
                <a:latin typeface="NkmcdhAdvTT73efd071"/>
              </a:rPr>
              <a:t>seen across 26 clinics (20.6% African American</a:t>
            </a:r>
            <a:r>
              <a:rPr lang="en-US" sz="1400" dirty="0" smtClean="0">
                <a:solidFill>
                  <a:srgbClr val="131413"/>
                </a:solidFill>
                <a:latin typeface="NkmcdhAdvTT73efd071"/>
              </a:rPr>
              <a:t>).</a:t>
            </a:r>
          </a:p>
          <a:p>
            <a:pPr algn="ctr"/>
            <a:endParaRPr lang="en-US" sz="1400" dirty="0">
              <a:solidFill>
                <a:srgbClr val="131413"/>
              </a:solidFill>
              <a:latin typeface="NkmcdhAdvTT73efd071"/>
            </a:endParaRPr>
          </a:p>
          <a:p>
            <a:pPr algn="ctr"/>
            <a:r>
              <a:rPr lang="en-US" sz="1400" dirty="0">
                <a:solidFill>
                  <a:srgbClr val="131413"/>
                </a:solidFill>
                <a:latin typeface="NkmcdhAdvTT73efd071"/>
              </a:rPr>
              <a:t>The proportion of men who met screening algorithm</a:t>
            </a:r>
          </a:p>
          <a:p>
            <a:pPr algn="ctr"/>
            <a:r>
              <a:rPr lang="en-US" sz="1400" dirty="0">
                <a:solidFill>
                  <a:srgbClr val="131413"/>
                </a:solidFill>
                <a:latin typeface="NkmcdhAdvTT73efd071"/>
              </a:rPr>
              <a:t>criteria increased from 49.3% (pre-implementation) to</a:t>
            </a:r>
          </a:p>
          <a:p>
            <a:pPr algn="ctr"/>
            <a:r>
              <a:rPr lang="en-US" sz="1400" dirty="0">
                <a:solidFill>
                  <a:srgbClr val="131413"/>
                </a:solidFill>
                <a:latin typeface="NkmcdhAdvTT73efd071"/>
              </a:rPr>
              <a:t>68.0% (post-implementation) (</a:t>
            </a:r>
            <a:r>
              <a:rPr lang="en-US" sz="1400" dirty="0">
                <a:solidFill>
                  <a:srgbClr val="131413"/>
                </a:solidFill>
                <a:latin typeface="KxsjssAdvTT63ff5229.I"/>
              </a:rPr>
              <a:t>p </a:t>
            </a:r>
            <a:r>
              <a:rPr lang="en-US" sz="1400" dirty="0">
                <a:solidFill>
                  <a:srgbClr val="131413"/>
                </a:solidFill>
                <a:latin typeface="NkmcdhAdvTT73efd071"/>
              </a:rPr>
              <a:t>&lt; 0.001</a:t>
            </a:r>
            <a:r>
              <a:rPr lang="en-US" sz="1400" dirty="0" smtClean="0">
                <a:solidFill>
                  <a:srgbClr val="131413"/>
                </a:solidFill>
                <a:latin typeface="NkmcdhAdvTT73efd071"/>
              </a:rPr>
              <a:t>)</a:t>
            </a:r>
            <a:endParaRPr lang="en-US" sz="1400" dirty="0"/>
          </a:p>
        </p:txBody>
      </p:sp>
    </p:spTree>
    <p:extLst>
      <p:ext uri="{BB962C8B-B14F-4D97-AF65-F5344CB8AC3E}">
        <p14:creationId xmlns:p14="http://schemas.microsoft.com/office/powerpoint/2010/main" val="138556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the Screening Algorithm</a:t>
            </a:r>
            <a:endParaRPr lang="en-US" dirty="0"/>
          </a:p>
        </p:txBody>
      </p:sp>
      <p:pic>
        <p:nvPicPr>
          <p:cNvPr id="4" name="Picture 3"/>
          <p:cNvPicPr>
            <a:picLocks noChangeAspect="1"/>
          </p:cNvPicPr>
          <p:nvPr/>
        </p:nvPicPr>
        <p:blipFill>
          <a:blip r:embed="rId2"/>
          <a:stretch>
            <a:fillRect/>
          </a:stretch>
        </p:blipFill>
        <p:spPr>
          <a:xfrm>
            <a:off x="544698" y="1371600"/>
            <a:ext cx="8054603" cy="4678389"/>
          </a:xfrm>
          <a:prstGeom prst="rect">
            <a:avLst/>
          </a:prstGeom>
        </p:spPr>
      </p:pic>
      <p:sp>
        <p:nvSpPr>
          <p:cNvPr id="5" name="TextBox 4"/>
          <p:cNvSpPr txBox="1"/>
          <p:nvPr/>
        </p:nvSpPr>
        <p:spPr>
          <a:xfrm>
            <a:off x="76200" y="6477000"/>
            <a:ext cx="2590800" cy="369332"/>
          </a:xfrm>
          <a:prstGeom prst="rect">
            <a:avLst/>
          </a:prstGeom>
          <a:noFill/>
        </p:spPr>
        <p:txBody>
          <a:bodyPr wrap="square" rtlCol="0">
            <a:spAutoFit/>
          </a:bodyPr>
          <a:lstStyle/>
          <a:p>
            <a:r>
              <a:rPr lang="en-US" dirty="0" smtClean="0"/>
              <a:t>Shah et al JGIM 2020</a:t>
            </a:r>
            <a:endParaRPr lang="en-US" dirty="0"/>
          </a:p>
        </p:txBody>
      </p:sp>
      <p:sp>
        <p:nvSpPr>
          <p:cNvPr id="6" name="Oval 5"/>
          <p:cNvSpPr/>
          <p:nvPr/>
        </p:nvSpPr>
        <p:spPr>
          <a:xfrm>
            <a:off x="76200" y="2438400"/>
            <a:ext cx="86868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35498" y="5842337"/>
            <a:ext cx="5932301" cy="1015663"/>
          </a:xfrm>
          <a:prstGeom prst="rect">
            <a:avLst/>
          </a:prstGeom>
        </p:spPr>
        <p:txBody>
          <a:bodyPr wrap="square">
            <a:spAutoFit/>
          </a:bodyPr>
          <a:lstStyle/>
          <a:p>
            <a:r>
              <a:rPr lang="en-US" sz="1200" dirty="0">
                <a:solidFill>
                  <a:srgbClr val="131413"/>
                </a:solidFill>
                <a:latin typeface="NkmcdhAdvTT73efd071"/>
              </a:rPr>
              <a:t>Importantly, the percent of men who had </a:t>
            </a:r>
            <a:r>
              <a:rPr lang="en-US" sz="1200" dirty="0" smtClean="0">
                <a:solidFill>
                  <a:srgbClr val="131413"/>
                </a:solidFill>
                <a:latin typeface="NkmcdhAdvTT73efd071"/>
              </a:rPr>
              <a:t>a PSA </a:t>
            </a:r>
            <a:r>
              <a:rPr lang="en-US" sz="1200" dirty="0">
                <a:solidFill>
                  <a:srgbClr val="131413"/>
                </a:solidFill>
                <a:latin typeface="NkmcdhAdvTT73efd071"/>
              </a:rPr>
              <a:t>did not change: 55.3% pre-implementation, 55.0</a:t>
            </a:r>
            <a:r>
              <a:rPr lang="en-US" sz="1200" dirty="0" smtClean="0">
                <a:solidFill>
                  <a:srgbClr val="131413"/>
                </a:solidFill>
                <a:latin typeface="NkmcdhAdvTT73efd071"/>
              </a:rPr>
              <a:t>% post-implementation</a:t>
            </a:r>
            <a:r>
              <a:rPr lang="en-US" sz="1200" dirty="0">
                <a:solidFill>
                  <a:srgbClr val="131413"/>
                </a:solidFill>
                <a:latin typeface="NkmcdhAdvTT73efd071"/>
              </a:rPr>
              <a:t>. </a:t>
            </a:r>
            <a:endParaRPr lang="en-US" sz="1200" dirty="0" smtClean="0">
              <a:solidFill>
                <a:srgbClr val="131413"/>
              </a:solidFill>
              <a:latin typeface="NkmcdhAdvTT73efd071"/>
            </a:endParaRPr>
          </a:p>
          <a:p>
            <a:r>
              <a:rPr lang="en-US" sz="1200" dirty="0" smtClean="0">
                <a:solidFill>
                  <a:srgbClr val="131413"/>
                </a:solidFill>
                <a:latin typeface="NkmcdhAdvTT73efd071"/>
              </a:rPr>
              <a:t>The </a:t>
            </a:r>
            <a:r>
              <a:rPr lang="en-US" sz="1200" dirty="0">
                <a:solidFill>
                  <a:srgbClr val="131413"/>
                </a:solidFill>
                <a:latin typeface="NkmcdhAdvTT73efd071"/>
              </a:rPr>
              <a:t>adjusted odds of </a:t>
            </a:r>
            <a:r>
              <a:rPr lang="en-US" sz="1200" dirty="0" smtClean="0">
                <a:solidFill>
                  <a:srgbClr val="131413"/>
                </a:solidFill>
                <a:latin typeface="NkmcdhAdvTT73efd071"/>
              </a:rPr>
              <a:t>meeting algorithm-based </a:t>
            </a:r>
            <a:r>
              <a:rPr lang="en-US" sz="1200" dirty="0">
                <a:solidFill>
                  <a:srgbClr val="131413"/>
                </a:solidFill>
                <a:latin typeface="NkmcdhAdvTT73efd071"/>
              </a:rPr>
              <a:t>screening was </a:t>
            </a:r>
            <a:r>
              <a:rPr lang="en-US" sz="1200" b="1" dirty="0">
                <a:solidFill>
                  <a:srgbClr val="131413"/>
                </a:solidFill>
                <a:latin typeface="NkmcdhAdvTT73efd071"/>
              </a:rPr>
              <a:t>6.5-times</a:t>
            </a:r>
            <a:r>
              <a:rPr lang="en-US" sz="1200" dirty="0">
                <a:solidFill>
                  <a:srgbClr val="131413"/>
                </a:solidFill>
                <a:latin typeface="NkmcdhAdvTT73efd071"/>
              </a:rPr>
              <a:t> higher in </a:t>
            </a:r>
            <a:r>
              <a:rPr lang="en-US" sz="1200" dirty="0" smtClean="0">
                <a:solidFill>
                  <a:srgbClr val="131413"/>
                </a:solidFill>
                <a:latin typeface="NkmcdhAdvTT73efd071"/>
              </a:rPr>
              <a:t>the post-implementation </a:t>
            </a:r>
            <a:r>
              <a:rPr lang="en-US" sz="1200" dirty="0">
                <a:solidFill>
                  <a:srgbClr val="131413"/>
                </a:solidFill>
                <a:latin typeface="NkmcdhAdvTT73efd071"/>
              </a:rPr>
              <a:t>period than in the </a:t>
            </a:r>
            <a:r>
              <a:rPr lang="en-US" sz="1200" dirty="0" err="1" smtClean="0">
                <a:solidFill>
                  <a:srgbClr val="131413"/>
                </a:solidFill>
                <a:latin typeface="NkmcdhAdvTT73efd071"/>
              </a:rPr>
              <a:t>preimplementation</a:t>
            </a:r>
            <a:r>
              <a:rPr lang="en-US" sz="1200" dirty="0" smtClean="0">
                <a:solidFill>
                  <a:srgbClr val="131413"/>
                </a:solidFill>
                <a:latin typeface="NkmcdhAdvTT73efd071"/>
              </a:rPr>
              <a:t> period </a:t>
            </a:r>
            <a:r>
              <a:rPr lang="en-US" sz="1200" dirty="0">
                <a:solidFill>
                  <a:srgbClr val="131413"/>
                </a:solidFill>
                <a:latin typeface="NkmcdhAdvTT73efd071"/>
              </a:rPr>
              <a:t>(95% confidence interval, 5.97 </a:t>
            </a:r>
            <a:r>
              <a:rPr lang="en-US" sz="1200" dirty="0" smtClean="0">
                <a:solidFill>
                  <a:srgbClr val="131413"/>
                </a:solidFill>
                <a:latin typeface="NkmcdhAdvTT73efd071"/>
              </a:rPr>
              <a:t>to 7.05</a:t>
            </a:r>
            <a:r>
              <a:rPr lang="en-US" sz="1200" dirty="0">
                <a:solidFill>
                  <a:srgbClr val="131413"/>
                </a:solidFill>
                <a:latin typeface="NkmcdhAdvTT73efd071"/>
              </a:rPr>
              <a:t>).</a:t>
            </a:r>
            <a:endParaRPr lang="en-US" sz="1200" dirty="0"/>
          </a:p>
        </p:txBody>
      </p:sp>
    </p:spTree>
    <p:extLst>
      <p:ext uri="{BB962C8B-B14F-4D97-AF65-F5344CB8AC3E}">
        <p14:creationId xmlns:p14="http://schemas.microsoft.com/office/powerpoint/2010/main" val="234824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387" y="1045141"/>
            <a:ext cx="8342333" cy="4828783"/>
            <a:chOff x="2058988" y="935032"/>
            <a:chExt cx="8101013" cy="4989519"/>
          </a:xfrm>
        </p:grpSpPr>
        <p:sp>
          <p:nvSpPr>
            <p:cNvPr id="124932" name="Round Same Side Corner Rectangle 32"/>
            <p:cNvSpPr>
              <a:spLocks/>
            </p:cNvSpPr>
            <p:nvPr/>
          </p:nvSpPr>
          <p:spPr bwMode="auto">
            <a:xfrm rot="10800000">
              <a:off x="2058988" y="935032"/>
              <a:ext cx="8101012" cy="4989519"/>
            </a:xfrm>
            <a:custGeom>
              <a:avLst/>
              <a:gdLst>
                <a:gd name="T0" fmla="*/ 6883668 w 8247062"/>
                <a:gd name="T1" fmla="*/ 1985169 h 3970337"/>
                <a:gd name="T2" fmla="*/ 3441834 w 8247062"/>
                <a:gd name="T3" fmla="*/ 3970337 h 3970337"/>
                <a:gd name="T4" fmla="*/ 0 w 8247062"/>
                <a:gd name="T5" fmla="*/ 1985169 h 3970337"/>
                <a:gd name="T6" fmla="*/ 3441834 w 8247062"/>
                <a:gd name="T7" fmla="*/ 0 h 3970337"/>
                <a:gd name="T8" fmla="*/ 0 60000 65536"/>
                <a:gd name="T9" fmla="*/ 5898240 60000 65536"/>
                <a:gd name="T10" fmla="*/ 11796480 60000 65536"/>
                <a:gd name="T11" fmla="*/ 17694720 60000 65536"/>
                <a:gd name="T12" fmla="*/ 75156 w 8247062"/>
                <a:gd name="T13" fmla="*/ 75156 h 3970337"/>
                <a:gd name="T14" fmla="*/ 8171906 w 8247062"/>
                <a:gd name="T15" fmla="*/ 3970337 h 3970337"/>
              </a:gdLst>
              <a:ahLst/>
              <a:cxnLst>
                <a:cxn ang="T8">
                  <a:pos x="T0" y="T1"/>
                </a:cxn>
                <a:cxn ang="T9">
                  <a:pos x="T2" y="T3"/>
                </a:cxn>
                <a:cxn ang="T10">
                  <a:pos x="T4" y="T5"/>
                </a:cxn>
                <a:cxn ang="T11">
                  <a:pos x="T6" y="T7"/>
                </a:cxn>
              </a:cxnLst>
              <a:rect l="T12" t="T13" r="T14" b="T15"/>
              <a:pathLst>
                <a:path w="8247062" h="3970337">
                  <a:moveTo>
                    <a:pt x="256603" y="0"/>
                  </a:moveTo>
                  <a:lnTo>
                    <a:pt x="7990459" y="0"/>
                  </a:lnTo>
                  <a:lnTo>
                    <a:pt x="7990459" y="-1"/>
                  </a:lnTo>
                  <a:cubicBezTo>
                    <a:pt x="8132176" y="-1"/>
                    <a:pt x="8247062" y="114885"/>
                    <a:pt x="8247062" y="256603"/>
                  </a:cubicBezTo>
                  <a:lnTo>
                    <a:pt x="8247062" y="3970337"/>
                  </a:lnTo>
                  <a:lnTo>
                    <a:pt x="0" y="3970337"/>
                  </a:lnTo>
                  <a:lnTo>
                    <a:pt x="0" y="256603"/>
                  </a:lnTo>
                  <a:lnTo>
                    <a:pt x="-1" y="256602"/>
                  </a:lnTo>
                  <a:cubicBezTo>
                    <a:pt x="-1" y="114885"/>
                    <a:pt x="114885" y="-1"/>
                    <a:pt x="256603" y="-1"/>
                  </a:cubicBezTo>
                  <a:lnTo>
                    <a:pt x="256603" y="0"/>
                  </a:lnTo>
                  <a:close/>
                </a:path>
              </a:pathLst>
            </a:custGeom>
            <a:solidFill>
              <a:schemeClr val="bg1"/>
            </a:solidFill>
            <a:ln w="25400" cap="flat" cmpd="sng">
              <a:solidFill>
                <a:srgbClr val="0069AA"/>
              </a:solidFill>
              <a:prstDash val="solid"/>
              <a:round/>
              <a:headEnd/>
              <a:tailEnd/>
            </a:ln>
            <a:effectLst>
              <a:outerShdw dist="23000" dir="5400000" rotWithShape="0">
                <a:srgbClr val="000000">
                  <a:alpha val="34998"/>
                </a:srgbClr>
              </a:outerShdw>
            </a:effectLst>
          </p:spPr>
          <p:txBody>
            <a:bodyPr anchor="ctr"/>
            <a:lstStyle/>
            <a:p>
              <a:pPr defTabSz="685800" fontAlgn="base">
                <a:spcBef>
                  <a:spcPct val="0"/>
                </a:spcBef>
                <a:spcAft>
                  <a:spcPct val="0"/>
                </a:spcAft>
                <a:defRPr/>
              </a:pPr>
              <a:endParaRPr lang="en-US">
                <a:solidFill>
                  <a:prstClr val="black"/>
                </a:solidFill>
                <a:latin typeface="Calibri" panose="020F0502020204030204"/>
              </a:endParaRPr>
            </a:p>
          </p:txBody>
        </p:sp>
        <p:sp>
          <p:nvSpPr>
            <p:cNvPr id="34" name="TextBox 49"/>
            <p:cNvSpPr txBox="1">
              <a:spLocks noChangeArrowheads="1"/>
            </p:cNvSpPr>
            <p:nvPr/>
          </p:nvSpPr>
          <p:spPr bwMode="auto">
            <a:xfrm>
              <a:off x="5326063" y="2160588"/>
              <a:ext cx="4516437" cy="286219"/>
            </a:xfrm>
            <a:prstGeom prst="rect">
              <a:avLst/>
            </a:prstGeom>
            <a:solidFill>
              <a:srgbClr val="C4CBDA"/>
            </a:solidFill>
            <a:ln w="9525">
              <a:noFill/>
              <a:miter lim="800000"/>
              <a:headEnd/>
              <a:tailEnd/>
            </a:ln>
          </p:spPr>
          <p:txBody>
            <a:bodyPr>
              <a:spAutoFit/>
            </a:bodyPr>
            <a:lstStyle/>
            <a:p>
              <a:pPr algn="ctr" defTabSz="685800" fontAlgn="base">
                <a:spcBef>
                  <a:spcPct val="0"/>
                </a:spcBef>
                <a:spcAft>
                  <a:spcPct val="0"/>
                </a:spcAft>
                <a:defRPr/>
              </a:pPr>
              <a:r>
                <a:rPr lang="en-US" sz="1200" b="1" dirty="0">
                  <a:solidFill>
                    <a:srgbClr val="1F497D"/>
                  </a:solidFill>
                  <a:latin typeface="Calibri" panose="020F0502020204030204"/>
                  <a:cs typeface="Arial" pitchFamily="34" charset="0"/>
                </a:rPr>
                <a:t>Metastatic</a:t>
              </a:r>
              <a:endParaRPr lang="en-US" sz="1200" dirty="0">
                <a:solidFill>
                  <a:srgbClr val="1F497D"/>
                </a:solidFill>
                <a:latin typeface="Calibri" panose="020F0502020204030204"/>
                <a:cs typeface="Arial" pitchFamily="34" charset="0"/>
              </a:endParaRPr>
            </a:p>
          </p:txBody>
        </p:sp>
        <p:sp>
          <p:nvSpPr>
            <p:cNvPr id="35" name="Rectangle 21"/>
            <p:cNvSpPr>
              <a:spLocks noChangeArrowheads="1"/>
            </p:cNvSpPr>
            <p:nvPr/>
          </p:nvSpPr>
          <p:spPr bwMode="auto">
            <a:xfrm>
              <a:off x="2793181" y="3540126"/>
              <a:ext cx="682677" cy="400707"/>
            </a:xfrm>
            <a:prstGeom prst="rect">
              <a:avLst/>
            </a:prstGeom>
            <a:noFill/>
            <a:ln w="9525">
              <a:noFill/>
              <a:miter lim="800000"/>
              <a:headEnd/>
              <a:tailEnd/>
            </a:ln>
          </p:spPr>
          <p:txBody>
            <a:bodyPr wrap="none">
              <a:spAutoFit/>
            </a:bodyPr>
            <a:lstStyle/>
            <a:p>
              <a:pPr algn="ct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Local  </a:t>
              </a:r>
            </a:p>
            <a:p>
              <a:pPr algn="ct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Therapy</a:t>
              </a:r>
            </a:p>
          </p:txBody>
        </p:sp>
        <p:sp>
          <p:nvSpPr>
            <p:cNvPr id="36" name="Rectangle 22"/>
            <p:cNvSpPr>
              <a:spLocks noChangeArrowheads="1"/>
            </p:cNvSpPr>
            <p:nvPr/>
          </p:nvSpPr>
          <p:spPr bwMode="auto">
            <a:xfrm>
              <a:off x="3576421" y="2922589"/>
              <a:ext cx="1303774" cy="400707"/>
            </a:xfrm>
            <a:prstGeom prst="rect">
              <a:avLst/>
            </a:prstGeom>
            <a:noFill/>
            <a:ln w="9525">
              <a:noFill/>
              <a:miter lim="800000"/>
              <a:headEnd/>
              <a:tailEnd/>
            </a:ln>
          </p:spPr>
          <p:txBody>
            <a:bodyPr wrap="none">
              <a:spAutoFit/>
            </a:bodyPr>
            <a:lstStyle/>
            <a:p>
              <a:pPr algn="ct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Castration</a:t>
              </a:r>
              <a:br>
                <a:rPr lang="en-US" sz="1200" b="1" dirty="0">
                  <a:solidFill>
                    <a:srgbClr val="000000"/>
                  </a:solidFill>
                  <a:latin typeface="Calibri" panose="020F0502020204030204"/>
                  <a:cs typeface="Arial" pitchFamily="34" charset="0"/>
                </a:rPr>
              </a:br>
              <a:r>
                <a:rPr lang="en-US" sz="1200" b="1" dirty="0">
                  <a:solidFill>
                    <a:srgbClr val="000000"/>
                  </a:solidFill>
                  <a:latin typeface="Calibri" panose="020F0502020204030204"/>
                  <a:cs typeface="Arial" pitchFamily="34" charset="0"/>
                </a:rPr>
                <a:t>Hormone Therapy</a:t>
              </a:r>
            </a:p>
          </p:txBody>
        </p:sp>
        <p:sp>
          <p:nvSpPr>
            <p:cNvPr id="37" name="Freeform 36"/>
            <p:cNvSpPr/>
            <p:nvPr/>
          </p:nvSpPr>
          <p:spPr bwMode="auto">
            <a:xfrm>
              <a:off x="2584450" y="2174877"/>
              <a:ext cx="7258050" cy="3267075"/>
            </a:xfrm>
            <a:custGeom>
              <a:avLst/>
              <a:gdLst>
                <a:gd name="connsiteX0" fmla="*/ 7727757 w 7727757"/>
                <a:gd name="connsiteY0" fmla="*/ 4133272 h 4140969"/>
                <a:gd name="connsiteX1" fmla="*/ 0 w 7727757"/>
                <a:gd name="connsiteY1" fmla="*/ 4140969 h 4140969"/>
                <a:gd name="connsiteX2" fmla="*/ 23091 w 7727757"/>
                <a:gd name="connsiteY2" fmla="*/ 0 h 4140969"/>
              </a:gdLst>
              <a:ahLst/>
              <a:cxnLst>
                <a:cxn ang="0">
                  <a:pos x="connsiteX0" y="connsiteY0"/>
                </a:cxn>
                <a:cxn ang="0">
                  <a:pos x="connsiteX1" y="connsiteY1"/>
                </a:cxn>
                <a:cxn ang="0">
                  <a:pos x="connsiteX2" y="connsiteY2"/>
                </a:cxn>
              </a:cxnLst>
              <a:rect l="l" t="t" r="r" b="b"/>
              <a:pathLst>
                <a:path w="7727757" h="4140969">
                  <a:moveTo>
                    <a:pt x="7727757" y="4133272"/>
                  </a:moveTo>
                  <a:lnTo>
                    <a:pt x="0" y="4140969"/>
                  </a:lnTo>
                  <a:lnTo>
                    <a:pt x="23091" y="0"/>
                  </a:lnTo>
                </a:path>
              </a:pathLst>
            </a:cu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685800">
                <a:defRPr/>
              </a:pPr>
              <a:endParaRPr lang="en-US" dirty="0">
                <a:solidFill>
                  <a:prstClr val="black"/>
                </a:solidFill>
                <a:latin typeface="Calibri" panose="020F0502020204030204"/>
              </a:endParaRPr>
            </a:p>
          </p:txBody>
        </p:sp>
        <p:grpSp>
          <p:nvGrpSpPr>
            <p:cNvPr id="124937" name="Group 49"/>
            <p:cNvGrpSpPr>
              <a:grpSpLocks/>
            </p:cNvGrpSpPr>
            <p:nvPr/>
          </p:nvGrpSpPr>
          <p:grpSpPr bwMode="auto">
            <a:xfrm>
              <a:off x="4697413" y="4230687"/>
              <a:ext cx="215900" cy="457201"/>
              <a:chOff x="1046519" y="3709552"/>
              <a:chExt cx="233852" cy="500303"/>
            </a:xfrm>
          </p:grpSpPr>
          <p:sp>
            <p:nvSpPr>
              <p:cNvPr id="39" name="Rectangle 38"/>
              <p:cNvSpPr/>
              <p:nvPr/>
            </p:nvSpPr>
            <p:spPr>
              <a:xfrm rot="17992755">
                <a:off x="915012" y="3911558"/>
                <a:ext cx="500303" cy="96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n-US" dirty="0">
                    <a:solidFill>
                      <a:prstClr val="white"/>
                    </a:solidFill>
                    <a:latin typeface="Calibri" panose="020F0502020204030204"/>
                  </a:rPr>
                  <a:t>v</a:t>
                </a:r>
              </a:p>
            </p:txBody>
          </p:sp>
          <p:cxnSp>
            <p:nvCxnSpPr>
              <p:cNvPr id="40" name="Straight Connector 39"/>
              <p:cNvCxnSpPr/>
              <p:nvPr/>
            </p:nvCxnSpPr>
            <p:spPr>
              <a:xfrm rot="10800000" flipH="1">
                <a:off x="1046519" y="3871108"/>
                <a:ext cx="125523" cy="2171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0800000" flipH="1">
                <a:off x="1154847" y="3879794"/>
                <a:ext cx="125524" cy="217145"/>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24938" name="Group 54"/>
            <p:cNvGrpSpPr>
              <a:grpSpLocks/>
            </p:cNvGrpSpPr>
            <p:nvPr/>
          </p:nvGrpSpPr>
          <p:grpSpPr bwMode="auto">
            <a:xfrm>
              <a:off x="3103564" y="3998912"/>
              <a:ext cx="219074" cy="457201"/>
              <a:chOff x="1082700" y="3523486"/>
              <a:chExt cx="238903" cy="500303"/>
            </a:xfrm>
          </p:grpSpPr>
          <p:sp>
            <p:nvSpPr>
              <p:cNvPr id="45" name="Rectangle 44"/>
              <p:cNvSpPr/>
              <p:nvPr/>
            </p:nvSpPr>
            <p:spPr>
              <a:xfrm rot="17992755">
                <a:off x="1016054" y="3718240"/>
                <a:ext cx="500303" cy="1107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dirty="0">
                  <a:solidFill>
                    <a:prstClr val="white"/>
                  </a:solidFill>
                  <a:latin typeface="Calibri" panose="020F0502020204030204"/>
                </a:endParaRPr>
              </a:p>
            </p:txBody>
          </p:sp>
          <p:cxnSp>
            <p:nvCxnSpPr>
              <p:cNvPr id="46" name="Straight Connector 45"/>
              <p:cNvCxnSpPr/>
              <p:nvPr/>
            </p:nvCxnSpPr>
            <p:spPr>
              <a:xfrm rot="10800000" flipH="1">
                <a:off x="1082700" y="3797958"/>
                <a:ext cx="124645" cy="21714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1191764" y="3804906"/>
                <a:ext cx="124645" cy="217145"/>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49" name="TextBox 30"/>
            <p:cNvSpPr txBox="1">
              <a:spLocks noChangeArrowheads="1"/>
            </p:cNvSpPr>
            <p:nvPr/>
          </p:nvSpPr>
          <p:spPr bwMode="auto">
            <a:xfrm rot="16200000">
              <a:off x="813595" y="3505647"/>
              <a:ext cx="3121025" cy="268986"/>
            </a:xfrm>
            <a:prstGeom prst="rect">
              <a:avLst/>
            </a:prstGeom>
            <a:noFill/>
            <a:ln w="9525">
              <a:noFill/>
              <a:miter lim="800000"/>
              <a:headEnd/>
              <a:tailEnd/>
            </a:ln>
          </p:spPr>
          <p:txBody>
            <a:bodyPr>
              <a:spAutoFit/>
            </a:bodyPr>
            <a:lstStyle/>
            <a:p>
              <a:pPr algn="ctr" defTabSz="685800" fontAlgn="base">
                <a:spcBef>
                  <a:spcPct val="0"/>
                </a:spcBef>
                <a:spcAft>
                  <a:spcPct val="0"/>
                </a:spcAft>
                <a:defRPr/>
              </a:pPr>
              <a:r>
                <a:rPr lang="en-US" sz="1200" b="1" dirty="0">
                  <a:solidFill>
                    <a:srgbClr val="262626"/>
                  </a:solidFill>
                  <a:latin typeface="Calibri" panose="020F0502020204030204"/>
                  <a:cs typeface="Arial" pitchFamily="34" charset="0"/>
                </a:rPr>
                <a:t>Tumor Volume and Activity</a:t>
              </a:r>
            </a:p>
          </p:txBody>
        </p:sp>
        <p:sp>
          <p:nvSpPr>
            <p:cNvPr id="51" name="TextBox 34"/>
            <p:cNvSpPr txBox="1">
              <a:spLocks noChangeArrowheads="1"/>
            </p:cNvSpPr>
            <p:nvPr/>
          </p:nvSpPr>
          <p:spPr bwMode="auto">
            <a:xfrm>
              <a:off x="5183188" y="3548064"/>
              <a:ext cx="1489076" cy="286219"/>
            </a:xfrm>
            <a:prstGeom prst="rect">
              <a:avLst/>
            </a:prstGeom>
            <a:noFill/>
            <a:ln w="9525">
              <a:noFill/>
              <a:miter lim="800000"/>
              <a:headEnd/>
              <a:tailEnd/>
            </a:ln>
          </p:spPr>
          <p:txBody>
            <a:bodyPr wrap="square">
              <a:spAutoFit/>
            </a:bodyPr>
            <a:lstStyle/>
            <a:p>
              <a:pPr algn="ctr" defTabSz="685800" fontAlgn="base">
                <a:spcBef>
                  <a:spcPct val="0"/>
                </a:spcBef>
                <a:spcAft>
                  <a:spcPct val="0"/>
                </a:spcAft>
                <a:defRPr/>
              </a:pPr>
              <a:r>
                <a:rPr lang="en-US" sz="1200" b="1" dirty="0">
                  <a:solidFill>
                    <a:prstClr val="black"/>
                  </a:solidFill>
                  <a:latin typeface="Calibri" panose="020F0502020204030204"/>
                  <a:cs typeface="Arial" pitchFamily="34" charset="0"/>
                </a:rPr>
                <a:t>Sipuleucel-T</a:t>
              </a:r>
            </a:p>
          </p:txBody>
        </p:sp>
        <p:sp>
          <p:nvSpPr>
            <p:cNvPr id="53" name="TextBox 29"/>
            <p:cNvSpPr txBox="1">
              <a:spLocks noChangeArrowheads="1"/>
            </p:cNvSpPr>
            <p:nvPr/>
          </p:nvSpPr>
          <p:spPr bwMode="auto">
            <a:xfrm>
              <a:off x="5740401" y="5548314"/>
              <a:ext cx="846138" cy="286219"/>
            </a:xfrm>
            <a:prstGeom prst="rect">
              <a:avLst/>
            </a:prstGeom>
            <a:noFill/>
            <a:ln w="9525">
              <a:noFill/>
              <a:miter lim="800000"/>
              <a:headEnd/>
              <a:tailEnd/>
            </a:ln>
          </p:spPr>
          <p:txBody>
            <a:bodyPr>
              <a:spAutoFit/>
            </a:bodyPr>
            <a:lstStyle/>
            <a:p>
              <a:pPr algn="ctr" defTabSz="685800" fontAlgn="base">
                <a:spcBef>
                  <a:spcPct val="0"/>
                </a:spcBef>
                <a:spcAft>
                  <a:spcPct val="0"/>
                </a:spcAft>
                <a:defRPr/>
              </a:pPr>
              <a:r>
                <a:rPr lang="en-US" sz="1200" b="1" dirty="0">
                  <a:solidFill>
                    <a:srgbClr val="262626"/>
                  </a:solidFill>
                  <a:latin typeface="Calibri" panose="020F0502020204030204"/>
                  <a:cs typeface="Arial" pitchFamily="34" charset="0"/>
                </a:rPr>
                <a:t>Time</a:t>
              </a:r>
            </a:p>
          </p:txBody>
        </p:sp>
        <p:sp>
          <p:nvSpPr>
            <p:cNvPr id="54" name="Rectangle 24"/>
            <p:cNvSpPr>
              <a:spLocks noChangeArrowheads="1"/>
            </p:cNvSpPr>
            <p:nvPr/>
          </p:nvSpPr>
          <p:spPr bwMode="auto">
            <a:xfrm>
              <a:off x="3335337" y="5441952"/>
              <a:ext cx="1001226" cy="238516"/>
            </a:xfrm>
            <a:prstGeom prst="rect">
              <a:avLst/>
            </a:prstGeom>
            <a:solidFill>
              <a:schemeClr val="bg1"/>
            </a:solidFill>
            <a:ln w="9525">
              <a:noFill/>
              <a:miter lim="800000"/>
              <a:headEnd/>
              <a:tailEnd/>
            </a:ln>
          </p:spPr>
          <p:txBody>
            <a:bodyPr wrap="none">
              <a:spAutoFit/>
            </a:bodyPr>
            <a:lstStyle/>
            <a:p>
              <a:pPr defTabSz="685800" fontAlgn="base">
                <a:spcBef>
                  <a:spcPct val="0"/>
                </a:spcBef>
                <a:spcAft>
                  <a:spcPct val="0"/>
                </a:spcAft>
                <a:defRPr/>
              </a:pPr>
              <a:r>
                <a:rPr lang="en-US" sz="900" b="1" dirty="0">
                  <a:solidFill>
                    <a:prstClr val="white"/>
                  </a:solidFill>
                  <a:latin typeface="Calibri" panose="020F0502020204030204"/>
                  <a:cs typeface="Arial" pitchFamily="34" charset="0"/>
                </a:rPr>
                <a:t>NONMETASTATIC</a:t>
              </a:r>
            </a:p>
          </p:txBody>
        </p:sp>
        <p:sp>
          <p:nvSpPr>
            <p:cNvPr id="55" name="Rectangle 54"/>
            <p:cNvSpPr>
              <a:spLocks noChangeArrowheads="1"/>
            </p:cNvSpPr>
            <p:nvPr/>
          </p:nvSpPr>
          <p:spPr bwMode="auto">
            <a:xfrm>
              <a:off x="2597151" y="5100640"/>
              <a:ext cx="7205663" cy="320675"/>
            </a:xfrm>
            <a:prstGeom prst="rect">
              <a:avLst/>
            </a:prstGeom>
            <a:gradFill rotWithShape="1">
              <a:gsLst>
                <a:gs pos="0">
                  <a:srgbClr val="8EB4E3"/>
                </a:gs>
                <a:gs pos="1666">
                  <a:srgbClr val="8EB4E3"/>
                </a:gs>
                <a:gs pos="47000">
                  <a:srgbClr val="95B3D7"/>
                </a:gs>
                <a:gs pos="100000">
                  <a:srgbClr val="002060"/>
                </a:gs>
              </a:gsLst>
              <a:lin ang="0" scaled="1"/>
            </a:gradFill>
            <a:ln>
              <a:noFill/>
            </a:ln>
            <a:effectLst>
              <a:outerShdw blurRad="63500" dist="23000" dir="5400000" rotWithShape="0">
                <a:srgbClr val="000000">
                  <a:alpha val="34999"/>
                </a:srgbClr>
              </a:outerShdw>
            </a:effectLst>
            <a:extLst/>
          </p:spPr>
          <p:txBody>
            <a:bodyPr anchor="ctr"/>
            <a:lstStyle/>
            <a:p>
              <a:pPr algn="ctr" defTabSz="685800">
                <a:defRPr/>
              </a:pPr>
              <a:endParaRPr lang="en-US" dirty="0">
                <a:solidFill>
                  <a:prstClr val="white"/>
                </a:solidFill>
                <a:latin typeface="Calibri" panose="020F0502020204030204"/>
              </a:endParaRPr>
            </a:p>
          </p:txBody>
        </p:sp>
        <p:sp>
          <p:nvSpPr>
            <p:cNvPr id="56" name="TextBox 52"/>
            <p:cNvSpPr txBox="1">
              <a:spLocks noChangeArrowheads="1"/>
            </p:cNvSpPr>
            <p:nvPr/>
          </p:nvSpPr>
          <p:spPr bwMode="auto">
            <a:xfrm>
              <a:off x="2897188" y="5105400"/>
              <a:ext cx="2479675" cy="286219"/>
            </a:xfrm>
            <a:prstGeom prst="rect">
              <a:avLst/>
            </a:prstGeom>
            <a:noFill/>
            <a:ln w="9525">
              <a:noFill/>
              <a:miter lim="800000"/>
              <a:headEnd/>
              <a:tailEnd/>
            </a:ln>
          </p:spPr>
          <p:txBody>
            <a:bodyPr>
              <a:spAutoFit/>
            </a:bodyPr>
            <a:lstStyle/>
            <a:p>
              <a:pPr algn="ctr" defTabSz="685800" fontAlgn="base">
                <a:spcBef>
                  <a:spcPct val="0"/>
                </a:spcBef>
                <a:spcAft>
                  <a:spcPct val="0"/>
                </a:spcAft>
                <a:defRPr/>
              </a:pPr>
              <a:r>
                <a:rPr lang="en-US" sz="1200" b="1" dirty="0">
                  <a:solidFill>
                    <a:prstClr val="white"/>
                  </a:solidFill>
                  <a:latin typeface="Calibri" panose="020F0502020204030204"/>
                  <a:cs typeface="Arial" pitchFamily="34" charset="0"/>
                </a:rPr>
                <a:t>Asymptomatic </a:t>
              </a:r>
              <a:endParaRPr lang="en-US" sz="1200" dirty="0">
                <a:solidFill>
                  <a:prstClr val="white"/>
                </a:solidFill>
                <a:latin typeface="Calibri" panose="020F0502020204030204"/>
                <a:cs typeface="Arial" pitchFamily="34" charset="0"/>
              </a:endParaRPr>
            </a:p>
          </p:txBody>
        </p:sp>
        <p:sp>
          <p:nvSpPr>
            <p:cNvPr id="57" name="TextBox 53"/>
            <p:cNvSpPr txBox="1">
              <a:spLocks noChangeArrowheads="1"/>
            </p:cNvSpPr>
            <p:nvPr/>
          </p:nvSpPr>
          <p:spPr bwMode="auto">
            <a:xfrm>
              <a:off x="7926388" y="5092701"/>
              <a:ext cx="1968500" cy="286219"/>
            </a:xfrm>
            <a:prstGeom prst="rect">
              <a:avLst/>
            </a:prstGeom>
            <a:noFill/>
            <a:ln w="9525">
              <a:noFill/>
              <a:miter lim="800000"/>
              <a:headEnd/>
              <a:tailEnd/>
            </a:ln>
          </p:spPr>
          <p:txBody>
            <a:bodyPr>
              <a:spAutoFit/>
            </a:bodyPr>
            <a:lstStyle/>
            <a:p>
              <a:pPr algn="ctr" defTabSz="685800" fontAlgn="base">
                <a:spcBef>
                  <a:spcPct val="0"/>
                </a:spcBef>
                <a:spcAft>
                  <a:spcPct val="0"/>
                </a:spcAft>
                <a:defRPr/>
              </a:pPr>
              <a:r>
                <a:rPr lang="en-US" sz="1200" b="1" dirty="0">
                  <a:solidFill>
                    <a:prstClr val="white"/>
                  </a:solidFill>
                  <a:latin typeface="Calibri" panose="020F0502020204030204"/>
                  <a:cs typeface="Arial" pitchFamily="34" charset="0"/>
                </a:rPr>
                <a:t>Symptomatic </a:t>
              </a:r>
              <a:endParaRPr lang="en-US" sz="1200" dirty="0">
                <a:solidFill>
                  <a:prstClr val="white"/>
                </a:solidFill>
                <a:latin typeface="Calibri" panose="020F0502020204030204"/>
                <a:cs typeface="Arial" pitchFamily="34" charset="0"/>
              </a:endParaRPr>
            </a:p>
          </p:txBody>
        </p:sp>
        <p:cxnSp>
          <p:nvCxnSpPr>
            <p:cNvPr id="58" name="Straight Connector 57"/>
            <p:cNvCxnSpPr/>
            <p:nvPr/>
          </p:nvCxnSpPr>
          <p:spPr>
            <a:xfrm flipH="1">
              <a:off x="5257800" y="2182812"/>
              <a:ext cx="0" cy="2879726"/>
            </a:xfrm>
            <a:prstGeom prst="line">
              <a:avLst/>
            </a:prstGeom>
            <a:ln>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Rectangle 24"/>
            <p:cNvSpPr>
              <a:spLocks noChangeArrowheads="1"/>
            </p:cNvSpPr>
            <p:nvPr/>
          </p:nvSpPr>
          <p:spPr bwMode="auto">
            <a:xfrm>
              <a:off x="6778625" y="3068638"/>
              <a:ext cx="789960" cy="248057"/>
            </a:xfrm>
            <a:prstGeom prst="rect">
              <a:avLst/>
            </a:prstGeom>
            <a:solidFill>
              <a:schemeClr val="bg1"/>
            </a:solidFill>
            <a:ln w="9525">
              <a:noFill/>
              <a:miter lim="800000"/>
              <a:headEnd/>
              <a:tailEnd/>
            </a:ln>
          </p:spPr>
          <p:txBody>
            <a:bodyPr wrap="none">
              <a:spAutoFit/>
            </a:bodyPr>
            <a:lstStyle/>
            <a:p>
              <a:pP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Docetaxel</a:t>
              </a:r>
            </a:p>
          </p:txBody>
        </p:sp>
        <p:sp>
          <p:nvSpPr>
            <p:cNvPr id="61" name="Rectangle 24"/>
            <p:cNvSpPr>
              <a:spLocks noChangeArrowheads="1"/>
            </p:cNvSpPr>
            <p:nvPr/>
          </p:nvSpPr>
          <p:spPr bwMode="auto">
            <a:xfrm>
              <a:off x="8302479" y="2823059"/>
              <a:ext cx="1019720" cy="706008"/>
            </a:xfrm>
            <a:prstGeom prst="rect">
              <a:avLst/>
            </a:prstGeom>
            <a:solidFill>
              <a:schemeClr val="bg1"/>
            </a:solidFill>
            <a:ln w="9525">
              <a:noFill/>
              <a:miter lim="800000"/>
              <a:headEnd/>
              <a:tailEnd/>
            </a:ln>
          </p:spPr>
          <p:txBody>
            <a:bodyPr wrap="none">
              <a:spAutoFit/>
            </a:bodyPr>
            <a:lstStyle/>
            <a:p>
              <a:pPr algn="ctr" defTabSz="685800" fontAlgn="base">
                <a:lnSpc>
                  <a:spcPct val="80000"/>
                </a:lnSpc>
                <a:spcBef>
                  <a:spcPct val="0"/>
                </a:spcBef>
                <a:spcAft>
                  <a:spcPct val="0"/>
                </a:spcAft>
                <a:defRPr/>
              </a:pPr>
              <a:r>
                <a:rPr lang="en-US" sz="1200" b="1" dirty="0" err="1">
                  <a:solidFill>
                    <a:srgbClr val="000000"/>
                  </a:solidFill>
                  <a:latin typeface="Calibri" panose="020F0502020204030204"/>
                  <a:cs typeface="Arial" pitchFamily="34" charset="0"/>
                </a:rPr>
                <a:t>Cabazitaxel</a:t>
              </a:r>
              <a:r>
                <a:rPr lang="en-US" sz="1200" b="1" dirty="0">
                  <a:solidFill>
                    <a:srgbClr val="000000"/>
                  </a:solidFill>
                  <a:latin typeface="Calibri" panose="020F0502020204030204"/>
                  <a:cs typeface="Arial" pitchFamily="34" charset="0"/>
                </a:rPr>
                <a:t> </a:t>
              </a:r>
            </a:p>
            <a:p>
              <a:pPr algn="ct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Enzalutamide</a:t>
              </a:r>
            </a:p>
            <a:p>
              <a:pPr algn="ctr" defTabSz="685800" fontAlgn="base">
                <a:lnSpc>
                  <a:spcPct val="80000"/>
                </a:lnSpc>
                <a:spcBef>
                  <a:spcPct val="0"/>
                </a:spcBef>
                <a:spcAft>
                  <a:spcPct val="0"/>
                </a:spcAft>
                <a:defRPr/>
              </a:pPr>
              <a:r>
                <a:rPr lang="en-US" sz="1200" b="1" dirty="0" err="1">
                  <a:solidFill>
                    <a:srgbClr val="000000"/>
                  </a:solidFill>
                  <a:latin typeface="Calibri" panose="020F0502020204030204"/>
                  <a:cs typeface="Arial" pitchFamily="34" charset="0"/>
                </a:rPr>
                <a:t>Abiraterone</a:t>
              </a:r>
              <a:endParaRPr lang="en-US" sz="1200" b="1" dirty="0">
                <a:solidFill>
                  <a:srgbClr val="000000"/>
                </a:solidFill>
                <a:latin typeface="Calibri" panose="020F0502020204030204"/>
                <a:cs typeface="Arial" pitchFamily="34" charset="0"/>
              </a:endParaRPr>
            </a:p>
            <a:p>
              <a:pPr algn="ctr" defTabSz="685800" fontAlgn="base">
                <a:lnSpc>
                  <a:spcPct val="80000"/>
                </a:lnSpc>
                <a:spcBef>
                  <a:spcPct val="0"/>
                </a:spcBef>
                <a:spcAft>
                  <a:spcPct val="0"/>
                </a:spcAft>
                <a:defRPr/>
              </a:pPr>
              <a:r>
                <a:rPr lang="en-US" sz="1200" b="1" dirty="0">
                  <a:solidFill>
                    <a:srgbClr val="000000"/>
                  </a:solidFill>
                  <a:latin typeface="Calibri" panose="020F0502020204030204"/>
                  <a:cs typeface="Arial" pitchFamily="34" charset="0"/>
                </a:rPr>
                <a:t>Radium-223</a:t>
              </a:r>
            </a:p>
          </p:txBody>
        </p:sp>
        <p:cxnSp>
          <p:nvCxnSpPr>
            <p:cNvPr id="62" name="Straight Arrow Connector 61"/>
            <p:cNvCxnSpPr/>
            <p:nvPr/>
          </p:nvCxnSpPr>
          <p:spPr>
            <a:xfrm>
              <a:off x="2600325" y="5449887"/>
              <a:ext cx="7315200" cy="0"/>
            </a:xfrm>
            <a:prstGeom prst="straightConnector1">
              <a:avLst/>
            </a:prstGeom>
            <a:ln w="25400">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Round Same Side Corner Rectangle 62"/>
            <p:cNvSpPr/>
            <p:nvPr/>
          </p:nvSpPr>
          <p:spPr>
            <a:xfrm>
              <a:off x="2060576" y="978033"/>
              <a:ext cx="8099425" cy="990468"/>
            </a:xfrm>
            <a:prstGeom prst="round2SameRect">
              <a:avLst/>
            </a:prstGeom>
            <a:solidFill>
              <a:srgbClr val="0069AA"/>
            </a:solidFill>
            <a:ln w="25400">
              <a:solidFill>
                <a:srgbClr val="0069AA"/>
              </a:solidFill>
            </a:ln>
            <a:effectLst/>
          </p:spPr>
          <p:style>
            <a:lnRef idx="1">
              <a:schemeClr val="accent1"/>
            </a:lnRef>
            <a:fillRef idx="3">
              <a:schemeClr val="accent1"/>
            </a:fillRef>
            <a:effectRef idx="2">
              <a:schemeClr val="accent1"/>
            </a:effectRef>
            <a:fontRef idx="minor">
              <a:schemeClr val="lt1"/>
            </a:fontRef>
          </p:style>
          <p:txBody>
            <a:bodyPr lIns="205741" anchor="ctr"/>
            <a:lstStyle/>
            <a:p>
              <a:pPr defTabSz="685800">
                <a:lnSpc>
                  <a:spcPct val="90000"/>
                </a:lnSpc>
                <a:defRPr/>
              </a:pPr>
              <a:r>
                <a:rPr lang="en-US" sz="2800" b="1" dirty="0">
                  <a:solidFill>
                    <a:prstClr val="white"/>
                  </a:solidFill>
                  <a:latin typeface="Calibri" panose="020F0502020204030204"/>
                </a:rPr>
                <a:t>Natural History of Lethal Prostate Cancer and Treatment Options</a:t>
              </a:r>
            </a:p>
          </p:txBody>
        </p:sp>
        <p:sp>
          <p:nvSpPr>
            <p:cNvPr id="64" name="TextBox 44"/>
            <p:cNvSpPr txBox="1">
              <a:spLocks noChangeArrowheads="1"/>
            </p:cNvSpPr>
            <p:nvPr/>
          </p:nvSpPr>
          <p:spPr bwMode="auto">
            <a:xfrm>
              <a:off x="2622550" y="2160588"/>
              <a:ext cx="2560638" cy="286219"/>
            </a:xfrm>
            <a:prstGeom prst="rect">
              <a:avLst/>
            </a:prstGeom>
            <a:solidFill>
              <a:srgbClr val="C4CBDA"/>
            </a:solidFill>
            <a:ln w="9525">
              <a:noFill/>
              <a:miter lim="800000"/>
              <a:headEnd/>
              <a:tailEnd/>
            </a:ln>
          </p:spPr>
          <p:txBody>
            <a:bodyPr>
              <a:spAutoFit/>
            </a:bodyPr>
            <a:lstStyle/>
            <a:p>
              <a:pPr algn="ctr" defTabSz="685800" fontAlgn="base">
                <a:spcBef>
                  <a:spcPct val="0"/>
                </a:spcBef>
                <a:spcAft>
                  <a:spcPct val="0"/>
                </a:spcAft>
                <a:defRPr/>
              </a:pPr>
              <a:r>
                <a:rPr lang="en-US" sz="1200" b="1" dirty="0">
                  <a:solidFill>
                    <a:srgbClr val="1F497D"/>
                  </a:solidFill>
                  <a:latin typeface="Calibri" panose="020F0502020204030204"/>
                  <a:cs typeface="Arial" pitchFamily="34" charset="0"/>
                </a:rPr>
                <a:t>Nonmetastatic</a:t>
              </a:r>
              <a:endParaRPr lang="en-US" sz="1200" dirty="0">
                <a:solidFill>
                  <a:srgbClr val="1F497D"/>
                </a:solidFill>
                <a:latin typeface="Calibri" panose="020F0502020204030204"/>
                <a:cs typeface="Arial" pitchFamily="34" charset="0"/>
              </a:endParaRPr>
            </a:p>
          </p:txBody>
        </p:sp>
        <p:sp>
          <p:nvSpPr>
            <p:cNvPr id="31" name="TextBox 34"/>
            <p:cNvSpPr txBox="1">
              <a:spLocks noChangeArrowheads="1"/>
            </p:cNvSpPr>
            <p:nvPr/>
          </p:nvSpPr>
          <p:spPr bwMode="auto">
            <a:xfrm>
              <a:off x="5857941" y="4025004"/>
              <a:ext cx="2203450" cy="667845"/>
            </a:xfrm>
            <a:prstGeom prst="rect">
              <a:avLst/>
            </a:prstGeom>
            <a:noFill/>
            <a:ln w="9525">
              <a:noFill/>
              <a:miter lim="800000"/>
              <a:headEnd/>
              <a:tailEnd/>
            </a:ln>
          </p:spPr>
          <p:txBody>
            <a:bodyPr wrap="square">
              <a:spAutoFit/>
            </a:bodyPr>
            <a:lstStyle/>
            <a:p>
              <a:pPr algn="ctr" defTabSz="685800" fontAlgn="base">
                <a:spcBef>
                  <a:spcPct val="0"/>
                </a:spcBef>
                <a:spcAft>
                  <a:spcPct val="0"/>
                </a:spcAft>
                <a:defRPr/>
              </a:pPr>
              <a:r>
                <a:rPr lang="en-US" sz="1200" b="1" dirty="0" err="1">
                  <a:solidFill>
                    <a:prstClr val="black"/>
                  </a:solidFill>
                  <a:latin typeface="Calibri" panose="020F0502020204030204"/>
                  <a:cs typeface="Arial" pitchFamily="34" charset="0"/>
                </a:rPr>
                <a:t>Abiraterone</a:t>
              </a:r>
              <a:r>
                <a:rPr lang="en-US" sz="1200" b="1" dirty="0">
                  <a:solidFill>
                    <a:prstClr val="black"/>
                  </a:solidFill>
                  <a:latin typeface="Calibri" panose="020F0502020204030204"/>
                  <a:cs typeface="Arial" pitchFamily="34" charset="0"/>
                </a:rPr>
                <a:t> or</a:t>
              </a:r>
            </a:p>
            <a:p>
              <a:pPr algn="ctr" defTabSz="685800" fontAlgn="base">
                <a:spcBef>
                  <a:spcPct val="0"/>
                </a:spcBef>
                <a:spcAft>
                  <a:spcPct val="0"/>
                </a:spcAft>
                <a:defRPr/>
              </a:pPr>
              <a:r>
                <a:rPr lang="en-US" sz="1200" b="1" dirty="0">
                  <a:solidFill>
                    <a:prstClr val="black"/>
                  </a:solidFill>
                  <a:latin typeface="Calibri" panose="020F0502020204030204"/>
                  <a:cs typeface="Arial" pitchFamily="34" charset="0"/>
                </a:rPr>
                <a:t>Enzalutamide</a:t>
              </a:r>
            </a:p>
            <a:p>
              <a:pPr algn="ctr" defTabSz="685800" fontAlgn="base">
                <a:spcBef>
                  <a:spcPct val="0"/>
                </a:spcBef>
                <a:spcAft>
                  <a:spcPct val="0"/>
                </a:spcAft>
                <a:defRPr/>
              </a:pPr>
              <a:r>
                <a:rPr lang="en-US" sz="1200" b="1" dirty="0">
                  <a:solidFill>
                    <a:prstClr val="black"/>
                  </a:solidFill>
                  <a:latin typeface="Calibri" panose="020F0502020204030204"/>
                  <a:cs typeface="Arial" pitchFamily="34" charset="0"/>
                </a:rPr>
                <a:t>Radium-223</a:t>
              </a:r>
            </a:p>
          </p:txBody>
        </p:sp>
        <p:sp>
          <p:nvSpPr>
            <p:cNvPr id="4" name="Freeform 3"/>
            <p:cNvSpPr/>
            <p:nvPr/>
          </p:nvSpPr>
          <p:spPr>
            <a:xfrm>
              <a:off x="2649998" y="2895600"/>
              <a:ext cx="7277415" cy="1594593"/>
            </a:xfrm>
            <a:custGeom>
              <a:avLst/>
              <a:gdLst>
                <a:gd name="connsiteX0" fmla="*/ 0 w 7277415"/>
                <a:gd name="connsiteY0" fmla="*/ 1534137 h 1594593"/>
                <a:gd name="connsiteX1" fmla="*/ 37785 w 7277415"/>
                <a:gd name="connsiteY1" fmla="*/ 1549251 h 1594593"/>
                <a:gd name="connsiteX2" fmla="*/ 83127 w 7277415"/>
                <a:gd name="connsiteY2" fmla="*/ 1564365 h 1594593"/>
                <a:gd name="connsiteX3" fmla="*/ 196482 w 7277415"/>
                <a:gd name="connsiteY3" fmla="*/ 1556808 h 1594593"/>
                <a:gd name="connsiteX4" fmla="*/ 241824 w 7277415"/>
                <a:gd name="connsiteY4" fmla="*/ 1541694 h 1594593"/>
                <a:gd name="connsiteX5" fmla="*/ 256939 w 7277415"/>
                <a:gd name="connsiteY5" fmla="*/ 1526580 h 1594593"/>
                <a:gd name="connsiteX6" fmla="*/ 279610 w 7277415"/>
                <a:gd name="connsiteY6" fmla="*/ 1519023 h 1594593"/>
                <a:gd name="connsiteX7" fmla="*/ 287167 w 7277415"/>
                <a:gd name="connsiteY7" fmla="*/ 1496352 h 1594593"/>
                <a:gd name="connsiteX8" fmla="*/ 302281 w 7277415"/>
                <a:gd name="connsiteY8" fmla="*/ 1473680 h 1594593"/>
                <a:gd name="connsiteX9" fmla="*/ 324952 w 7277415"/>
                <a:gd name="connsiteY9" fmla="*/ 1428338 h 1594593"/>
                <a:gd name="connsiteX10" fmla="*/ 347623 w 7277415"/>
                <a:gd name="connsiteY10" fmla="*/ 1345211 h 1594593"/>
                <a:gd name="connsiteX11" fmla="*/ 355180 w 7277415"/>
                <a:gd name="connsiteY11" fmla="*/ 1322540 h 1594593"/>
                <a:gd name="connsiteX12" fmla="*/ 400522 w 7277415"/>
                <a:gd name="connsiteY12" fmla="*/ 1299869 h 1594593"/>
                <a:gd name="connsiteX13" fmla="*/ 438307 w 7277415"/>
                <a:gd name="connsiteY13" fmla="*/ 1330097 h 1594593"/>
                <a:gd name="connsiteX14" fmla="*/ 506320 w 7277415"/>
                <a:gd name="connsiteY14" fmla="*/ 1390553 h 1594593"/>
                <a:gd name="connsiteX15" fmla="*/ 544105 w 7277415"/>
                <a:gd name="connsiteY15" fmla="*/ 1428338 h 1594593"/>
                <a:gd name="connsiteX16" fmla="*/ 559220 w 7277415"/>
                <a:gd name="connsiteY16" fmla="*/ 1443452 h 1594593"/>
                <a:gd name="connsiteX17" fmla="*/ 581891 w 7277415"/>
                <a:gd name="connsiteY17" fmla="*/ 1451009 h 1594593"/>
                <a:gd name="connsiteX18" fmla="*/ 604562 w 7277415"/>
                <a:gd name="connsiteY18" fmla="*/ 1466123 h 1594593"/>
                <a:gd name="connsiteX19" fmla="*/ 619676 w 7277415"/>
                <a:gd name="connsiteY19" fmla="*/ 1481238 h 1594593"/>
                <a:gd name="connsiteX20" fmla="*/ 672575 w 7277415"/>
                <a:gd name="connsiteY20" fmla="*/ 1496352 h 1594593"/>
                <a:gd name="connsiteX21" fmla="*/ 763259 w 7277415"/>
                <a:gd name="connsiteY21" fmla="*/ 1519023 h 1594593"/>
                <a:gd name="connsiteX22" fmla="*/ 906843 w 7277415"/>
                <a:gd name="connsiteY22" fmla="*/ 1511466 h 1594593"/>
                <a:gd name="connsiteX23" fmla="*/ 929514 w 7277415"/>
                <a:gd name="connsiteY23" fmla="*/ 1503909 h 1594593"/>
                <a:gd name="connsiteX24" fmla="*/ 952185 w 7277415"/>
                <a:gd name="connsiteY24" fmla="*/ 1488795 h 1594593"/>
                <a:gd name="connsiteX25" fmla="*/ 959742 w 7277415"/>
                <a:gd name="connsiteY25" fmla="*/ 1466123 h 1594593"/>
                <a:gd name="connsiteX26" fmla="*/ 989970 w 7277415"/>
                <a:gd name="connsiteY26" fmla="*/ 1420781 h 1594593"/>
                <a:gd name="connsiteX27" fmla="*/ 1005084 w 7277415"/>
                <a:gd name="connsiteY27" fmla="*/ 1398110 h 1594593"/>
                <a:gd name="connsiteX28" fmla="*/ 1020198 w 7277415"/>
                <a:gd name="connsiteY28" fmla="*/ 1367882 h 1594593"/>
                <a:gd name="connsiteX29" fmla="*/ 1035312 w 7277415"/>
                <a:gd name="connsiteY29" fmla="*/ 1322540 h 1594593"/>
                <a:gd name="connsiteX30" fmla="*/ 1042869 w 7277415"/>
                <a:gd name="connsiteY30" fmla="*/ 1292312 h 1594593"/>
                <a:gd name="connsiteX31" fmla="*/ 1057983 w 7277415"/>
                <a:gd name="connsiteY31" fmla="*/ 1269641 h 1594593"/>
                <a:gd name="connsiteX32" fmla="*/ 1065540 w 7277415"/>
                <a:gd name="connsiteY32" fmla="*/ 1239413 h 1594593"/>
                <a:gd name="connsiteX33" fmla="*/ 1088211 w 7277415"/>
                <a:gd name="connsiteY33" fmla="*/ 1194071 h 1594593"/>
                <a:gd name="connsiteX34" fmla="*/ 1095768 w 7277415"/>
                <a:gd name="connsiteY34" fmla="*/ 1156285 h 1594593"/>
                <a:gd name="connsiteX35" fmla="*/ 1103325 w 7277415"/>
                <a:gd name="connsiteY35" fmla="*/ 1133614 h 1594593"/>
                <a:gd name="connsiteX36" fmla="*/ 1110882 w 7277415"/>
                <a:gd name="connsiteY36" fmla="*/ 1095829 h 1594593"/>
                <a:gd name="connsiteX37" fmla="*/ 1125996 w 7277415"/>
                <a:gd name="connsiteY37" fmla="*/ 1050487 h 1594593"/>
                <a:gd name="connsiteX38" fmla="*/ 1133553 w 7277415"/>
                <a:gd name="connsiteY38" fmla="*/ 1027816 h 1594593"/>
                <a:gd name="connsiteX39" fmla="*/ 1141110 w 7277415"/>
                <a:gd name="connsiteY39" fmla="*/ 1005145 h 1594593"/>
                <a:gd name="connsiteX40" fmla="*/ 1148667 w 7277415"/>
                <a:gd name="connsiteY40" fmla="*/ 974917 h 1594593"/>
                <a:gd name="connsiteX41" fmla="*/ 1171339 w 7277415"/>
                <a:gd name="connsiteY41" fmla="*/ 891790 h 1594593"/>
                <a:gd name="connsiteX42" fmla="*/ 1201567 w 7277415"/>
                <a:gd name="connsiteY42" fmla="*/ 846447 h 1594593"/>
                <a:gd name="connsiteX43" fmla="*/ 1209124 w 7277415"/>
                <a:gd name="connsiteY43" fmla="*/ 816219 h 1594593"/>
                <a:gd name="connsiteX44" fmla="*/ 1231795 w 7277415"/>
                <a:gd name="connsiteY44" fmla="*/ 785991 h 1594593"/>
                <a:gd name="connsiteX45" fmla="*/ 1239352 w 7277415"/>
                <a:gd name="connsiteY45" fmla="*/ 763320 h 1594593"/>
                <a:gd name="connsiteX46" fmla="*/ 1254466 w 7277415"/>
                <a:gd name="connsiteY46" fmla="*/ 740649 h 1594593"/>
                <a:gd name="connsiteX47" fmla="*/ 1269580 w 7277415"/>
                <a:gd name="connsiteY47" fmla="*/ 695307 h 1594593"/>
                <a:gd name="connsiteX48" fmla="*/ 1284694 w 7277415"/>
                <a:gd name="connsiteY48" fmla="*/ 642408 h 1594593"/>
                <a:gd name="connsiteX49" fmla="*/ 1299808 w 7277415"/>
                <a:gd name="connsiteY49" fmla="*/ 619737 h 1594593"/>
                <a:gd name="connsiteX50" fmla="*/ 1307365 w 7277415"/>
                <a:gd name="connsiteY50" fmla="*/ 597066 h 1594593"/>
                <a:gd name="connsiteX51" fmla="*/ 1314922 w 7277415"/>
                <a:gd name="connsiteY51" fmla="*/ 566838 h 1594593"/>
                <a:gd name="connsiteX52" fmla="*/ 1330036 w 7277415"/>
                <a:gd name="connsiteY52" fmla="*/ 551723 h 1594593"/>
                <a:gd name="connsiteX53" fmla="*/ 1352707 w 7277415"/>
                <a:gd name="connsiteY53" fmla="*/ 506381 h 1594593"/>
                <a:gd name="connsiteX54" fmla="*/ 1360264 w 7277415"/>
                <a:gd name="connsiteY54" fmla="*/ 483710 h 1594593"/>
                <a:gd name="connsiteX55" fmla="*/ 1405606 w 7277415"/>
                <a:gd name="connsiteY55" fmla="*/ 468596 h 1594593"/>
                <a:gd name="connsiteX56" fmla="*/ 1428277 w 7277415"/>
                <a:gd name="connsiteY56" fmla="*/ 461039 h 1594593"/>
                <a:gd name="connsiteX57" fmla="*/ 1571861 w 7277415"/>
                <a:gd name="connsiteY57" fmla="*/ 468596 h 1594593"/>
                <a:gd name="connsiteX58" fmla="*/ 1594532 w 7277415"/>
                <a:gd name="connsiteY58" fmla="*/ 491267 h 1594593"/>
                <a:gd name="connsiteX59" fmla="*/ 1632317 w 7277415"/>
                <a:gd name="connsiteY59" fmla="*/ 536609 h 1594593"/>
                <a:gd name="connsiteX60" fmla="*/ 1654988 w 7277415"/>
                <a:gd name="connsiteY60" fmla="*/ 574395 h 1594593"/>
                <a:gd name="connsiteX61" fmla="*/ 1662545 w 7277415"/>
                <a:gd name="connsiteY61" fmla="*/ 597066 h 1594593"/>
                <a:gd name="connsiteX62" fmla="*/ 1677659 w 7277415"/>
                <a:gd name="connsiteY62" fmla="*/ 619737 h 1594593"/>
                <a:gd name="connsiteX63" fmla="*/ 1700330 w 7277415"/>
                <a:gd name="connsiteY63" fmla="*/ 695307 h 1594593"/>
                <a:gd name="connsiteX64" fmla="*/ 1707887 w 7277415"/>
                <a:gd name="connsiteY64" fmla="*/ 763320 h 1594593"/>
                <a:gd name="connsiteX65" fmla="*/ 1715444 w 7277415"/>
                <a:gd name="connsiteY65" fmla="*/ 785991 h 1594593"/>
                <a:gd name="connsiteX66" fmla="*/ 1723001 w 7277415"/>
                <a:gd name="connsiteY66" fmla="*/ 823776 h 1594593"/>
                <a:gd name="connsiteX67" fmla="*/ 1730558 w 7277415"/>
                <a:gd name="connsiteY67" fmla="*/ 846447 h 1594593"/>
                <a:gd name="connsiteX68" fmla="*/ 1745672 w 7277415"/>
                <a:gd name="connsiteY68" fmla="*/ 922018 h 1594593"/>
                <a:gd name="connsiteX69" fmla="*/ 1768343 w 7277415"/>
                <a:gd name="connsiteY69" fmla="*/ 1005145 h 1594593"/>
                <a:gd name="connsiteX70" fmla="*/ 1775901 w 7277415"/>
                <a:gd name="connsiteY70" fmla="*/ 1050487 h 1594593"/>
                <a:gd name="connsiteX71" fmla="*/ 1798572 w 7277415"/>
                <a:gd name="connsiteY71" fmla="*/ 1103386 h 1594593"/>
                <a:gd name="connsiteX72" fmla="*/ 1806129 w 7277415"/>
                <a:gd name="connsiteY72" fmla="*/ 1126057 h 1594593"/>
                <a:gd name="connsiteX73" fmla="*/ 1813686 w 7277415"/>
                <a:gd name="connsiteY73" fmla="*/ 1156285 h 1594593"/>
                <a:gd name="connsiteX74" fmla="*/ 1828800 w 7277415"/>
                <a:gd name="connsiteY74" fmla="*/ 1201628 h 1594593"/>
                <a:gd name="connsiteX75" fmla="*/ 1836357 w 7277415"/>
                <a:gd name="connsiteY75" fmla="*/ 1231856 h 1594593"/>
                <a:gd name="connsiteX76" fmla="*/ 1851471 w 7277415"/>
                <a:gd name="connsiteY76" fmla="*/ 1277198 h 1594593"/>
                <a:gd name="connsiteX77" fmla="*/ 1859028 w 7277415"/>
                <a:gd name="connsiteY77" fmla="*/ 1299869 h 1594593"/>
                <a:gd name="connsiteX78" fmla="*/ 1874142 w 7277415"/>
                <a:gd name="connsiteY78" fmla="*/ 1322540 h 1594593"/>
                <a:gd name="connsiteX79" fmla="*/ 1881699 w 7277415"/>
                <a:gd name="connsiteY79" fmla="*/ 1345211 h 1594593"/>
                <a:gd name="connsiteX80" fmla="*/ 1896813 w 7277415"/>
                <a:gd name="connsiteY80" fmla="*/ 1367882 h 1594593"/>
                <a:gd name="connsiteX81" fmla="*/ 1904370 w 7277415"/>
                <a:gd name="connsiteY81" fmla="*/ 1390553 h 1594593"/>
                <a:gd name="connsiteX82" fmla="*/ 1942155 w 7277415"/>
                <a:gd name="connsiteY82" fmla="*/ 1435895 h 1594593"/>
                <a:gd name="connsiteX83" fmla="*/ 1949712 w 7277415"/>
                <a:gd name="connsiteY83" fmla="*/ 1458566 h 1594593"/>
                <a:gd name="connsiteX84" fmla="*/ 1972383 w 7277415"/>
                <a:gd name="connsiteY84" fmla="*/ 1473680 h 1594593"/>
                <a:gd name="connsiteX85" fmla="*/ 2010168 w 7277415"/>
                <a:gd name="connsiteY85" fmla="*/ 1503909 h 1594593"/>
                <a:gd name="connsiteX86" fmla="*/ 2032839 w 7277415"/>
                <a:gd name="connsiteY86" fmla="*/ 1511466 h 1594593"/>
                <a:gd name="connsiteX87" fmla="*/ 2078182 w 7277415"/>
                <a:gd name="connsiteY87" fmla="*/ 1534137 h 1594593"/>
                <a:gd name="connsiteX88" fmla="*/ 2146195 w 7277415"/>
                <a:gd name="connsiteY88" fmla="*/ 1564365 h 1594593"/>
                <a:gd name="connsiteX89" fmla="*/ 2191537 w 7277415"/>
                <a:gd name="connsiteY89" fmla="*/ 1579479 h 1594593"/>
                <a:gd name="connsiteX90" fmla="*/ 2214208 w 7277415"/>
                <a:gd name="connsiteY90" fmla="*/ 1587036 h 1594593"/>
                <a:gd name="connsiteX91" fmla="*/ 2259550 w 7277415"/>
                <a:gd name="connsiteY91" fmla="*/ 1594593 h 1594593"/>
                <a:gd name="connsiteX92" fmla="*/ 2335120 w 7277415"/>
                <a:gd name="connsiteY92" fmla="*/ 1579479 h 1594593"/>
                <a:gd name="connsiteX93" fmla="*/ 2380463 w 7277415"/>
                <a:gd name="connsiteY93" fmla="*/ 1564365 h 1594593"/>
                <a:gd name="connsiteX94" fmla="*/ 2418248 w 7277415"/>
                <a:gd name="connsiteY94" fmla="*/ 1526580 h 1594593"/>
                <a:gd name="connsiteX95" fmla="*/ 2463590 w 7277415"/>
                <a:gd name="connsiteY95" fmla="*/ 1503909 h 1594593"/>
                <a:gd name="connsiteX96" fmla="*/ 2478704 w 7277415"/>
                <a:gd name="connsiteY96" fmla="*/ 1481238 h 1594593"/>
                <a:gd name="connsiteX97" fmla="*/ 2501375 w 7277415"/>
                <a:gd name="connsiteY97" fmla="*/ 1473680 h 1594593"/>
                <a:gd name="connsiteX98" fmla="*/ 2546717 w 7277415"/>
                <a:gd name="connsiteY98" fmla="*/ 1443452 h 1594593"/>
                <a:gd name="connsiteX99" fmla="*/ 2569388 w 7277415"/>
                <a:gd name="connsiteY99" fmla="*/ 1428338 h 1594593"/>
                <a:gd name="connsiteX100" fmla="*/ 2592059 w 7277415"/>
                <a:gd name="connsiteY100" fmla="*/ 1382996 h 1594593"/>
                <a:gd name="connsiteX101" fmla="*/ 2622287 w 7277415"/>
                <a:gd name="connsiteY101" fmla="*/ 1360325 h 1594593"/>
                <a:gd name="connsiteX102" fmla="*/ 2629844 w 7277415"/>
                <a:gd name="connsiteY102" fmla="*/ 1337654 h 1594593"/>
                <a:gd name="connsiteX103" fmla="*/ 2660072 w 7277415"/>
                <a:gd name="connsiteY103" fmla="*/ 1292312 h 1594593"/>
                <a:gd name="connsiteX104" fmla="*/ 2682743 w 7277415"/>
                <a:gd name="connsiteY104" fmla="*/ 1246970 h 1594593"/>
                <a:gd name="connsiteX105" fmla="*/ 2697858 w 7277415"/>
                <a:gd name="connsiteY105" fmla="*/ 1231856 h 1594593"/>
                <a:gd name="connsiteX106" fmla="*/ 2735643 w 7277415"/>
                <a:gd name="connsiteY106" fmla="*/ 1194071 h 1594593"/>
                <a:gd name="connsiteX107" fmla="*/ 2750757 w 7277415"/>
                <a:gd name="connsiteY107" fmla="*/ 1171399 h 1594593"/>
                <a:gd name="connsiteX108" fmla="*/ 2773428 w 7277415"/>
                <a:gd name="connsiteY108" fmla="*/ 1163842 h 1594593"/>
                <a:gd name="connsiteX109" fmla="*/ 2796099 w 7277415"/>
                <a:gd name="connsiteY109" fmla="*/ 1148728 h 1594593"/>
                <a:gd name="connsiteX110" fmla="*/ 2841441 w 7277415"/>
                <a:gd name="connsiteY110" fmla="*/ 1133614 h 1594593"/>
                <a:gd name="connsiteX111" fmla="*/ 2864112 w 7277415"/>
                <a:gd name="connsiteY111" fmla="*/ 1126057 h 1594593"/>
                <a:gd name="connsiteX112" fmla="*/ 2886783 w 7277415"/>
                <a:gd name="connsiteY112" fmla="*/ 1118500 h 1594593"/>
                <a:gd name="connsiteX113" fmla="*/ 3030367 w 7277415"/>
                <a:gd name="connsiteY113" fmla="*/ 1141171 h 1594593"/>
                <a:gd name="connsiteX114" fmla="*/ 3075709 w 7277415"/>
                <a:gd name="connsiteY114" fmla="*/ 1171399 h 1594593"/>
                <a:gd name="connsiteX115" fmla="*/ 3098380 w 7277415"/>
                <a:gd name="connsiteY115" fmla="*/ 1178957 h 1594593"/>
                <a:gd name="connsiteX116" fmla="*/ 3143722 w 7277415"/>
                <a:gd name="connsiteY116" fmla="*/ 1209185 h 1594593"/>
                <a:gd name="connsiteX117" fmla="*/ 3166393 w 7277415"/>
                <a:gd name="connsiteY117" fmla="*/ 1224299 h 1594593"/>
                <a:gd name="connsiteX118" fmla="*/ 3189064 w 7277415"/>
                <a:gd name="connsiteY118" fmla="*/ 1231856 h 1594593"/>
                <a:gd name="connsiteX119" fmla="*/ 3234406 w 7277415"/>
                <a:gd name="connsiteY119" fmla="*/ 1262084 h 1594593"/>
                <a:gd name="connsiteX120" fmla="*/ 3287305 w 7277415"/>
                <a:gd name="connsiteY120" fmla="*/ 1284755 h 1594593"/>
                <a:gd name="connsiteX121" fmla="*/ 3309977 w 7277415"/>
                <a:gd name="connsiteY121" fmla="*/ 1292312 h 1594593"/>
                <a:gd name="connsiteX122" fmla="*/ 3340205 w 7277415"/>
                <a:gd name="connsiteY122" fmla="*/ 1307426 h 1594593"/>
                <a:gd name="connsiteX123" fmla="*/ 3393104 w 7277415"/>
                <a:gd name="connsiteY123" fmla="*/ 1322540 h 1594593"/>
                <a:gd name="connsiteX124" fmla="*/ 3415775 w 7277415"/>
                <a:gd name="connsiteY124" fmla="*/ 1330097 h 1594593"/>
                <a:gd name="connsiteX125" fmla="*/ 3461117 w 7277415"/>
                <a:gd name="connsiteY125" fmla="*/ 1337654 h 1594593"/>
                <a:gd name="connsiteX126" fmla="*/ 3498902 w 7277415"/>
                <a:gd name="connsiteY126" fmla="*/ 1345211 h 1594593"/>
                <a:gd name="connsiteX127" fmla="*/ 3597143 w 7277415"/>
                <a:gd name="connsiteY127" fmla="*/ 1330097 h 1594593"/>
                <a:gd name="connsiteX128" fmla="*/ 3612258 w 7277415"/>
                <a:gd name="connsiteY128" fmla="*/ 1314983 h 1594593"/>
                <a:gd name="connsiteX129" fmla="*/ 3657600 w 7277415"/>
                <a:gd name="connsiteY129" fmla="*/ 1284755 h 1594593"/>
                <a:gd name="connsiteX130" fmla="*/ 3725613 w 7277415"/>
                <a:gd name="connsiteY130" fmla="*/ 1239413 h 1594593"/>
                <a:gd name="connsiteX131" fmla="*/ 3748284 w 7277415"/>
                <a:gd name="connsiteY131" fmla="*/ 1224299 h 1594593"/>
                <a:gd name="connsiteX132" fmla="*/ 3770955 w 7277415"/>
                <a:gd name="connsiteY132" fmla="*/ 1201628 h 1594593"/>
                <a:gd name="connsiteX133" fmla="*/ 3801183 w 7277415"/>
                <a:gd name="connsiteY133" fmla="*/ 1163842 h 1594593"/>
                <a:gd name="connsiteX134" fmla="*/ 3831411 w 7277415"/>
                <a:gd name="connsiteY134" fmla="*/ 1126057 h 1594593"/>
                <a:gd name="connsiteX135" fmla="*/ 3838968 w 7277415"/>
                <a:gd name="connsiteY135" fmla="*/ 1095829 h 1594593"/>
                <a:gd name="connsiteX136" fmla="*/ 3876753 w 7277415"/>
                <a:gd name="connsiteY136" fmla="*/ 1050487 h 1594593"/>
                <a:gd name="connsiteX137" fmla="*/ 3891867 w 7277415"/>
                <a:gd name="connsiteY137" fmla="*/ 1027816 h 1594593"/>
                <a:gd name="connsiteX138" fmla="*/ 3899424 w 7277415"/>
                <a:gd name="connsiteY138" fmla="*/ 1005145 h 1594593"/>
                <a:gd name="connsiteX139" fmla="*/ 3929653 w 7277415"/>
                <a:gd name="connsiteY139" fmla="*/ 959803 h 1594593"/>
                <a:gd name="connsiteX140" fmla="*/ 3959881 w 7277415"/>
                <a:gd name="connsiteY140" fmla="*/ 906904 h 1594593"/>
                <a:gd name="connsiteX141" fmla="*/ 4012780 w 7277415"/>
                <a:gd name="connsiteY141" fmla="*/ 831333 h 1594593"/>
                <a:gd name="connsiteX142" fmla="*/ 4035451 w 7277415"/>
                <a:gd name="connsiteY142" fmla="*/ 816219 h 1594593"/>
                <a:gd name="connsiteX143" fmla="*/ 4103464 w 7277415"/>
                <a:gd name="connsiteY143" fmla="*/ 763320 h 1594593"/>
                <a:gd name="connsiteX144" fmla="*/ 4126135 w 7277415"/>
                <a:gd name="connsiteY144" fmla="*/ 748206 h 1594593"/>
                <a:gd name="connsiteX145" fmla="*/ 4148806 w 7277415"/>
                <a:gd name="connsiteY145" fmla="*/ 740649 h 1594593"/>
                <a:gd name="connsiteX146" fmla="*/ 4194148 w 7277415"/>
                <a:gd name="connsiteY146" fmla="*/ 710421 h 1594593"/>
                <a:gd name="connsiteX147" fmla="*/ 4209263 w 7277415"/>
                <a:gd name="connsiteY147" fmla="*/ 695307 h 1594593"/>
                <a:gd name="connsiteX148" fmla="*/ 4239491 w 7277415"/>
                <a:gd name="connsiteY148" fmla="*/ 687750 h 1594593"/>
                <a:gd name="connsiteX149" fmla="*/ 4292390 w 7277415"/>
                <a:gd name="connsiteY149" fmla="*/ 657522 h 1594593"/>
                <a:gd name="connsiteX150" fmla="*/ 4315061 w 7277415"/>
                <a:gd name="connsiteY150" fmla="*/ 642408 h 1594593"/>
                <a:gd name="connsiteX151" fmla="*/ 4337732 w 7277415"/>
                <a:gd name="connsiteY151" fmla="*/ 634851 h 1594593"/>
                <a:gd name="connsiteX152" fmla="*/ 4367960 w 7277415"/>
                <a:gd name="connsiteY152" fmla="*/ 619737 h 1594593"/>
                <a:gd name="connsiteX153" fmla="*/ 4390631 w 7277415"/>
                <a:gd name="connsiteY153" fmla="*/ 612180 h 1594593"/>
                <a:gd name="connsiteX154" fmla="*/ 4443530 w 7277415"/>
                <a:gd name="connsiteY154" fmla="*/ 589509 h 1594593"/>
                <a:gd name="connsiteX155" fmla="*/ 4541772 w 7277415"/>
                <a:gd name="connsiteY155" fmla="*/ 581952 h 1594593"/>
                <a:gd name="connsiteX156" fmla="*/ 4624899 w 7277415"/>
                <a:gd name="connsiteY156" fmla="*/ 574395 h 1594593"/>
                <a:gd name="connsiteX157" fmla="*/ 4813824 w 7277415"/>
                <a:gd name="connsiteY157" fmla="*/ 589509 h 1594593"/>
                <a:gd name="connsiteX158" fmla="*/ 4859167 w 7277415"/>
                <a:gd name="connsiteY158" fmla="*/ 604623 h 1594593"/>
                <a:gd name="connsiteX159" fmla="*/ 4881838 w 7277415"/>
                <a:gd name="connsiteY159" fmla="*/ 612180 h 1594593"/>
                <a:gd name="connsiteX160" fmla="*/ 4949851 w 7277415"/>
                <a:gd name="connsiteY160" fmla="*/ 657522 h 1594593"/>
                <a:gd name="connsiteX161" fmla="*/ 4972522 w 7277415"/>
                <a:gd name="connsiteY161" fmla="*/ 672636 h 1594593"/>
                <a:gd name="connsiteX162" fmla="*/ 4995193 w 7277415"/>
                <a:gd name="connsiteY162" fmla="*/ 687750 h 1594593"/>
                <a:gd name="connsiteX163" fmla="*/ 5048092 w 7277415"/>
                <a:gd name="connsiteY163" fmla="*/ 733092 h 1594593"/>
                <a:gd name="connsiteX164" fmla="*/ 5070763 w 7277415"/>
                <a:gd name="connsiteY164" fmla="*/ 740649 h 1594593"/>
                <a:gd name="connsiteX165" fmla="*/ 5116105 w 7277415"/>
                <a:gd name="connsiteY165" fmla="*/ 785991 h 1594593"/>
                <a:gd name="connsiteX166" fmla="*/ 5131220 w 7277415"/>
                <a:gd name="connsiteY166" fmla="*/ 801105 h 1594593"/>
                <a:gd name="connsiteX167" fmla="*/ 5237018 w 7277415"/>
                <a:gd name="connsiteY167" fmla="*/ 876676 h 1594593"/>
                <a:gd name="connsiteX168" fmla="*/ 5259689 w 7277415"/>
                <a:gd name="connsiteY168" fmla="*/ 891790 h 1594593"/>
                <a:gd name="connsiteX169" fmla="*/ 5282360 w 7277415"/>
                <a:gd name="connsiteY169" fmla="*/ 906904 h 1594593"/>
                <a:gd name="connsiteX170" fmla="*/ 5305031 w 7277415"/>
                <a:gd name="connsiteY170" fmla="*/ 914461 h 1594593"/>
                <a:gd name="connsiteX171" fmla="*/ 5350373 w 7277415"/>
                <a:gd name="connsiteY171" fmla="*/ 944689 h 1594593"/>
                <a:gd name="connsiteX172" fmla="*/ 5395715 w 7277415"/>
                <a:gd name="connsiteY172" fmla="*/ 959803 h 1594593"/>
                <a:gd name="connsiteX173" fmla="*/ 5561970 w 7277415"/>
                <a:gd name="connsiteY173" fmla="*/ 937132 h 1594593"/>
                <a:gd name="connsiteX174" fmla="*/ 5607312 w 7277415"/>
                <a:gd name="connsiteY174" fmla="*/ 906904 h 1594593"/>
                <a:gd name="connsiteX175" fmla="*/ 5629983 w 7277415"/>
                <a:gd name="connsiteY175" fmla="*/ 891790 h 1594593"/>
                <a:gd name="connsiteX176" fmla="*/ 5667768 w 7277415"/>
                <a:gd name="connsiteY176" fmla="*/ 854004 h 1594593"/>
                <a:gd name="connsiteX177" fmla="*/ 5690439 w 7277415"/>
                <a:gd name="connsiteY177" fmla="*/ 808662 h 1594593"/>
                <a:gd name="connsiteX178" fmla="*/ 5735782 w 7277415"/>
                <a:gd name="connsiteY178" fmla="*/ 763320 h 1594593"/>
                <a:gd name="connsiteX179" fmla="*/ 5818909 w 7277415"/>
                <a:gd name="connsiteY179" fmla="*/ 687750 h 1594593"/>
                <a:gd name="connsiteX180" fmla="*/ 5841580 w 7277415"/>
                <a:gd name="connsiteY180" fmla="*/ 672636 h 1594593"/>
                <a:gd name="connsiteX181" fmla="*/ 5886922 w 7277415"/>
                <a:gd name="connsiteY181" fmla="*/ 634851 h 1594593"/>
                <a:gd name="connsiteX182" fmla="*/ 5932264 w 7277415"/>
                <a:gd name="connsiteY182" fmla="*/ 619737 h 1594593"/>
                <a:gd name="connsiteX183" fmla="*/ 6083405 w 7277415"/>
                <a:gd name="connsiteY183" fmla="*/ 642408 h 1594593"/>
                <a:gd name="connsiteX184" fmla="*/ 6106076 w 7277415"/>
                <a:gd name="connsiteY184" fmla="*/ 649965 h 1594593"/>
                <a:gd name="connsiteX185" fmla="*/ 6174089 w 7277415"/>
                <a:gd name="connsiteY185" fmla="*/ 695307 h 1594593"/>
                <a:gd name="connsiteX186" fmla="*/ 6196760 w 7277415"/>
                <a:gd name="connsiteY186" fmla="*/ 710421 h 1594593"/>
                <a:gd name="connsiteX187" fmla="*/ 6219431 w 7277415"/>
                <a:gd name="connsiteY187" fmla="*/ 725535 h 1594593"/>
                <a:gd name="connsiteX188" fmla="*/ 6272330 w 7277415"/>
                <a:gd name="connsiteY188" fmla="*/ 763320 h 1594593"/>
                <a:gd name="connsiteX189" fmla="*/ 6295001 w 7277415"/>
                <a:gd name="connsiteY189" fmla="*/ 770877 h 1594593"/>
                <a:gd name="connsiteX190" fmla="*/ 6363015 w 7277415"/>
                <a:gd name="connsiteY190" fmla="*/ 823776 h 1594593"/>
                <a:gd name="connsiteX191" fmla="*/ 6408357 w 7277415"/>
                <a:gd name="connsiteY191" fmla="*/ 846447 h 1594593"/>
                <a:gd name="connsiteX192" fmla="*/ 6483927 w 7277415"/>
                <a:gd name="connsiteY192" fmla="*/ 884233 h 1594593"/>
                <a:gd name="connsiteX193" fmla="*/ 6506598 w 7277415"/>
                <a:gd name="connsiteY193" fmla="*/ 891790 h 1594593"/>
                <a:gd name="connsiteX194" fmla="*/ 6612396 w 7277415"/>
                <a:gd name="connsiteY194" fmla="*/ 869118 h 1594593"/>
                <a:gd name="connsiteX195" fmla="*/ 6635067 w 7277415"/>
                <a:gd name="connsiteY195" fmla="*/ 861561 h 1594593"/>
                <a:gd name="connsiteX196" fmla="*/ 6657739 w 7277415"/>
                <a:gd name="connsiteY196" fmla="*/ 854004 h 1594593"/>
                <a:gd name="connsiteX197" fmla="*/ 6687967 w 7277415"/>
                <a:gd name="connsiteY197" fmla="*/ 831333 h 1594593"/>
                <a:gd name="connsiteX198" fmla="*/ 6710638 w 7277415"/>
                <a:gd name="connsiteY198" fmla="*/ 823776 h 1594593"/>
                <a:gd name="connsiteX199" fmla="*/ 6763537 w 7277415"/>
                <a:gd name="connsiteY199" fmla="*/ 770877 h 1594593"/>
                <a:gd name="connsiteX200" fmla="*/ 6786208 w 7277415"/>
                <a:gd name="connsiteY200" fmla="*/ 755763 h 1594593"/>
                <a:gd name="connsiteX201" fmla="*/ 6816436 w 7277415"/>
                <a:gd name="connsiteY201" fmla="*/ 710421 h 1594593"/>
                <a:gd name="connsiteX202" fmla="*/ 6831550 w 7277415"/>
                <a:gd name="connsiteY202" fmla="*/ 687750 h 1594593"/>
                <a:gd name="connsiteX203" fmla="*/ 6869335 w 7277415"/>
                <a:gd name="connsiteY203" fmla="*/ 627294 h 1594593"/>
                <a:gd name="connsiteX204" fmla="*/ 6876892 w 7277415"/>
                <a:gd name="connsiteY204" fmla="*/ 604623 h 1594593"/>
                <a:gd name="connsiteX205" fmla="*/ 6892006 w 7277415"/>
                <a:gd name="connsiteY205" fmla="*/ 581952 h 1594593"/>
                <a:gd name="connsiteX206" fmla="*/ 6899563 w 7277415"/>
                <a:gd name="connsiteY206" fmla="*/ 551723 h 1594593"/>
                <a:gd name="connsiteX207" fmla="*/ 6944905 w 7277415"/>
                <a:gd name="connsiteY207" fmla="*/ 506381 h 1594593"/>
                <a:gd name="connsiteX208" fmla="*/ 6982691 w 7277415"/>
                <a:gd name="connsiteY208" fmla="*/ 438368 h 1594593"/>
                <a:gd name="connsiteX209" fmla="*/ 7005362 w 7277415"/>
                <a:gd name="connsiteY209" fmla="*/ 415697 h 1594593"/>
                <a:gd name="connsiteX210" fmla="*/ 7065818 w 7277415"/>
                <a:gd name="connsiteY210" fmla="*/ 347684 h 1594593"/>
                <a:gd name="connsiteX211" fmla="*/ 7096046 w 7277415"/>
                <a:gd name="connsiteY211" fmla="*/ 287228 h 1594593"/>
                <a:gd name="connsiteX212" fmla="*/ 7111160 w 7277415"/>
                <a:gd name="connsiteY212" fmla="*/ 256999 h 1594593"/>
                <a:gd name="connsiteX213" fmla="*/ 7133831 w 7277415"/>
                <a:gd name="connsiteY213" fmla="*/ 219214 h 1594593"/>
                <a:gd name="connsiteX214" fmla="*/ 7179173 w 7277415"/>
                <a:gd name="connsiteY214" fmla="*/ 151201 h 1594593"/>
                <a:gd name="connsiteX215" fmla="*/ 7194287 w 7277415"/>
                <a:gd name="connsiteY215" fmla="*/ 128530 h 1594593"/>
                <a:gd name="connsiteX216" fmla="*/ 7232072 w 7277415"/>
                <a:gd name="connsiteY216" fmla="*/ 68074 h 1594593"/>
                <a:gd name="connsiteX217" fmla="*/ 7262301 w 7277415"/>
                <a:gd name="connsiteY217" fmla="*/ 22732 h 1594593"/>
                <a:gd name="connsiteX218" fmla="*/ 7277415 w 7277415"/>
                <a:gd name="connsiteY218" fmla="*/ 61 h 159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7277415" h="1594593">
                  <a:moveTo>
                    <a:pt x="0" y="1534137"/>
                  </a:moveTo>
                  <a:cubicBezTo>
                    <a:pt x="12595" y="1539175"/>
                    <a:pt x="25036" y="1544615"/>
                    <a:pt x="37785" y="1549251"/>
                  </a:cubicBezTo>
                  <a:cubicBezTo>
                    <a:pt x="52757" y="1554695"/>
                    <a:pt x="83127" y="1564365"/>
                    <a:pt x="83127" y="1564365"/>
                  </a:cubicBezTo>
                  <a:cubicBezTo>
                    <a:pt x="120912" y="1561846"/>
                    <a:pt x="158994" y="1562163"/>
                    <a:pt x="196482" y="1556808"/>
                  </a:cubicBezTo>
                  <a:cubicBezTo>
                    <a:pt x="212253" y="1554555"/>
                    <a:pt x="241824" y="1541694"/>
                    <a:pt x="241824" y="1541694"/>
                  </a:cubicBezTo>
                  <a:cubicBezTo>
                    <a:pt x="246862" y="1536656"/>
                    <a:pt x="250829" y="1530246"/>
                    <a:pt x="256939" y="1526580"/>
                  </a:cubicBezTo>
                  <a:cubicBezTo>
                    <a:pt x="263770" y="1522482"/>
                    <a:pt x="273977" y="1524656"/>
                    <a:pt x="279610" y="1519023"/>
                  </a:cubicBezTo>
                  <a:cubicBezTo>
                    <a:pt x="285243" y="1513390"/>
                    <a:pt x="283605" y="1503477"/>
                    <a:pt x="287167" y="1496352"/>
                  </a:cubicBezTo>
                  <a:cubicBezTo>
                    <a:pt x="291229" y="1488228"/>
                    <a:pt x="298219" y="1481804"/>
                    <a:pt x="302281" y="1473680"/>
                  </a:cubicBezTo>
                  <a:cubicBezTo>
                    <a:pt x="333566" y="1411110"/>
                    <a:pt x="281641" y="1493305"/>
                    <a:pt x="324952" y="1428338"/>
                  </a:cubicBezTo>
                  <a:cubicBezTo>
                    <a:pt x="335633" y="1374931"/>
                    <a:pt x="328447" y="1402738"/>
                    <a:pt x="347623" y="1345211"/>
                  </a:cubicBezTo>
                  <a:cubicBezTo>
                    <a:pt x="350142" y="1337654"/>
                    <a:pt x="348552" y="1326959"/>
                    <a:pt x="355180" y="1322540"/>
                  </a:cubicBezTo>
                  <a:cubicBezTo>
                    <a:pt x="384479" y="1303007"/>
                    <a:pt x="369235" y="1310298"/>
                    <a:pt x="400522" y="1299869"/>
                  </a:cubicBezTo>
                  <a:cubicBezTo>
                    <a:pt x="439924" y="1313003"/>
                    <a:pt x="409522" y="1297714"/>
                    <a:pt x="438307" y="1330097"/>
                  </a:cubicBezTo>
                  <a:cubicBezTo>
                    <a:pt x="475954" y="1372450"/>
                    <a:pt x="471863" y="1367582"/>
                    <a:pt x="506320" y="1390553"/>
                  </a:cubicBezTo>
                  <a:cubicBezTo>
                    <a:pt x="532229" y="1429416"/>
                    <a:pt x="508120" y="1399551"/>
                    <a:pt x="544105" y="1428338"/>
                  </a:cubicBezTo>
                  <a:cubicBezTo>
                    <a:pt x="549669" y="1432789"/>
                    <a:pt x="553110" y="1439786"/>
                    <a:pt x="559220" y="1443452"/>
                  </a:cubicBezTo>
                  <a:cubicBezTo>
                    <a:pt x="566051" y="1447550"/>
                    <a:pt x="574766" y="1447447"/>
                    <a:pt x="581891" y="1451009"/>
                  </a:cubicBezTo>
                  <a:cubicBezTo>
                    <a:pt x="590015" y="1455071"/>
                    <a:pt x="597470" y="1460449"/>
                    <a:pt x="604562" y="1466123"/>
                  </a:cubicBezTo>
                  <a:cubicBezTo>
                    <a:pt x="610126" y="1470574"/>
                    <a:pt x="613566" y="1477572"/>
                    <a:pt x="619676" y="1481238"/>
                  </a:cubicBezTo>
                  <a:cubicBezTo>
                    <a:pt x="628141" y="1486317"/>
                    <a:pt x="665989" y="1494376"/>
                    <a:pt x="672575" y="1496352"/>
                  </a:cubicBezTo>
                  <a:cubicBezTo>
                    <a:pt x="747423" y="1518806"/>
                    <a:pt x="687805" y="1506447"/>
                    <a:pt x="763259" y="1519023"/>
                  </a:cubicBezTo>
                  <a:cubicBezTo>
                    <a:pt x="811120" y="1516504"/>
                    <a:pt x="859112" y="1515805"/>
                    <a:pt x="906843" y="1511466"/>
                  </a:cubicBezTo>
                  <a:cubicBezTo>
                    <a:pt x="914776" y="1510745"/>
                    <a:pt x="922389" y="1507471"/>
                    <a:pt x="929514" y="1503909"/>
                  </a:cubicBezTo>
                  <a:cubicBezTo>
                    <a:pt x="937638" y="1499847"/>
                    <a:pt x="944628" y="1493833"/>
                    <a:pt x="952185" y="1488795"/>
                  </a:cubicBezTo>
                  <a:cubicBezTo>
                    <a:pt x="954704" y="1481238"/>
                    <a:pt x="955873" y="1473087"/>
                    <a:pt x="959742" y="1466123"/>
                  </a:cubicBezTo>
                  <a:cubicBezTo>
                    <a:pt x="968563" y="1450244"/>
                    <a:pt x="979894" y="1435895"/>
                    <a:pt x="989970" y="1420781"/>
                  </a:cubicBezTo>
                  <a:cubicBezTo>
                    <a:pt x="995008" y="1413224"/>
                    <a:pt x="1001022" y="1406234"/>
                    <a:pt x="1005084" y="1398110"/>
                  </a:cubicBezTo>
                  <a:cubicBezTo>
                    <a:pt x="1010122" y="1388034"/>
                    <a:pt x="1016014" y="1378342"/>
                    <a:pt x="1020198" y="1367882"/>
                  </a:cubicBezTo>
                  <a:cubicBezTo>
                    <a:pt x="1026115" y="1353090"/>
                    <a:pt x="1031448" y="1337996"/>
                    <a:pt x="1035312" y="1322540"/>
                  </a:cubicBezTo>
                  <a:cubicBezTo>
                    <a:pt x="1037831" y="1312464"/>
                    <a:pt x="1038778" y="1301858"/>
                    <a:pt x="1042869" y="1292312"/>
                  </a:cubicBezTo>
                  <a:cubicBezTo>
                    <a:pt x="1046447" y="1283964"/>
                    <a:pt x="1052945" y="1277198"/>
                    <a:pt x="1057983" y="1269641"/>
                  </a:cubicBezTo>
                  <a:cubicBezTo>
                    <a:pt x="1060502" y="1259565"/>
                    <a:pt x="1061449" y="1248959"/>
                    <a:pt x="1065540" y="1239413"/>
                  </a:cubicBezTo>
                  <a:cubicBezTo>
                    <a:pt x="1087704" y="1187698"/>
                    <a:pt x="1075474" y="1245019"/>
                    <a:pt x="1088211" y="1194071"/>
                  </a:cubicBezTo>
                  <a:cubicBezTo>
                    <a:pt x="1091326" y="1181610"/>
                    <a:pt x="1092653" y="1168746"/>
                    <a:pt x="1095768" y="1156285"/>
                  </a:cubicBezTo>
                  <a:cubicBezTo>
                    <a:pt x="1097700" y="1148557"/>
                    <a:pt x="1101393" y="1141342"/>
                    <a:pt x="1103325" y="1133614"/>
                  </a:cubicBezTo>
                  <a:cubicBezTo>
                    <a:pt x="1106440" y="1121153"/>
                    <a:pt x="1107502" y="1108221"/>
                    <a:pt x="1110882" y="1095829"/>
                  </a:cubicBezTo>
                  <a:cubicBezTo>
                    <a:pt x="1115074" y="1080459"/>
                    <a:pt x="1120958" y="1065601"/>
                    <a:pt x="1125996" y="1050487"/>
                  </a:cubicBezTo>
                  <a:lnTo>
                    <a:pt x="1133553" y="1027816"/>
                  </a:lnTo>
                  <a:cubicBezTo>
                    <a:pt x="1136072" y="1020259"/>
                    <a:pt x="1139178" y="1012873"/>
                    <a:pt x="1141110" y="1005145"/>
                  </a:cubicBezTo>
                  <a:cubicBezTo>
                    <a:pt x="1143629" y="995069"/>
                    <a:pt x="1146414" y="985056"/>
                    <a:pt x="1148667" y="974917"/>
                  </a:cubicBezTo>
                  <a:cubicBezTo>
                    <a:pt x="1153399" y="953621"/>
                    <a:pt x="1159541" y="909487"/>
                    <a:pt x="1171339" y="891790"/>
                  </a:cubicBezTo>
                  <a:lnTo>
                    <a:pt x="1201567" y="846447"/>
                  </a:lnTo>
                  <a:cubicBezTo>
                    <a:pt x="1204086" y="836371"/>
                    <a:pt x="1204479" y="825509"/>
                    <a:pt x="1209124" y="816219"/>
                  </a:cubicBezTo>
                  <a:cubicBezTo>
                    <a:pt x="1214757" y="804954"/>
                    <a:pt x="1225546" y="796927"/>
                    <a:pt x="1231795" y="785991"/>
                  </a:cubicBezTo>
                  <a:cubicBezTo>
                    <a:pt x="1235747" y="779075"/>
                    <a:pt x="1235790" y="770445"/>
                    <a:pt x="1239352" y="763320"/>
                  </a:cubicBezTo>
                  <a:cubicBezTo>
                    <a:pt x="1243414" y="755196"/>
                    <a:pt x="1250777" y="748949"/>
                    <a:pt x="1254466" y="740649"/>
                  </a:cubicBezTo>
                  <a:cubicBezTo>
                    <a:pt x="1260936" y="726091"/>
                    <a:pt x="1265716" y="710763"/>
                    <a:pt x="1269580" y="695307"/>
                  </a:cubicBezTo>
                  <a:cubicBezTo>
                    <a:pt x="1272001" y="685622"/>
                    <a:pt x="1279273" y="653249"/>
                    <a:pt x="1284694" y="642408"/>
                  </a:cubicBezTo>
                  <a:cubicBezTo>
                    <a:pt x="1288756" y="634284"/>
                    <a:pt x="1295746" y="627861"/>
                    <a:pt x="1299808" y="619737"/>
                  </a:cubicBezTo>
                  <a:cubicBezTo>
                    <a:pt x="1303370" y="612612"/>
                    <a:pt x="1305177" y="604725"/>
                    <a:pt x="1307365" y="597066"/>
                  </a:cubicBezTo>
                  <a:cubicBezTo>
                    <a:pt x="1310218" y="587080"/>
                    <a:pt x="1310277" y="576128"/>
                    <a:pt x="1314922" y="566838"/>
                  </a:cubicBezTo>
                  <a:cubicBezTo>
                    <a:pt x="1318108" y="560465"/>
                    <a:pt x="1324998" y="556761"/>
                    <a:pt x="1330036" y="551723"/>
                  </a:cubicBezTo>
                  <a:cubicBezTo>
                    <a:pt x="1349031" y="494739"/>
                    <a:pt x="1323408" y="564979"/>
                    <a:pt x="1352707" y="506381"/>
                  </a:cubicBezTo>
                  <a:cubicBezTo>
                    <a:pt x="1356269" y="499256"/>
                    <a:pt x="1353782" y="488340"/>
                    <a:pt x="1360264" y="483710"/>
                  </a:cubicBezTo>
                  <a:cubicBezTo>
                    <a:pt x="1373228" y="474450"/>
                    <a:pt x="1390492" y="473634"/>
                    <a:pt x="1405606" y="468596"/>
                  </a:cubicBezTo>
                  <a:lnTo>
                    <a:pt x="1428277" y="461039"/>
                  </a:lnTo>
                  <a:cubicBezTo>
                    <a:pt x="1476138" y="463558"/>
                    <a:pt x="1524706" y="460023"/>
                    <a:pt x="1571861" y="468596"/>
                  </a:cubicBezTo>
                  <a:cubicBezTo>
                    <a:pt x="1582376" y="470508"/>
                    <a:pt x="1587690" y="483057"/>
                    <a:pt x="1594532" y="491267"/>
                  </a:cubicBezTo>
                  <a:cubicBezTo>
                    <a:pt x="1647137" y="554394"/>
                    <a:pt x="1566083" y="470375"/>
                    <a:pt x="1632317" y="536609"/>
                  </a:cubicBezTo>
                  <a:cubicBezTo>
                    <a:pt x="1653724" y="600831"/>
                    <a:pt x="1623868" y="522527"/>
                    <a:pt x="1654988" y="574395"/>
                  </a:cubicBezTo>
                  <a:cubicBezTo>
                    <a:pt x="1659086" y="581226"/>
                    <a:pt x="1658983" y="589941"/>
                    <a:pt x="1662545" y="597066"/>
                  </a:cubicBezTo>
                  <a:cubicBezTo>
                    <a:pt x="1666607" y="605190"/>
                    <a:pt x="1673970" y="611437"/>
                    <a:pt x="1677659" y="619737"/>
                  </a:cubicBezTo>
                  <a:cubicBezTo>
                    <a:pt x="1688172" y="643392"/>
                    <a:pt x="1694049" y="670185"/>
                    <a:pt x="1700330" y="695307"/>
                  </a:cubicBezTo>
                  <a:cubicBezTo>
                    <a:pt x="1702849" y="717978"/>
                    <a:pt x="1704137" y="740820"/>
                    <a:pt x="1707887" y="763320"/>
                  </a:cubicBezTo>
                  <a:cubicBezTo>
                    <a:pt x="1709197" y="771177"/>
                    <a:pt x="1713512" y="778263"/>
                    <a:pt x="1715444" y="785991"/>
                  </a:cubicBezTo>
                  <a:cubicBezTo>
                    <a:pt x="1718559" y="798452"/>
                    <a:pt x="1719886" y="811315"/>
                    <a:pt x="1723001" y="823776"/>
                  </a:cubicBezTo>
                  <a:cubicBezTo>
                    <a:pt x="1724933" y="831504"/>
                    <a:pt x="1728767" y="838685"/>
                    <a:pt x="1730558" y="846447"/>
                  </a:cubicBezTo>
                  <a:cubicBezTo>
                    <a:pt x="1736334" y="871478"/>
                    <a:pt x="1737548" y="897647"/>
                    <a:pt x="1745672" y="922018"/>
                  </a:cubicBezTo>
                  <a:cubicBezTo>
                    <a:pt x="1755440" y="951323"/>
                    <a:pt x="1762660" y="971049"/>
                    <a:pt x="1768343" y="1005145"/>
                  </a:cubicBezTo>
                  <a:cubicBezTo>
                    <a:pt x="1770862" y="1020259"/>
                    <a:pt x="1772577" y="1035529"/>
                    <a:pt x="1775901" y="1050487"/>
                  </a:cubicBezTo>
                  <a:cubicBezTo>
                    <a:pt x="1781355" y="1075028"/>
                    <a:pt x="1787908" y="1078503"/>
                    <a:pt x="1798572" y="1103386"/>
                  </a:cubicBezTo>
                  <a:cubicBezTo>
                    <a:pt x="1801710" y="1110708"/>
                    <a:pt x="1803941" y="1118398"/>
                    <a:pt x="1806129" y="1126057"/>
                  </a:cubicBezTo>
                  <a:cubicBezTo>
                    <a:pt x="1808982" y="1136043"/>
                    <a:pt x="1810702" y="1146337"/>
                    <a:pt x="1813686" y="1156285"/>
                  </a:cubicBezTo>
                  <a:cubicBezTo>
                    <a:pt x="1818264" y="1171545"/>
                    <a:pt x="1824936" y="1186172"/>
                    <a:pt x="1828800" y="1201628"/>
                  </a:cubicBezTo>
                  <a:cubicBezTo>
                    <a:pt x="1831319" y="1211704"/>
                    <a:pt x="1833373" y="1221908"/>
                    <a:pt x="1836357" y="1231856"/>
                  </a:cubicBezTo>
                  <a:cubicBezTo>
                    <a:pt x="1840935" y="1247116"/>
                    <a:pt x="1846433" y="1262084"/>
                    <a:pt x="1851471" y="1277198"/>
                  </a:cubicBezTo>
                  <a:cubicBezTo>
                    <a:pt x="1853990" y="1284755"/>
                    <a:pt x="1854609" y="1293241"/>
                    <a:pt x="1859028" y="1299869"/>
                  </a:cubicBezTo>
                  <a:cubicBezTo>
                    <a:pt x="1864066" y="1307426"/>
                    <a:pt x="1870080" y="1314416"/>
                    <a:pt x="1874142" y="1322540"/>
                  </a:cubicBezTo>
                  <a:cubicBezTo>
                    <a:pt x="1877704" y="1329665"/>
                    <a:pt x="1878137" y="1338086"/>
                    <a:pt x="1881699" y="1345211"/>
                  </a:cubicBezTo>
                  <a:cubicBezTo>
                    <a:pt x="1885761" y="1353335"/>
                    <a:pt x="1892751" y="1359758"/>
                    <a:pt x="1896813" y="1367882"/>
                  </a:cubicBezTo>
                  <a:cubicBezTo>
                    <a:pt x="1900375" y="1375007"/>
                    <a:pt x="1900808" y="1383428"/>
                    <a:pt x="1904370" y="1390553"/>
                  </a:cubicBezTo>
                  <a:cubicBezTo>
                    <a:pt x="1914891" y="1411595"/>
                    <a:pt x="1925442" y="1419182"/>
                    <a:pt x="1942155" y="1435895"/>
                  </a:cubicBezTo>
                  <a:cubicBezTo>
                    <a:pt x="1944674" y="1443452"/>
                    <a:pt x="1944736" y="1452346"/>
                    <a:pt x="1949712" y="1458566"/>
                  </a:cubicBezTo>
                  <a:cubicBezTo>
                    <a:pt x="1955386" y="1465658"/>
                    <a:pt x="1965291" y="1468006"/>
                    <a:pt x="1972383" y="1473680"/>
                  </a:cubicBezTo>
                  <a:cubicBezTo>
                    <a:pt x="1995815" y="1492426"/>
                    <a:pt x="1979152" y="1488401"/>
                    <a:pt x="2010168" y="1503909"/>
                  </a:cubicBezTo>
                  <a:cubicBezTo>
                    <a:pt x="2017293" y="1507471"/>
                    <a:pt x="2025714" y="1507904"/>
                    <a:pt x="2032839" y="1511466"/>
                  </a:cubicBezTo>
                  <a:cubicBezTo>
                    <a:pt x="2091435" y="1540764"/>
                    <a:pt x="2021198" y="1515143"/>
                    <a:pt x="2078182" y="1534137"/>
                  </a:cubicBezTo>
                  <a:cubicBezTo>
                    <a:pt x="2114109" y="1558088"/>
                    <a:pt x="2092237" y="1546379"/>
                    <a:pt x="2146195" y="1564365"/>
                  </a:cubicBezTo>
                  <a:lnTo>
                    <a:pt x="2191537" y="1579479"/>
                  </a:lnTo>
                  <a:cubicBezTo>
                    <a:pt x="2199094" y="1581998"/>
                    <a:pt x="2206351" y="1585726"/>
                    <a:pt x="2214208" y="1587036"/>
                  </a:cubicBezTo>
                  <a:lnTo>
                    <a:pt x="2259550" y="1594593"/>
                  </a:lnTo>
                  <a:cubicBezTo>
                    <a:pt x="2284740" y="1589555"/>
                    <a:pt x="2310198" y="1585709"/>
                    <a:pt x="2335120" y="1579479"/>
                  </a:cubicBezTo>
                  <a:cubicBezTo>
                    <a:pt x="2350576" y="1575615"/>
                    <a:pt x="2380463" y="1564365"/>
                    <a:pt x="2380463" y="1564365"/>
                  </a:cubicBezTo>
                  <a:cubicBezTo>
                    <a:pt x="2440919" y="1524061"/>
                    <a:pt x="2367868" y="1576960"/>
                    <a:pt x="2418248" y="1526580"/>
                  </a:cubicBezTo>
                  <a:cubicBezTo>
                    <a:pt x="2432897" y="1511931"/>
                    <a:pt x="2445151" y="1510055"/>
                    <a:pt x="2463590" y="1503909"/>
                  </a:cubicBezTo>
                  <a:cubicBezTo>
                    <a:pt x="2468628" y="1496352"/>
                    <a:pt x="2471612" y="1486912"/>
                    <a:pt x="2478704" y="1481238"/>
                  </a:cubicBezTo>
                  <a:cubicBezTo>
                    <a:pt x="2484924" y="1476262"/>
                    <a:pt x="2494412" y="1477549"/>
                    <a:pt x="2501375" y="1473680"/>
                  </a:cubicBezTo>
                  <a:cubicBezTo>
                    <a:pt x="2517254" y="1464858"/>
                    <a:pt x="2531603" y="1453528"/>
                    <a:pt x="2546717" y="1443452"/>
                  </a:cubicBezTo>
                  <a:lnTo>
                    <a:pt x="2569388" y="1428338"/>
                  </a:lnTo>
                  <a:cubicBezTo>
                    <a:pt x="2575534" y="1409899"/>
                    <a:pt x="2577410" y="1397645"/>
                    <a:pt x="2592059" y="1382996"/>
                  </a:cubicBezTo>
                  <a:cubicBezTo>
                    <a:pt x="2600965" y="1374090"/>
                    <a:pt x="2612211" y="1367882"/>
                    <a:pt x="2622287" y="1360325"/>
                  </a:cubicBezTo>
                  <a:cubicBezTo>
                    <a:pt x="2624806" y="1352768"/>
                    <a:pt x="2625975" y="1344617"/>
                    <a:pt x="2629844" y="1337654"/>
                  </a:cubicBezTo>
                  <a:cubicBezTo>
                    <a:pt x="2638666" y="1321775"/>
                    <a:pt x="2654328" y="1309545"/>
                    <a:pt x="2660072" y="1292312"/>
                  </a:cubicBezTo>
                  <a:cubicBezTo>
                    <a:pt x="2668053" y="1268368"/>
                    <a:pt x="2666001" y="1267897"/>
                    <a:pt x="2682743" y="1246970"/>
                  </a:cubicBezTo>
                  <a:cubicBezTo>
                    <a:pt x="2687194" y="1241406"/>
                    <a:pt x="2693407" y="1237420"/>
                    <a:pt x="2697858" y="1231856"/>
                  </a:cubicBezTo>
                  <a:cubicBezTo>
                    <a:pt x="2726649" y="1195869"/>
                    <a:pt x="2696776" y="1219982"/>
                    <a:pt x="2735643" y="1194071"/>
                  </a:cubicBezTo>
                  <a:cubicBezTo>
                    <a:pt x="2740681" y="1186514"/>
                    <a:pt x="2743665" y="1177073"/>
                    <a:pt x="2750757" y="1171399"/>
                  </a:cubicBezTo>
                  <a:cubicBezTo>
                    <a:pt x="2756977" y="1166423"/>
                    <a:pt x="2766303" y="1167404"/>
                    <a:pt x="2773428" y="1163842"/>
                  </a:cubicBezTo>
                  <a:cubicBezTo>
                    <a:pt x="2781552" y="1159780"/>
                    <a:pt x="2787799" y="1152417"/>
                    <a:pt x="2796099" y="1148728"/>
                  </a:cubicBezTo>
                  <a:cubicBezTo>
                    <a:pt x="2810657" y="1142258"/>
                    <a:pt x="2826327" y="1138652"/>
                    <a:pt x="2841441" y="1133614"/>
                  </a:cubicBezTo>
                  <a:lnTo>
                    <a:pt x="2864112" y="1126057"/>
                  </a:lnTo>
                  <a:lnTo>
                    <a:pt x="2886783" y="1118500"/>
                  </a:lnTo>
                  <a:cubicBezTo>
                    <a:pt x="2911767" y="1120422"/>
                    <a:pt x="2997106" y="1118997"/>
                    <a:pt x="3030367" y="1141171"/>
                  </a:cubicBezTo>
                  <a:cubicBezTo>
                    <a:pt x="3045481" y="1151247"/>
                    <a:pt x="3058477" y="1165654"/>
                    <a:pt x="3075709" y="1171399"/>
                  </a:cubicBezTo>
                  <a:cubicBezTo>
                    <a:pt x="3083266" y="1173918"/>
                    <a:pt x="3091417" y="1175088"/>
                    <a:pt x="3098380" y="1178957"/>
                  </a:cubicBezTo>
                  <a:cubicBezTo>
                    <a:pt x="3114259" y="1187779"/>
                    <a:pt x="3128608" y="1199109"/>
                    <a:pt x="3143722" y="1209185"/>
                  </a:cubicBezTo>
                  <a:cubicBezTo>
                    <a:pt x="3151279" y="1214223"/>
                    <a:pt x="3157777" y="1221427"/>
                    <a:pt x="3166393" y="1224299"/>
                  </a:cubicBezTo>
                  <a:cubicBezTo>
                    <a:pt x="3173950" y="1226818"/>
                    <a:pt x="3182101" y="1227987"/>
                    <a:pt x="3189064" y="1231856"/>
                  </a:cubicBezTo>
                  <a:cubicBezTo>
                    <a:pt x="3204943" y="1240678"/>
                    <a:pt x="3217173" y="1256340"/>
                    <a:pt x="3234406" y="1262084"/>
                  </a:cubicBezTo>
                  <a:cubicBezTo>
                    <a:pt x="3287577" y="1279808"/>
                    <a:pt x="3221932" y="1256739"/>
                    <a:pt x="3287305" y="1284755"/>
                  </a:cubicBezTo>
                  <a:cubicBezTo>
                    <a:pt x="3294627" y="1287893"/>
                    <a:pt x="3302655" y="1289174"/>
                    <a:pt x="3309977" y="1292312"/>
                  </a:cubicBezTo>
                  <a:cubicBezTo>
                    <a:pt x="3320331" y="1296750"/>
                    <a:pt x="3329851" y="1302988"/>
                    <a:pt x="3340205" y="1307426"/>
                  </a:cubicBezTo>
                  <a:cubicBezTo>
                    <a:pt x="3358324" y="1315191"/>
                    <a:pt x="3373930" y="1317062"/>
                    <a:pt x="3393104" y="1322540"/>
                  </a:cubicBezTo>
                  <a:cubicBezTo>
                    <a:pt x="3400763" y="1324728"/>
                    <a:pt x="3407999" y="1328369"/>
                    <a:pt x="3415775" y="1330097"/>
                  </a:cubicBezTo>
                  <a:cubicBezTo>
                    <a:pt x="3430733" y="1333421"/>
                    <a:pt x="3446042" y="1334913"/>
                    <a:pt x="3461117" y="1337654"/>
                  </a:cubicBezTo>
                  <a:cubicBezTo>
                    <a:pt x="3473754" y="1339952"/>
                    <a:pt x="3486307" y="1342692"/>
                    <a:pt x="3498902" y="1345211"/>
                  </a:cubicBezTo>
                  <a:cubicBezTo>
                    <a:pt x="3503267" y="1344775"/>
                    <a:pt x="3575355" y="1343170"/>
                    <a:pt x="3597143" y="1330097"/>
                  </a:cubicBezTo>
                  <a:cubicBezTo>
                    <a:pt x="3603253" y="1326431"/>
                    <a:pt x="3606558" y="1319258"/>
                    <a:pt x="3612258" y="1314983"/>
                  </a:cubicBezTo>
                  <a:cubicBezTo>
                    <a:pt x="3626790" y="1304084"/>
                    <a:pt x="3642486" y="1294831"/>
                    <a:pt x="3657600" y="1284755"/>
                  </a:cubicBezTo>
                  <a:lnTo>
                    <a:pt x="3725613" y="1239413"/>
                  </a:lnTo>
                  <a:cubicBezTo>
                    <a:pt x="3733170" y="1234375"/>
                    <a:pt x="3741862" y="1230721"/>
                    <a:pt x="3748284" y="1224299"/>
                  </a:cubicBezTo>
                  <a:cubicBezTo>
                    <a:pt x="3755841" y="1216742"/>
                    <a:pt x="3764113" y="1209838"/>
                    <a:pt x="3770955" y="1201628"/>
                  </a:cubicBezTo>
                  <a:cubicBezTo>
                    <a:pt x="3818630" y="1144418"/>
                    <a:pt x="3757204" y="1207824"/>
                    <a:pt x="3801183" y="1163842"/>
                  </a:cubicBezTo>
                  <a:cubicBezTo>
                    <a:pt x="3825888" y="1089727"/>
                    <a:pt x="3785835" y="1194421"/>
                    <a:pt x="3831411" y="1126057"/>
                  </a:cubicBezTo>
                  <a:cubicBezTo>
                    <a:pt x="3837172" y="1117415"/>
                    <a:pt x="3834877" y="1105375"/>
                    <a:pt x="3838968" y="1095829"/>
                  </a:cubicBezTo>
                  <a:cubicBezTo>
                    <a:pt x="3848901" y="1072652"/>
                    <a:pt x="3860732" y="1069712"/>
                    <a:pt x="3876753" y="1050487"/>
                  </a:cubicBezTo>
                  <a:cubicBezTo>
                    <a:pt x="3882567" y="1043510"/>
                    <a:pt x="3887805" y="1035940"/>
                    <a:pt x="3891867" y="1027816"/>
                  </a:cubicBezTo>
                  <a:cubicBezTo>
                    <a:pt x="3895429" y="1020691"/>
                    <a:pt x="3895555" y="1012108"/>
                    <a:pt x="3899424" y="1005145"/>
                  </a:cubicBezTo>
                  <a:cubicBezTo>
                    <a:pt x="3908246" y="989266"/>
                    <a:pt x="3923909" y="977036"/>
                    <a:pt x="3929653" y="959803"/>
                  </a:cubicBezTo>
                  <a:cubicBezTo>
                    <a:pt x="3942245" y="922026"/>
                    <a:pt x="3930767" y="948497"/>
                    <a:pt x="3959881" y="906904"/>
                  </a:cubicBezTo>
                  <a:cubicBezTo>
                    <a:pt x="3965643" y="898672"/>
                    <a:pt x="4001018" y="843095"/>
                    <a:pt x="4012780" y="831333"/>
                  </a:cubicBezTo>
                  <a:cubicBezTo>
                    <a:pt x="4019202" y="824911"/>
                    <a:pt x="4028474" y="822033"/>
                    <a:pt x="4035451" y="816219"/>
                  </a:cubicBezTo>
                  <a:cubicBezTo>
                    <a:pt x="4106482" y="757027"/>
                    <a:pt x="3988865" y="839719"/>
                    <a:pt x="4103464" y="763320"/>
                  </a:cubicBezTo>
                  <a:cubicBezTo>
                    <a:pt x="4111021" y="758282"/>
                    <a:pt x="4117519" y="751078"/>
                    <a:pt x="4126135" y="748206"/>
                  </a:cubicBezTo>
                  <a:cubicBezTo>
                    <a:pt x="4133692" y="745687"/>
                    <a:pt x="4141843" y="744518"/>
                    <a:pt x="4148806" y="740649"/>
                  </a:cubicBezTo>
                  <a:cubicBezTo>
                    <a:pt x="4164685" y="731827"/>
                    <a:pt x="4181303" y="723265"/>
                    <a:pt x="4194148" y="710421"/>
                  </a:cubicBezTo>
                  <a:cubicBezTo>
                    <a:pt x="4199186" y="705383"/>
                    <a:pt x="4202890" y="698493"/>
                    <a:pt x="4209263" y="695307"/>
                  </a:cubicBezTo>
                  <a:cubicBezTo>
                    <a:pt x="4218553" y="690662"/>
                    <a:pt x="4229415" y="690269"/>
                    <a:pt x="4239491" y="687750"/>
                  </a:cubicBezTo>
                  <a:cubicBezTo>
                    <a:pt x="4312584" y="632930"/>
                    <a:pt x="4234691" y="686372"/>
                    <a:pt x="4292390" y="657522"/>
                  </a:cubicBezTo>
                  <a:cubicBezTo>
                    <a:pt x="4300514" y="653460"/>
                    <a:pt x="4306937" y="646470"/>
                    <a:pt x="4315061" y="642408"/>
                  </a:cubicBezTo>
                  <a:cubicBezTo>
                    <a:pt x="4322186" y="638846"/>
                    <a:pt x="4330410" y="637989"/>
                    <a:pt x="4337732" y="634851"/>
                  </a:cubicBezTo>
                  <a:cubicBezTo>
                    <a:pt x="4348086" y="630413"/>
                    <a:pt x="4357606" y="624175"/>
                    <a:pt x="4367960" y="619737"/>
                  </a:cubicBezTo>
                  <a:cubicBezTo>
                    <a:pt x="4375282" y="616599"/>
                    <a:pt x="4383506" y="615742"/>
                    <a:pt x="4390631" y="612180"/>
                  </a:cubicBezTo>
                  <a:cubicBezTo>
                    <a:pt x="4423776" y="595608"/>
                    <a:pt x="4402396" y="594348"/>
                    <a:pt x="4443530" y="589509"/>
                  </a:cubicBezTo>
                  <a:cubicBezTo>
                    <a:pt x="4476149" y="585671"/>
                    <a:pt x="4509041" y="584680"/>
                    <a:pt x="4541772" y="581952"/>
                  </a:cubicBezTo>
                  <a:lnTo>
                    <a:pt x="4624899" y="574395"/>
                  </a:lnTo>
                  <a:cubicBezTo>
                    <a:pt x="4653536" y="575986"/>
                    <a:pt x="4765067" y="578257"/>
                    <a:pt x="4813824" y="589509"/>
                  </a:cubicBezTo>
                  <a:cubicBezTo>
                    <a:pt x="4829348" y="593091"/>
                    <a:pt x="4844053" y="599585"/>
                    <a:pt x="4859167" y="604623"/>
                  </a:cubicBezTo>
                  <a:cubicBezTo>
                    <a:pt x="4866724" y="607142"/>
                    <a:pt x="4875210" y="607761"/>
                    <a:pt x="4881838" y="612180"/>
                  </a:cubicBezTo>
                  <a:lnTo>
                    <a:pt x="4949851" y="657522"/>
                  </a:lnTo>
                  <a:lnTo>
                    <a:pt x="4972522" y="672636"/>
                  </a:lnTo>
                  <a:cubicBezTo>
                    <a:pt x="4980079" y="677674"/>
                    <a:pt x="4988771" y="681328"/>
                    <a:pt x="4995193" y="687750"/>
                  </a:cubicBezTo>
                  <a:cubicBezTo>
                    <a:pt x="5013060" y="705617"/>
                    <a:pt x="5025472" y="720166"/>
                    <a:pt x="5048092" y="733092"/>
                  </a:cubicBezTo>
                  <a:cubicBezTo>
                    <a:pt x="5055008" y="737044"/>
                    <a:pt x="5063206" y="738130"/>
                    <a:pt x="5070763" y="740649"/>
                  </a:cubicBezTo>
                  <a:cubicBezTo>
                    <a:pt x="5096242" y="778868"/>
                    <a:pt x="5073926" y="750842"/>
                    <a:pt x="5116105" y="785991"/>
                  </a:cubicBezTo>
                  <a:cubicBezTo>
                    <a:pt x="5121579" y="790552"/>
                    <a:pt x="5125656" y="796654"/>
                    <a:pt x="5131220" y="801105"/>
                  </a:cubicBezTo>
                  <a:cubicBezTo>
                    <a:pt x="5178083" y="838595"/>
                    <a:pt x="5190998" y="845995"/>
                    <a:pt x="5237018" y="876676"/>
                  </a:cubicBezTo>
                  <a:lnTo>
                    <a:pt x="5259689" y="891790"/>
                  </a:lnTo>
                  <a:cubicBezTo>
                    <a:pt x="5267246" y="896828"/>
                    <a:pt x="5273744" y="904032"/>
                    <a:pt x="5282360" y="906904"/>
                  </a:cubicBezTo>
                  <a:cubicBezTo>
                    <a:pt x="5289917" y="909423"/>
                    <a:pt x="5298068" y="910592"/>
                    <a:pt x="5305031" y="914461"/>
                  </a:cubicBezTo>
                  <a:cubicBezTo>
                    <a:pt x="5320910" y="923283"/>
                    <a:pt x="5333140" y="938945"/>
                    <a:pt x="5350373" y="944689"/>
                  </a:cubicBezTo>
                  <a:lnTo>
                    <a:pt x="5395715" y="959803"/>
                  </a:lnTo>
                  <a:cubicBezTo>
                    <a:pt x="5415540" y="958564"/>
                    <a:pt x="5524470" y="962132"/>
                    <a:pt x="5561970" y="937132"/>
                  </a:cubicBezTo>
                  <a:lnTo>
                    <a:pt x="5607312" y="906904"/>
                  </a:lnTo>
                  <a:lnTo>
                    <a:pt x="5629983" y="891790"/>
                  </a:lnTo>
                  <a:cubicBezTo>
                    <a:pt x="5670285" y="831334"/>
                    <a:pt x="5617390" y="904382"/>
                    <a:pt x="5667768" y="854004"/>
                  </a:cubicBezTo>
                  <a:cubicBezTo>
                    <a:pt x="5724469" y="797303"/>
                    <a:pt x="5647411" y="863982"/>
                    <a:pt x="5690439" y="808662"/>
                  </a:cubicBezTo>
                  <a:cubicBezTo>
                    <a:pt x="5703562" y="791790"/>
                    <a:pt x="5722957" y="780420"/>
                    <a:pt x="5735782" y="763320"/>
                  </a:cubicBezTo>
                  <a:cubicBezTo>
                    <a:pt x="5769159" y="718818"/>
                    <a:pt x="5757193" y="728894"/>
                    <a:pt x="5818909" y="687750"/>
                  </a:cubicBezTo>
                  <a:cubicBezTo>
                    <a:pt x="5826466" y="682712"/>
                    <a:pt x="5834603" y="678450"/>
                    <a:pt x="5841580" y="672636"/>
                  </a:cubicBezTo>
                  <a:cubicBezTo>
                    <a:pt x="5861919" y="655687"/>
                    <a:pt x="5862799" y="645572"/>
                    <a:pt x="5886922" y="634851"/>
                  </a:cubicBezTo>
                  <a:cubicBezTo>
                    <a:pt x="5901480" y="628381"/>
                    <a:pt x="5932264" y="619737"/>
                    <a:pt x="5932264" y="619737"/>
                  </a:cubicBezTo>
                  <a:cubicBezTo>
                    <a:pt x="6053954" y="628429"/>
                    <a:pt x="6004521" y="616113"/>
                    <a:pt x="6083405" y="642408"/>
                  </a:cubicBezTo>
                  <a:cubicBezTo>
                    <a:pt x="6090962" y="644927"/>
                    <a:pt x="6099448" y="645546"/>
                    <a:pt x="6106076" y="649965"/>
                  </a:cubicBezTo>
                  <a:lnTo>
                    <a:pt x="6174089" y="695307"/>
                  </a:lnTo>
                  <a:lnTo>
                    <a:pt x="6196760" y="710421"/>
                  </a:lnTo>
                  <a:cubicBezTo>
                    <a:pt x="6204317" y="715459"/>
                    <a:pt x="6212165" y="720086"/>
                    <a:pt x="6219431" y="725535"/>
                  </a:cubicBezTo>
                  <a:cubicBezTo>
                    <a:pt x="6226277" y="730670"/>
                    <a:pt x="6261280" y="757795"/>
                    <a:pt x="6272330" y="763320"/>
                  </a:cubicBezTo>
                  <a:cubicBezTo>
                    <a:pt x="6279455" y="766882"/>
                    <a:pt x="6287444" y="768358"/>
                    <a:pt x="6295001" y="770877"/>
                  </a:cubicBezTo>
                  <a:cubicBezTo>
                    <a:pt x="6330517" y="806393"/>
                    <a:pt x="6308779" y="787619"/>
                    <a:pt x="6363015" y="823776"/>
                  </a:cubicBezTo>
                  <a:cubicBezTo>
                    <a:pt x="6392315" y="843309"/>
                    <a:pt x="6377069" y="836018"/>
                    <a:pt x="6408357" y="846447"/>
                  </a:cubicBezTo>
                  <a:cubicBezTo>
                    <a:pt x="6451330" y="878676"/>
                    <a:pt x="6426637" y="865136"/>
                    <a:pt x="6483927" y="884233"/>
                  </a:cubicBezTo>
                  <a:lnTo>
                    <a:pt x="6506598" y="891790"/>
                  </a:lnTo>
                  <a:cubicBezTo>
                    <a:pt x="6582866" y="882257"/>
                    <a:pt x="6547785" y="890656"/>
                    <a:pt x="6612396" y="869118"/>
                  </a:cubicBezTo>
                  <a:lnTo>
                    <a:pt x="6635067" y="861561"/>
                  </a:lnTo>
                  <a:lnTo>
                    <a:pt x="6657739" y="854004"/>
                  </a:lnTo>
                  <a:cubicBezTo>
                    <a:pt x="6667815" y="846447"/>
                    <a:pt x="6677031" y="837582"/>
                    <a:pt x="6687967" y="831333"/>
                  </a:cubicBezTo>
                  <a:cubicBezTo>
                    <a:pt x="6694883" y="827381"/>
                    <a:pt x="6704418" y="828752"/>
                    <a:pt x="6710638" y="823776"/>
                  </a:cubicBezTo>
                  <a:cubicBezTo>
                    <a:pt x="6730110" y="808198"/>
                    <a:pt x="6745904" y="788510"/>
                    <a:pt x="6763537" y="770877"/>
                  </a:cubicBezTo>
                  <a:cubicBezTo>
                    <a:pt x="6769959" y="764455"/>
                    <a:pt x="6778651" y="760801"/>
                    <a:pt x="6786208" y="755763"/>
                  </a:cubicBezTo>
                  <a:lnTo>
                    <a:pt x="6816436" y="710421"/>
                  </a:lnTo>
                  <a:cubicBezTo>
                    <a:pt x="6821474" y="702864"/>
                    <a:pt x="6827488" y="695874"/>
                    <a:pt x="6831550" y="687750"/>
                  </a:cubicBezTo>
                  <a:cubicBezTo>
                    <a:pt x="6852297" y="646257"/>
                    <a:pt x="6839905" y="666534"/>
                    <a:pt x="6869335" y="627294"/>
                  </a:cubicBezTo>
                  <a:cubicBezTo>
                    <a:pt x="6871854" y="619737"/>
                    <a:pt x="6873330" y="611748"/>
                    <a:pt x="6876892" y="604623"/>
                  </a:cubicBezTo>
                  <a:cubicBezTo>
                    <a:pt x="6880954" y="596499"/>
                    <a:pt x="6888428" y="590300"/>
                    <a:pt x="6892006" y="581952"/>
                  </a:cubicBezTo>
                  <a:cubicBezTo>
                    <a:pt x="6896097" y="572405"/>
                    <a:pt x="6894918" y="561013"/>
                    <a:pt x="6899563" y="551723"/>
                  </a:cubicBezTo>
                  <a:cubicBezTo>
                    <a:pt x="6913623" y="523603"/>
                    <a:pt x="6921894" y="521722"/>
                    <a:pt x="6944905" y="506381"/>
                  </a:cubicBezTo>
                  <a:cubicBezTo>
                    <a:pt x="6954409" y="477874"/>
                    <a:pt x="6956708" y="464351"/>
                    <a:pt x="6982691" y="438368"/>
                  </a:cubicBezTo>
                  <a:cubicBezTo>
                    <a:pt x="6990248" y="430811"/>
                    <a:pt x="6998801" y="424133"/>
                    <a:pt x="7005362" y="415697"/>
                  </a:cubicBezTo>
                  <a:cubicBezTo>
                    <a:pt x="7057462" y="348711"/>
                    <a:pt x="7010737" y="388995"/>
                    <a:pt x="7065818" y="347684"/>
                  </a:cubicBezTo>
                  <a:lnTo>
                    <a:pt x="7096046" y="287228"/>
                  </a:lnTo>
                  <a:cubicBezTo>
                    <a:pt x="7101084" y="277152"/>
                    <a:pt x="7105364" y="266659"/>
                    <a:pt x="7111160" y="256999"/>
                  </a:cubicBezTo>
                  <a:cubicBezTo>
                    <a:pt x="7118717" y="244404"/>
                    <a:pt x="7125945" y="231606"/>
                    <a:pt x="7133831" y="219214"/>
                  </a:cubicBezTo>
                  <a:lnTo>
                    <a:pt x="7179173" y="151201"/>
                  </a:lnTo>
                  <a:cubicBezTo>
                    <a:pt x="7184211" y="143644"/>
                    <a:pt x="7191415" y="137146"/>
                    <a:pt x="7194287" y="128530"/>
                  </a:cubicBezTo>
                  <a:cubicBezTo>
                    <a:pt x="7209842" y="81864"/>
                    <a:pt x="7191000" y="129681"/>
                    <a:pt x="7232072" y="68074"/>
                  </a:cubicBezTo>
                  <a:cubicBezTo>
                    <a:pt x="7268670" y="13176"/>
                    <a:pt x="7227647" y="57384"/>
                    <a:pt x="7262301" y="22732"/>
                  </a:cubicBezTo>
                  <a:cubicBezTo>
                    <a:pt x="7270655" y="-2329"/>
                    <a:pt x="7261892" y="61"/>
                    <a:pt x="7277415" y="61"/>
                  </a:cubicBezTo>
                </a:path>
              </a:pathLst>
            </a:custGeom>
            <a:ln w="57150"/>
          </p:spPr>
          <p:style>
            <a:lnRef idx="3">
              <a:schemeClr val="accent2"/>
            </a:lnRef>
            <a:fillRef idx="0">
              <a:schemeClr val="accent2"/>
            </a:fillRef>
            <a:effectRef idx="2">
              <a:schemeClr val="accent2"/>
            </a:effectRef>
            <a:fontRef idx="minor">
              <a:schemeClr val="tx1"/>
            </a:fontRef>
          </p:style>
          <p:txBody>
            <a:bodyPr rtlCol="0" anchor="ctr"/>
            <a:lstStyle/>
            <a:p>
              <a:pPr algn="ctr" defTabSz="685800">
                <a:defRPr/>
              </a:pPr>
              <a:endParaRPr lang="en-US">
                <a:solidFill>
                  <a:prstClr val="black"/>
                </a:solidFill>
                <a:latin typeface="Calibri" panose="020F0502020204030204"/>
              </a:endParaRPr>
            </a:p>
          </p:txBody>
        </p:sp>
      </p:grpSp>
      <p:sp>
        <p:nvSpPr>
          <p:cNvPr id="32" name="TextBox 34"/>
          <p:cNvSpPr txBox="1">
            <a:spLocks noChangeArrowheads="1"/>
          </p:cNvSpPr>
          <p:nvPr/>
        </p:nvSpPr>
        <p:spPr bwMode="auto">
          <a:xfrm>
            <a:off x="3022921" y="4574902"/>
            <a:ext cx="2269088" cy="461665"/>
          </a:xfrm>
          <a:prstGeom prst="rect">
            <a:avLst/>
          </a:prstGeom>
          <a:noFill/>
          <a:ln w="9525">
            <a:noFill/>
            <a:miter lim="800000"/>
            <a:headEnd/>
            <a:tailEnd/>
          </a:ln>
        </p:spPr>
        <p:txBody>
          <a:bodyPr wrap="square">
            <a:spAutoFit/>
          </a:bodyPr>
          <a:lstStyle/>
          <a:p>
            <a:pPr algn="ctr" defTabSz="685800" fontAlgn="base">
              <a:spcBef>
                <a:spcPct val="0"/>
              </a:spcBef>
              <a:spcAft>
                <a:spcPct val="0"/>
              </a:spcAft>
              <a:defRPr/>
            </a:pPr>
            <a:r>
              <a:rPr lang="en-US" sz="1200" b="1" dirty="0" smtClean="0">
                <a:solidFill>
                  <a:prstClr val="black"/>
                </a:solidFill>
                <a:latin typeface="Calibri" panose="020F0502020204030204"/>
                <a:cs typeface="Arial" pitchFamily="34" charset="0"/>
              </a:rPr>
              <a:t>M0:  </a:t>
            </a:r>
            <a:r>
              <a:rPr lang="en-US" sz="1200" b="1" dirty="0" err="1" smtClean="0">
                <a:solidFill>
                  <a:prstClr val="black"/>
                </a:solidFill>
                <a:latin typeface="Calibri" panose="020F0502020204030204"/>
                <a:cs typeface="Arial" pitchFamily="34" charset="0"/>
              </a:rPr>
              <a:t>Apalutamide</a:t>
            </a:r>
            <a:r>
              <a:rPr lang="en-US" sz="1200" b="1" dirty="0" smtClean="0">
                <a:solidFill>
                  <a:prstClr val="black"/>
                </a:solidFill>
                <a:latin typeface="Calibri" panose="020F0502020204030204"/>
                <a:cs typeface="Arial" pitchFamily="34" charset="0"/>
              </a:rPr>
              <a:t>, </a:t>
            </a:r>
            <a:r>
              <a:rPr lang="en-US" sz="1200" b="1" dirty="0" err="1" smtClean="0">
                <a:solidFill>
                  <a:prstClr val="black"/>
                </a:solidFill>
                <a:latin typeface="Calibri" panose="020F0502020204030204"/>
                <a:cs typeface="Arial" pitchFamily="34" charset="0"/>
              </a:rPr>
              <a:t>Darolutamide</a:t>
            </a:r>
            <a:r>
              <a:rPr lang="en-US" sz="1200" b="1" dirty="0" smtClean="0">
                <a:solidFill>
                  <a:prstClr val="black"/>
                </a:solidFill>
                <a:latin typeface="Calibri" panose="020F0502020204030204"/>
                <a:cs typeface="Arial" pitchFamily="34" charset="0"/>
              </a:rPr>
              <a:t> or Enzalutamide</a:t>
            </a:r>
            <a:endParaRPr lang="en-US" sz="1200" b="1" dirty="0">
              <a:solidFill>
                <a:prstClr val="black"/>
              </a:solidFill>
              <a:latin typeface="Calibri" panose="020F0502020204030204"/>
              <a:cs typeface="Arial" pitchFamily="34" charset="0"/>
            </a:endParaRPr>
          </a:p>
        </p:txBody>
      </p:sp>
      <p:sp>
        <p:nvSpPr>
          <p:cNvPr id="3" name="TextBox 2"/>
          <p:cNvSpPr txBox="1"/>
          <p:nvPr/>
        </p:nvSpPr>
        <p:spPr>
          <a:xfrm>
            <a:off x="6524404" y="3992502"/>
            <a:ext cx="2437099" cy="738664"/>
          </a:xfrm>
          <a:prstGeom prst="rect">
            <a:avLst/>
          </a:prstGeom>
          <a:noFill/>
        </p:spPr>
        <p:txBody>
          <a:bodyPr wrap="square" rtlCol="0">
            <a:spAutoFit/>
          </a:bodyPr>
          <a:lstStyle/>
          <a:p>
            <a:r>
              <a:rPr lang="en-US" sz="1400" dirty="0" err="1" smtClean="0"/>
              <a:t>MSI</a:t>
            </a:r>
            <a:r>
              <a:rPr lang="en-US" sz="1400" baseline="30000" dirty="0" err="1" smtClean="0"/>
              <a:t>hi</a:t>
            </a:r>
            <a:r>
              <a:rPr lang="en-US" sz="1400" baseline="30000" dirty="0" smtClean="0"/>
              <a:t>:</a:t>
            </a:r>
            <a:r>
              <a:rPr lang="en-US" sz="1400" dirty="0" smtClean="0"/>
              <a:t> </a:t>
            </a:r>
            <a:r>
              <a:rPr lang="en-US" sz="1400" dirty="0" err="1" smtClean="0"/>
              <a:t>pembrolizumab</a:t>
            </a:r>
            <a:endParaRPr lang="en-US" sz="1400" dirty="0" smtClean="0"/>
          </a:p>
          <a:p>
            <a:r>
              <a:rPr lang="en-US" sz="1400" dirty="0" smtClean="0"/>
              <a:t>HRD+: platinum or </a:t>
            </a:r>
            <a:r>
              <a:rPr lang="en-US" sz="1400" dirty="0" err="1" smtClean="0"/>
              <a:t>PARPi</a:t>
            </a:r>
            <a:r>
              <a:rPr lang="en-US" sz="1400" dirty="0" smtClean="0"/>
              <a:t> </a:t>
            </a:r>
          </a:p>
          <a:p>
            <a:r>
              <a:rPr lang="en-US" sz="1400" dirty="0" smtClean="0"/>
              <a:t>(</a:t>
            </a:r>
            <a:r>
              <a:rPr lang="en-US" sz="1400" dirty="0" err="1" smtClean="0"/>
              <a:t>olaparib</a:t>
            </a:r>
            <a:r>
              <a:rPr lang="en-US" sz="1400" dirty="0" smtClean="0"/>
              <a:t> or </a:t>
            </a:r>
            <a:r>
              <a:rPr lang="en-US" sz="1400" dirty="0" err="1" smtClean="0"/>
              <a:t>rucaparib</a:t>
            </a:r>
            <a:r>
              <a:rPr lang="en-US" sz="1400" dirty="0" smtClean="0"/>
              <a:t>)</a:t>
            </a:r>
            <a:endParaRPr lang="en-US" sz="1400" dirty="0"/>
          </a:p>
        </p:txBody>
      </p:sp>
    </p:spTree>
    <p:extLst>
      <p:ext uri="{BB962C8B-B14F-4D97-AF65-F5344CB8AC3E}">
        <p14:creationId xmlns:p14="http://schemas.microsoft.com/office/powerpoint/2010/main" val="1107181112"/>
      </p:ext>
    </p:extLst>
  </p:cSld>
  <p:clrMapOvr>
    <a:masterClrMapping/>
  </p:clrMapOvr>
  <mc:AlternateContent xmlns:mc="http://schemas.openxmlformats.org/markup-compatibility/2006" xmlns:p14="http://schemas.microsoft.com/office/powerpoint/2010/main">
    <mc:Choice Requires="p14">
      <p:transition spd="slow" p14:dur="40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96" y="457200"/>
            <a:ext cx="5467350" cy="1325563"/>
          </a:xfrm>
        </p:spPr>
        <p:txBody>
          <a:bodyPr>
            <a:normAutofit fontScale="90000"/>
          </a:bodyPr>
          <a:lstStyle/>
          <a:p>
            <a:r>
              <a:rPr lang="en-US" dirty="0" smtClean="0"/>
              <a:t>Disparities in Localized Disease Outcomes</a:t>
            </a:r>
            <a:br>
              <a:rPr lang="en-US" dirty="0" smtClean="0"/>
            </a:br>
            <a:r>
              <a:rPr lang="en-US" dirty="0" smtClean="0"/>
              <a:t>Population Studies vs Equal Access Centers vs. Clinical Trials</a:t>
            </a:r>
            <a:endParaRPr lang="en-US" dirty="0"/>
          </a:p>
        </p:txBody>
      </p:sp>
      <p:pic>
        <p:nvPicPr>
          <p:cNvPr id="5" name="Content Placeholder 4"/>
          <p:cNvPicPr>
            <a:picLocks noGrp="1" noChangeAspect="1"/>
          </p:cNvPicPr>
          <p:nvPr>
            <p:ph idx="1"/>
          </p:nvPr>
        </p:nvPicPr>
        <p:blipFill>
          <a:blip r:embed="rId2"/>
          <a:stretch>
            <a:fillRect/>
          </a:stretch>
        </p:blipFill>
        <p:spPr>
          <a:xfrm>
            <a:off x="609600" y="2157845"/>
            <a:ext cx="4788716" cy="4351338"/>
          </a:xfrm>
          <a:prstGeom prst="rect">
            <a:avLst/>
          </a:prstGeom>
        </p:spPr>
      </p:pic>
      <p:pic>
        <p:nvPicPr>
          <p:cNvPr id="4" name="Picture 3"/>
          <p:cNvPicPr>
            <a:picLocks noChangeAspect="1"/>
          </p:cNvPicPr>
          <p:nvPr/>
        </p:nvPicPr>
        <p:blipFill>
          <a:blip r:embed="rId3"/>
          <a:stretch>
            <a:fillRect/>
          </a:stretch>
        </p:blipFill>
        <p:spPr>
          <a:xfrm>
            <a:off x="5638800" y="645621"/>
            <a:ext cx="3352800" cy="5841688"/>
          </a:xfrm>
          <a:prstGeom prst="rect">
            <a:avLst/>
          </a:prstGeom>
        </p:spPr>
      </p:pic>
      <p:sp>
        <p:nvSpPr>
          <p:cNvPr id="6" name="TextBox 5"/>
          <p:cNvSpPr txBox="1"/>
          <p:nvPr/>
        </p:nvSpPr>
        <p:spPr>
          <a:xfrm>
            <a:off x="6096000" y="6509183"/>
            <a:ext cx="3048000" cy="369332"/>
          </a:xfrm>
          <a:prstGeom prst="rect">
            <a:avLst/>
          </a:prstGeom>
          <a:noFill/>
        </p:spPr>
        <p:txBody>
          <a:bodyPr wrap="square" rtlCol="0">
            <a:spAutoFit/>
          </a:bodyPr>
          <a:lstStyle/>
          <a:p>
            <a:r>
              <a:rPr lang="en-US" dirty="0" err="1" smtClean="0"/>
              <a:t>Dess</a:t>
            </a:r>
            <a:r>
              <a:rPr lang="en-US" dirty="0" smtClean="0"/>
              <a:t> et al JAMA </a:t>
            </a:r>
            <a:r>
              <a:rPr lang="en-US" dirty="0" err="1" smtClean="0"/>
              <a:t>Oncol</a:t>
            </a:r>
            <a:r>
              <a:rPr lang="en-US" dirty="0" smtClean="0"/>
              <a:t> 2019</a:t>
            </a:r>
            <a:endParaRPr lang="en-US" dirty="0"/>
          </a:p>
        </p:txBody>
      </p:sp>
    </p:spTree>
    <p:extLst>
      <p:ext uri="{BB962C8B-B14F-4D97-AF65-F5344CB8AC3E}">
        <p14:creationId xmlns:p14="http://schemas.microsoft.com/office/powerpoint/2010/main" val="2799803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34350" cy="1325563"/>
          </a:xfrm>
        </p:spPr>
        <p:txBody>
          <a:bodyPr/>
          <a:lstStyle/>
          <a:p>
            <a:r>
              <a:rPr lang="en-US" dirty="0" smtClean="0"/>
              <a:t>Disparities in Mortality: Cancer vs. Non-Cancer</a:t>
            </a:r>
            <a:endParaRPr lang="en-US" dirty="0"/>
          </a:p>
        </p:txBody>
      </p:sp>
      <p:pic>
        <p:nvPicPr>
          <p:cNvPr id="4" name="Content Placeholder 3"/>
          <p:cNvPicPr>
            <a:picLocks noGrp="1" noChangeAspect="1"/>
          </p:cNvPicPr>
          <p:nvPr>
            <p:ph idx="1"/>
          </p:nvPr>
        </p:nvPicPr>
        <p:blipFill>
          <a:blip r:embed="rId2"/>
          <a:stretch>
            <a:fillRect/>
          </a:stretch>
        </p:blipFill>
        <p:spPr>
          <a:xfrm>
            <a:off x="4866842" y="2438400"/>
            <a:ext cx="4141129" cy="2464097"/>
          </a:xfrm>
          <a:prstGeom prst="rect">
            <a:avLst/>
          </a:prstGeom>
        </p:spPr>
      </p:pic>
      <p:sp>
        <p:nvSpPr>
          <p:cNvPr id="5" name="TextBox 4"/>
          <p:cNvSpPr txBox="1"/>
          <p:nvPr/>
        </p:nvSpPr>
        <p:spPr>
          <a:xfrm>
            <a:off x="152400" y="1524000"/>
            <a:ext cx="4714442"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Black race was associated with an </a:t>
            </a:r>
            <a:r>
              <a:rPr lang="en-US" sz="1600" dirty="0" smtClean="0"/>
              <a:t>increased age-adjusted </a:t>
            </a:r>
            <a:r>
              <a:rPr lang="en-US" sz="1600" dirty="0"/>
              <a:t>PCSM hazard </a:t>
            </a:r>
            <a:r>
              <a:rPr lang="en-US" sz="1600" dirty="0" smtClean="0"/>
              <a:t>(HR 1.30</a:t>
            </a:r>
            <a:r>
              <a:rPr lang="en-US" sz="1600" dirty="0"/>
              <a:t>; 95%CI, </a:t>
            </a:r>
            <a:r>
              <a:rPr lang="en-US" sz="1600" dirty="0" smtClean="0"/>
              <a:t>1.23-1.37;P </a:t>
            </a:r>
            <a:r>
              <a:rPr lang="en-US" sz="1600" dirty="0"/>
              <a:t>&lt; .001) within the SEER cohort.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After IPW adjustment</a:t>
            </a:r>
            <a:r>
              <a:rPr lang="en-US" sz="1600" dirty="0"/>
              <a:t>, black race was associated with </a:t>
            </a:r>
            <a:r>
              <a:rPr lang="en-US" sz="1600" dirty="0" smtClean="0"/>
              <a:t>a 0.5% (</a:t>
            </a:r>
            <a:r>
              <a:rPr lang="en-US" sz="1600" dirty="0"/>
              <a:t>95%CI, 0.2%-0.9%) increase in PCSM at 10 years after diagnosis (</a:t>
            </a:r>
            <a:r>
              <a:rPr lang="en-US" sz="1600" dirty="0" err="1"/>
              <a:t>sHR</a:t>
            </a:r>
            <a:r>
              <a:rPr lang="en-US" sz="1600" dirty="0"/>
              <a:t>, 1.09; 95%CI</a:t>
            </a:r>
            <a:r>
              <a:rPr lang="en-US" sz="1600" dirty="0" smtClean="0"/>
              <a:t>, 1.04-1.15</a:t>
            </a:r>
            <a:r>
              <a:rPr lang="en-US" sz="1600" dirty="0"/>
              <a:t>; P &lt; .001), </a:t>
            </a:r>
            <a:r>
              <a:rPr lang="en-US" sz="1600" dirty="0" smtClean="0"/>
              <a:t>no difference </a:t>
            </a:r>
            <a:r>
              <a:rPr lang="en-US" sz="1600" dirty="0"/>
              <a:t>for high-risk men (</a:t>
            </a:r>
            <a:r>
              <a:rPr lang="en-US" sz="1600" dirty="0" err="1"/>
              <a:t>sHR</a:t>
            </a:r>
            <a:r>
              <a:rPr lang="en-US" sz="1600" dirty="0"/>
              <a:t>, 1.04; 95%CI</a:t>
            </a:r>
            <a:r>
              <a:rPr lang="en-US" sz="1600" dirty="0" smtClean="0"/>
              <a:t>, 0.97-1.12</a:t>
            </a:r>
            <a:r>
              <a:rPr lang="en-US" sz="1600" dirty="0"/>
              <a:t>; P = .29).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No </a:t>
            </a:r>
            <a:r>
              <a:rPr lang="en-US" sz="1600" dirty="0"/>
              <a:t>significant differences in </a:t>
            </a:r>
            <a:r>
              <a:rPr lang="en-US" sz="1600" dirty="0" smtClean="0"/>
              <a:t>PCSM were </a:t>
            </a:r>
            <a:r>
              <a:rPr lang="en-US" sz="1600" dirty="0"/>
              <a:t>found in the VA </a:t>
            </a:r>
            <a:r>
              <a:rPr lang="en-US" sz="1600" dirty="0" smtClean="0"/>
              <a:t>IPW cohort </a:t>
            </a:r>
            <a:r>
              <a:rPr lang="en-US" sz="1600" dirty="0"/>
              <a:t>(</a:t>
            </a:r>
            <a:r>
              <a:rPr lang="en-US" sz="1600" dirty="0" err="1"/>
              <a:t>sHR</a:t>
            </a:r>
            <a:r>
              <a:rPr lang="en-US" sz="1600" dirty="0" smtClean="0"/>
              <a:t>, 0.85</a:t>
            </a:r>
            <a:r>
              <a:rPr lang="en-US" sz="1600" dirty="0"/>
              <a:t>; 95%CI, 0.56-1.30; P = .46), and black men had a significantly lower hazard in the </a:t>
            </a:r>
            <a:r>
              <a:rPr lang="en-US" sz="1600" dirty="0" smtClean="0"/>
              <a:t>RCT </a:t>
            </a:r>
            <a:r>
              <a:rPr lang="en-US" sz="1600" dirty="0" err="1" smtClean="0"/>
              <a:t>IPWcohort</a:t>
            </a:r>
            <a:r>
              <a:rPr lang="en-US" sz="1600" dirty="0" smtClean="0"/>
              <a:t> </a:t>
            </a:r>
            <a:r>
              <a:rPr lang="en-US" sz="1600" dirty="0"/>
              <a:t>(</a:t>
            </a:r>
            <a:r>
              <a:rPr lang="en-US" sz="1600" dirty="0" err="1"/>
              <a:t>sHR</a:t>
            </a:r>
            <a:r>
              <a:rPr lang="en-US" sz="1600" dirty="0"/>
              <a:t>, 0.81; 95%CI, 0.66-0.99; P = .04).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Black </a:t>
            </a:r>
            <a:r>
              <a:rPr lang="en-US" sz="1600" dirty="0"/>
              <a:t>men had a significantly </a:t>
            </a:r>
            <a:r>
              <a:rPr lang="en-US" sz="1600" dirty="0" smtClean="0"/>
              <a:t>increased hazard </a:t>
            </a:r>
            <a:r>
              <a:rPr lang="en-US" sz="1600" dirty="0"/>
              <a:t>of OCM in the SEER (</a:t>
            </a:r>
            <a:r>
              <a:rPr lang="en-US" sz="1600" dirty="0" err="1"/>
              <a:t>sHR</a:t>
            </a:r>
            <a:r>
              <a:rPr lang="en-US" sz="1600" dirty="0"/>
              <a:t>, 1.30; 95%CI, 1.27-1.34; P &lt; .001) and RCT (</a:t>
            </a:r>
            <a:r>
              <a:rPr lang="en-US" sz="1600" dirty="0" err="1"/>
              <a:t>sHR</a:t>
            </a:r>
            <a:r>
              <a:rPr lang="en-US" sz="1600" dirty="0"/>
              <a:t>, 1.17; 95%CI</a:t>
            </a:r>
            <a:r>
              <a:rPr lang="en-US" sz="1600" dirty="0" smtClean="0"/>
              <a:t>, 1.06-1.29</a:t>
            </a:r>
            <a:r>
              <a:rPr lang="en-US" sz="1600" dirty="0"/>
              <a:t>; P = .002) </a:t>
            </a:r>
            <a:r>
              <a:rPr lang="en-US" sz="1600" dirty="0" err="1"/>
              <a:t>IPWcohorts</a:t>
            </a:r>
            <a:r>
              <a:rPr lang="en-US" sz="1600" dirty="0"/>
              <a:t>.</a:t>
            </a:r>
          </a:p>
        </p:txBody>
      </p:sp>
      <p:sp>
        <p:nvSpPr>
          <p:cNvPr id="6" name="TextBox 5"/>
          <p:cNvSpPr txBox="1"/>
          <p:nvPr/>
        </p:nvSpPr>
        <p:spPr>
          <a:xfrm>
            <a:off x="6078415" y="6417647"/>
            <a:ext cx="3048000" cy="369332"/>
          </a:xfrm>
          <a:prstGeom prst="rect">
            <a:avLst/>
          </a:prstGeom>
          <a:noFill/>
        </p:spPr>
        <p:txBody>
          <a:bodyPr wrap="square" rtlCol="0">
            <a:spAutoFit/>
          </a:bodyPr>
          <a:lstStyle/>
          <a:p>
            <a:r>
              <a:rPr lang="en-US" dirty="0" err="1" smtClean="0"/>
              <a:t>Dess</a:t>
            </a:r>
            <a:r>
              <a:rPr lang="en-US" dirty="0" smtClean="0"/>
              <a:t> et al JAMA </a:t>
            </a:r>
            <a:r>
              <a:rPr lang="en-US" dirty="0" err="1" smtClean="0"/>
              <a:t>Oncol</a:t>
            </a:r>
            <a:r>
              <a:rPr lang="en-US" dirty="0" smtClean="0"/>
              <a:t> 2019</a:t>
            </a:r>
            <a:endParaRPr lang="en-US" dirty="0"/>
          </a:p>
        </p:txBody>
      </p:sp>
    </p:spTree>
    <p:extLst>
      <p:ext uri="{BB962C8B-B14F-4D97-AF65-F5344CB8AC3E}">
        <p14:creationId xmlns:p14="http://schemas.microsoft.com/office/powerpoint/2010/main" val="336664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6201" y="365126"/>
            <a:ext cx="8839200" cy="5807074"/>
          </a:xfrm>
          <a:prstGeom prst="rect">
            <a:avLst/>
          </a:prstGeom>
        </p:spPr>
      </p:pic>
      <p:sp>
        <p:nvSpPr>
          <p:cNvPr id="5" name="TextBox 4"/>
          <p:cNvSpPr txBox="1"/>
          <p:nvPr/>
        </p:nvSpPr>
        <p:spPr>
          <a:xfrm>
            <a:off x="7238999" y="761207"/>
            <a:ext cx="18288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23617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other words…</a:t>
            </a:r>
            <a:endParaRPr lang="en-US" dirty="0"/>
          </a:p>
        </p:txBody>
      </p:sp>
      <p:sp>
        <p:nvSpPr>
          <p:cNvPr id="3" name="Content Placeholder 2"/>
          <p:cNvSpPr>
            <a:spLocks noGrp="1"/>
          </p:cNvSpPr>
          <p:nvPr>
            <p:ph idx="1"/>
          </p:nvPr>
        </p:nvSpPr>
        <p:spPr/>
        <p:txBody>
          <a:bodyPr>
            <a:normAutofit/>
          </a:bodyPr>
          <a:lstStyle/>
          <a:p>
            <a:r>
              <a:rPr lang="en-US" sz="2400" dirty="0" smtClean="0"/>
              <a:t>Black men face a higher rate of lethal PC in the US</a:t>
            </a:r>
          </a:p>
          <a:p>
            <a:r>
              <a:rPr lang="en-US" sz="2400" dirty="0" smtClean="0"/>
              <a:t>But, when given access to screening and clinical trials, Black men with PC do just as well if not better than matched white men</a:t>
            </a:r>
          </a:p>
          <a:p>
            <a:r>
              <a:rPr lang="en-US" sz="2400" dirty="0" smtClean="0"/>
              <a:t>Black men face higher risks of non-cancer deaths over time, likely related to cardiovascular comorbidities</a:t>
            </a:r>
          </a:p>
          <a:p>
            <a:r>
              <a:rPr lang="en-US" sz="2400" dirty="0" smtClean="0"/>
              <a:t>The answer is not to say there is no real disparity but rather we need to improve the structure of our society and health care system to improve access to care, screening and early detection and effective treatments in Black men</a:t>
            </a:r>
            <a:endParaRPr lang="en-US" sz="2400" dirty="0"/>
          </a:p>
        </p:txBody>
      </p:sp>
    </p:spTree>
    <p:extLst>
      <p:ext uri="{BB962C8B-B14F-4D97-AF65-F5344CB8AC3E}">
        <p14:creationId xmlns:p14="http://schemas.microsoft.com/office/powerpoint/2010/main" val="2597230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304800"/>
            <a:ext cx="8229600" cy="1143000"/>
          </a:xfrm>
        </p:spPr>
        <p:txBody>
          <a:bodyPr/>
          <a:lstStyle/>
          <a:p>
            <a:r>
              <a:rPr lang="en-US" sz="3200" b="1" dirty="0">
                <a:solidFill>
                  <a:srgbClr val="C00000"/>
                </a:solidFill>
                <a:latin typeface="Comic Sans MS" pitchFamily="66" charset="0"/>
              </a:rPr>
              <a:t>CRPC:  Current Management Options</a:t>
            </a:r>
          </a:p>
        </p:txBody>
      </p:sp>
      <p:sp>
        <p:nvSpPr>
          <p:cNvPr id="69635" name="Rectangle 3"/>
          <p:cNvSpPr>
            <a:spLocks noGrp="1" noChangeArrowheads="1"/>
          </p:cNvSpPr>
          <p:nvPr>
            <p:ph type="body" idx="1"/>
          </p:nvPr>
        </p:nvSpPr>
        <p:spPr>
          <a:xfrm>
            <a:off x="152400" y="1295400"/>
            <a:ext cx="8839200" cy="4830763"/>
          </a:xfrm>
        </p:spPr>
        <p:txBody>
          <a:bodyPr/>
          <a:lstStyle/>
          <a:p>
            <a:pPr>
              <a:lnSpc>
                <a:spcPct val="80000"/>
              </a:lnSpc>
              <a:buClr>
                <a:srgbClr val="FFCC00"/>
              </a:buClr>
            </a:pPr>
            <a:r>
              <a:rPr lang="en-US" sz="2400" b="1" dirty="0" smtClean="0">
                <a:latin typeface="Comic Sans MS" pitchFamily="66" charset="0"/>
              </a:rPr>
              <a:t>Maintenance of ongoing ADT</a:t>
            </a:r>
          </a:p>
          <a:p>
            <a:pPr>
              <a:lnSpc>
                <a:spcPct val="80000"/>
              </a:lnSpc>
              <a:buClr>
                <a:srgbClr val="FFCC00"/>
              </a:buClr>
            </a:pPr>
            <a:r>
              <a:rPr lang="en-US" sz="2400" b="1" dirty="0" smtClean="0">
                <a:latin typeface="Comic Sans MS" pitchFamily="66" charset="0"/>
              </a:rPr>
              <a:t>Secondary </a:t>
            </a:r>
            <a:r>
              <a:rPr lang="en-US" sz="2400" b="1" dirty="0">
                <a:latin typeface="Comic Sans MS" pitchFamily="66" charset="0"/>
              </a:rPr>
              <a:t>Hormonal Strategies</a:t>
            </a:r>
          </a:p>
          <a:p>
            <a:pPr lvl="1">
              <a:lnSpc>
                <a:spcPct val="80000"/>
              </a:lnSpc>
              <a:buClr>
                <a:srgbClr val="FFCC00"/>
              </a:buClr>
            </a:pPr>
            <a:r>
              <a:rPr lang="en-US" sz="1800" dirty="0">
                <a:latin typeface="Comic Sans MS" pitchFamily="66" charset="0"/>
              </a:rPr>
              <a:t>Anti-androgens (</a:t>
            </a:r>
            <a:r>
              <a:rPr lang="en-US" sz="1800" dirty="0" err="1">
                <a:latin typeface="Comic Sans MS" pitchFamily="66" charset="0"/>
              </a:rPr>
              <a:t>bicalutamide</a:t>
            </a:r>
            <a:r>
              <a:rPr lang="en-US" sz="1800" dirty="0">
                <a:latin typeface="Comic Sans MS" pitchFamily="66" charset="0"/>
              </a:rPr>
              <a:t>, </a:t>
            </a:r>
            <a:r>
              <a:rPr lang="en-US" sz="1800" dirty="0" err="1">
                <a:latin typeface="Comic Sans MS" pitchFamily="66" charset="0"/>
              </a:rPr>
              <a:t>flutamide</a:t>
            </a:r>
            <a:r>
              <a:rPr lang="en-US" sz="1800" dirty="0">
                <a:latin typeface="Comic Sans MS" pitchFamily="66" charset="0"/>
              </a:rPr>
              <a:t>, </a:t>
            </a:r>
            <a:r>
              <a:rPr lang="en-US" sz="1800" dirty="0" err="1">
                <a:latin typeface="Comic Sans MS" pitchFamily="66" charset="0"/>
              </a:rPr>
              <a:t>nilutamide</a:t>
            </a:r>
            <a:r>
              <a:rPr lang="en-US" sz="1800" dirty="0">
                <a:latin typeface="Comic Sans MS" pitchFamily="66" charset="0"/>
              </a:rPr>
              <a:t>, </a:t>
            </a:r>
            <a:r>
              <a:rPr lang="en-US" sz="1800" dirty="0" smtClean="0">
                <a:latin typeface="Comic Sans MS" pitchFamily="66" charset="0"/>
              </a:rPr>
              <a:t>enzalutamide, </a:t>
            </a:r>
            <a:r>
              <a:rPr lang="en-US" sz="1800" dirty="0" err="1" smtClean="0">
                <a:latin typeface="Comic Sans MS" pitchFamily="66" charset="0"/>
              </a:rPr>
              <a:t>apalutamide</a:t>
            </a:r>
            <a:r>
              <a:rPr lang="en-US" sz="1800" dirty="0" smtClean="0">
                <a:latin typeface="Comic Sans MS" pitchFamily="66" charset="0"/>
              </a:rPr>
              <a:t>, </a:t>
            </a:r>
            <a:r>
              <a:rPr lang="en-US" sz="1800" dirty="0" err="1" smtClean="0">
                <a:latin typeface="Comic Sans MS" pitchFamily="66" charset="0"/>
              </a:rPr>
              <a:t>darolutamide</a:t>
            </a:r>
            <a:r>
              <a:rPr lang="en-US" sz="1800" dirty="0" smtClean="0">
                <a:latin typeface="Comic Sans MS" pitchFamily="66" charset="0"/>
              </a:rPr>
              <a:t>) </a:t>
            </a:r>
            <a:r>
              <a:rPr lang="en-US" sz="1800" dirty="0">
                <a:latin typeface="Comic Sans MS" pitchFamily="66" charset="0"/>
              </a:rPr>
              <a:t>and anti-androgen withdrawal</a:t>
            </a:r>
          </a:p>
          <a:p>
            <a:pPr lvl="1">
              <a:lnSpc>
                <a:spcPct val="80000"/>
              </a:lnSpc>
              <a:buClr>
                <a:srgbClr val="FFCC00"/>
              </a:buClr>
            </a:pPr>
            <a:r>
              <a:rPr lang="en-US" sz="1800" dirty="0">
                <a:latin typeface="Comic Sans MS" pitchFamily="66" charset="0"/>
              </a:rPr>
              <a:t>Androgen synthesis inhibitors (ketoconazole, </a:t>
            </a:r>
            <a:r>
              <a:rPr lang="en-US" sz="1800" dirty="0" err="1">
                <a:latin typeface="Comic Sans MS" pitchFamily="66" charset="0"/>
              </a:rPr>
              <a:t>abiraterone</a:t>
            </a:r>
            <a:r>
              <a:rPr lang="en-US" sz="1800" dirty="0">
                <a:latin typeface="Comic Sans MS" pitchFamily="66" charset="0"/>
              </a:rPr>
              <a:t>)</a:t>
            </a:r>
          </a:p>
          <a:p>
            <a:pPr>
              <a:lnSpc>
                <a:spcPct val="80000"/>
              </a:lnSpc>
              <a:buClr>
                <a:srgbClr val="FFCC00"/>
              </a:buClr>
            </a:pPr>
            <a:r>
              <a:rPr lang="en-US" sz="2400" b="1" dirty="0">
                <a:latin typeface="Comic Sans MS" pitchFamily="66" charset="0"/>
              </a:rPr>
              <a:t>Immunotherapy (</a:t>
            </a:r>
            <a:r>
              <a:rPr lang="en-US" sz="2400" b="1" dirty="0" err="1">
                <a:latin typeface="Comic Sans MS" pitchFamily="66" charset="0"/>
              </a:rPr>
              <a:t>sipuleucel</a:t>
            </a:r>
            <a:r>
              <a:rPr lang="en-US" sz="2400" b="1" dirty="0">
                <a:latin typeface="Comic Sans MS" pitchFamily="66" charset="0"/>
              </a:rPr>
              <a:t>-T)</a:t>
            </a:r>
          </a:p>
          <a:p>
            <a:pPr>
              <a:lnSpc>
                <a:spcPct val="80000"/>
              </a:lnSpc>
              <a:buClr>
                <a:srgbClr val="FFCC00"/>
              </a:buClr>
            </a:pPr>
            <a:r>
              <a:rPr lang="en-US" sz="2400" b="1" dirty="0">
                <a:latin typeface="Comic Sans MS" pitchFamily="66" charset="0"/>
              </a:rPr>
              <a:t>Chemotherapy</a:t>
            </a:r>
          </a:p>
          <a:p>
            <a:pPr lvl="1">
              <a:lnSpc>
                <a:spcPct val="80000"/>
              </a:lnSpc>
              <a:buClr>
                <a:srgbClr val="FFCC00"/>
              </a:buClr>
            </a:pPr>
            <a:r>
              <a:rPr lang="en-US" sz="2000" dirty="0" err="1">
                <a:latin typeface="Comic Sans MS" pitchFamily="66" charset="0"/>
              </a:rPr>
              <a:t>Docetaxel</a:t>
            </a:r>
            <a:r>
              <a:rPr lang="en-US" sz="2000" dirty="0">
                <a:latin typeface="Comic Sans MS" pitchFamily="66" charset="0"/>
              </a:rPr>
              <a:t>, </a:t>
            </a:r>
            <a:r>
              <a:rPr lang="en-US" sz="2000" dirty="0" err="1">
                <a:latin typeface="Comic Sans MS" pitchFamily="66" charset="0"/>
              </a:rPr>
              <a:t>cabazitaxel</a:t>
            </a:r>
            <a:r>
              <a:rPr lang="en-US" sz="2000" dirty="0">
                <a:latin typeface="Comic Sans MS" pitchFamily="66" charset="0"/>
              </a:rPr>
              <a:t> </a:t>
            </a:r>
          </a:p>
          <a:p>
            <a:pPr lvl="1">
              <a:lnSpc>
                <a:spcPct val="80000"/>
              </a:lnSpc>
              <a:buClr>
                <a:srgbClr val="FFCC00"/>
              </a:buClr>
            </a:pPr>
            <a:r>
              <a:rPr lang="en-US" sz="2000" dirty="0" err="1">
                <a:latin typeface="Comic Sans MS" pitchFamily="66" charset="0"/>
              </a:rPr>
              <a:t>Mitoxantrone</a:t>
            </a:r>
            <a:endParaRPr lang="en-US" sz="2000" dirty="0">
              <a:latin typeface="Comic Sans MS" pitchFamily="66" charset="0"/>
            </a:endParaRPr>
          </a:p>
          <a:p>
            <a:pPr>
              <a:lnSpc>
                <a:spcPct val="80000"/>
              </a:lnSpc>
              <a:buClr>
                <a:srgbClr val="FFCC00"/>
              </a:buClr>
            </a:pPr>
            <a:r>
              <a:rPr lang="en-US" sz="2400" b="1" dirty="0" smtClean="0">
                <a:latin typeface="Comic Sans MS" pitchFamily="66" charset="0"/>
              </a:rPr>
              <a:t>Radium-223</a:t>
            </a:r>
          </a:p>
          <a:p>
            <a:pPr>
              <a:lnSpc>
                <a:spcPct val="80000"/>
              </a:lnSpc>
              <a:buClr>
                <a:srgbClr val="FFCC00"/>
              </a:buClr>
            </a:pPr>
            <a:r>
              <a:rPr lang="en-US" sz="2400" b="1" dirty="0" smtClean="0">
                <a:latin typeface="Comic Sans MS" pitchFamily="66" charset="0"/>
              </a:rPr>
              <a:t>DNA Homologous Repair Deficiency:  </a:t>
            </a:r>
            <a:r>
              <a:rPr lang="en-US" sz="2400" b="1" dirty="0" err="1" smtClean="0">
                <a:latin typeface="Comic Sans MS" pitchFamily="66" charset="0"/>
              </a:rPr>
              <a:t>Olaparib</a:t>
            </a:r>
            <a:r>
              <a:rPr lang="en-US" sz="2400" b="1" dirty="0" smtClean="0">
                <a:latin typeface="Comic Sans MS" pitchFamily="66" charset="0"/>
              </a:rPr>
              <a:t>, </a:t>
            </a:r>
            <a:r>
              <a:rPr lang="en-US" sz="2400" b="1" dirty="0" err="1" smtClean="0">
                <a:latin typeface="Comic Sans MS" pitchFamily="66" charset="0"/>
              </a:rPr>
              <a:t>Rucaparib</a:t>
            </a:r>
            <a:endParaRPr lang="en-US" sz="2400" b="1" dirty="0" smtClean="0">
              <a:latin typeface="Comic Sans MS" pitchFamily="66" charset="0"/>
            </a:endParaRPr>
          </a:p>
          <a:p>
            <a:pPr>
              <a:lnSpc>
                <a:spcPct val="80000"/>
              </a:lnSpc>
              <a:buClr>
                <a:srgbClr val="FFCC00"/>
              </a:buClr>
            </a:pPr>
            <a:r>
              <a:rPr lang="en-US" sz="2400" b="1" dirty="0" smtClean="0">
                <a:latin typeface="Comic Sans MS" pitchFamily="66" charset="0"/>
              </a:rPr>
              <a:t>MSI-high </a:t>
            </a:r>
            <a:r>
              <a:rPr lang="en-US" sz="2400" b="1" dirty="0" err="1" smtClean="0">
                <a:latin typeface="Comic Sans MS" pitchFamily="66" charset="0"/>
              </a:rPr>
              <a:t>mCRPC</a:t>
            </a:r>
            <a:r>
              <a:rPr lang="en-US" sz="2400" b="1" dirty="0" smtClean="0">
                <a:latin typeface="Comic Sans MS" pitchFamily="66" charset="0"/>
              </a:rPr>
              <a:t>: </a:t>
            </a:r>
            <a:r>
              <a:rPr lang="en-US" sz="2400" b="1" dirty="0" err="1" smtClean="0">
                <a:latin typeface="Comic Sans MS" pitchFamily="66" charset="0"/>
              </a:rPr>
              <a:t>Pembrolizumab</a:t>
            </a:r>
            <a:endParaRPr lang="en-US" sz="2400" b="1" dirty="0">
              <a:latin typeface="Comic Sans MS" pitchFamily="66" charset="0"/>
            </a:endParaRPr>
          </a:p>
          <a:p>
            <a:pPr>
              <a:lnSpc>
                <a:spcPct val="80000"/>
              </a:lnSpc>
              <a:buClr>
                <a:srgbClr val="FFCC00"/>
              </a:buClr>
            </a:pPr>
            <a:r>
              <a:rPr lang="en-US" sz="2400" b="1" dirty="0">
                <a:latin typeface="Comic Sans MS" pitchFamily="66" charset="0"/>
              </a:rPr>
              <a:t>Supportive care</a:t>
            </a:r>
          </a:p>
          <a:p>
            <a:pPr lvl="1">
              <a:lnSpc>
                <a:spcPct val="80000"/>
              </a:lnSpc>
              <a:buClr>
                <a:srgbClr val="FFCC00"/>
              </a:buClr>
            </a:pPr>
            <a:r>
              <a:rPr lang="en-US" sz="1800" dirty="0">
                <a:latin typeface="Comic Sans MS" pitchFamily="66" charset="0"/>
              </a:rPr>
              <a:t>Bone health agents:  bisphosphonates (</a:t>
            </a:r>
            <a:r>
              <a:rPr lang="en-US" sz="1800" dirty="0" err="1">
                <a:latin typeface="Comic Sans MS" pitchFamily="66" charset="0"/>
              </a:rPr>
              <a:t>zoledronic</a:t>
            </a:r>
            <a:r>
              <a:rPr lang="en-US" sz="1800" dirty="0">
                <a:latin typeface="Comic Sans MS" pitchFamily="66" charset="0"/>
              </a:rPr>
              <a:t> acid), </a:t>
            </a:r>
            <a:r>
              <a:rPr lang="en-US" sz="1800" dirty="0" err="1">
                <a:latin typeface="Comic Sans MS" pitchFamily="66" charset="0"/>
              </a:rPr>
              <a:t>denosumab</a:t>
            </a:r>
            <a:endParaRPr lang="en-US" sz="1800" dirty="0">
              <a:latin typeface="Comic Sans MS" pitchFamily="66" charset="0"/>
            </a:endParaRPr>
          </a:p>
          <a:p>
            <a:pPr lvl="1">
              <a:lnSpc>
                <a:spcPct val="80000"/>
              </a:lnSpc>
              <a:buClr>
                <a:srgbClr val="FFCC00"/>
              </a:buClr>
            </a:pPr>
            <a:r>
              <a:rPr lang="en-US" sz="1800" dirty="0">
                <a:latin typeface="Comic Sans MS" pitchFamily="66" charset="0"/>
              </a:rPr>
              <a:t>Exercise, sunlight, vitamin D and calcium</a:t>
            </a:r>
          </a:p>
          <a:p>
            <a:pPr lvl="1">
              <a:lnSpc>
                <a:spcPct val="80000"/>
              </a:lnSpc>
              <a:buClr>
                <a:srgbClr val="FFCC00"/>
              </a:buClr>
            </a:pPr>
            <a:r>
              <a:rPr lang="en-US" sz="1800" dirty="0">
                <a:latin typeface="Comic Sans MS" pitchFamily="66" charset="0"/>
              </a:rPr>
              <a:t>Palliative </a:t>
            </a:r>
            <a:r>
              <a:rPr lang="en-US" sz="1800" dirty="0" smtClean="0">
                <a:latin typeface="Comic Sans MS" pitchFamily="66" charset="0"/>
              </a:rPr>
              <a:t>radiation, palliative care</a:t>
            </a:r>
            <a:endParaRPr lang="en-US" sz="1800" dirty="0">
              <a:latin typeface="Comic Sans MS" pitchFamily="66" charset="0"/>
            </a:endParaRPr>
          </a:p>
        </p:txBody>
      </p:sp>
    </p:spTree>
    <p:extLst>
      <p:ext uri="{BB962C8B-B14F-4D97-AF65-F5344CB8AC3E}">
        <p14:creationId xmlns:p14="http://schemas.microsoft.com/office/powerpoint/2010/main" val="350616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Disparities Research in </a:t>
            </a:r>
            <a:r>
              <a:rPr lang="en-US" dirty="0" err="1" smtClean="0"/>
              <a:t>mCRPC</a:t>
            </a:r>
            <a:endParaRPr lang="en-US" dirty="0"/>
          </a:p>
        </p:txBody>
      </p:sp>
      <p:sp>
        <p:nvSpPr>
          <p:cNvPr id="3" name="Content Placeholder 2"/>
          <p:cNvSpPr>
            <a:spLocks noGrp="1"/>
          </p:cNvSpPr>
          <p:nvPr>
            <p:ph idx="1"/>
          </p:nvPr>
        </p:nvSpPr>
        <p:spPr/>
        <p:txBody>
          <a:bodyPr/>
          <a:lstStyle/>
          <a:p>
            <a:r>
              <a:rPr lang="en-US" dirty="0" smtClean="0"/>
              <a:t>Immunotherapy outcomes: </a:t>
            </a:r>
            <a:r>
              <a:rPr lang="en-US" dirty="0" err="1" smtClean="0"/>
              <a:t>sipuleucel</a:t>
            </a:r>
            <a:r>
              <a:rPr lang="en-US" dirty="0" smtClean="0"/>
              <a:t>-T</a:t>
            </a:r>
          </a:p>
          <a:p>
            <a:pPr lvl="1"/>
            <a:r>
              <a:rPr lang="en-US" dirty="0" smtClean="0"/>
              <a:t>Black men live longer than similar white men with </a:t>
            </a:r>
            <a:r>
              <a:rPr lang="en-US" dirty="0" err="1" smtClean="0"/>
              <a:t>mCRPC</a:t>
            </a:r>
            <a:r>
              <a:rPr lang="en-US" dirty="0" smtClean="0"/>
              <a:t> treated with immunotherapy</a:t>
            </a:r>
          </a:p>
          <a:p>
            <a:r>
              <a:rPr lang="en-US" dirty="0" smtClean="0"/>
              <a:t>Hormonal therapy with </a:t>
            </a:r>
            <a:r>
              <a:rPr lang="en-US" dirty="0" err="1" smtClean="0"/>
              <a:t>abiraterone</a:t>
            </a:r>
            <a:endParaRPr lang="en-US" dirty="0" smtClean="0"/>
          </a:p>
          <a:p>
            <a:pPr lvl="1"/>
            <a:r>
              <a:rPr lang="en-US" dirty="0" smtClean="0"/>
              <a:t>Black men tend to have improved outcomes</a:t>
            </a:r>
          </a:p>
          <a:p>
            <a:r>
              <a:rPr lang="en-US" dirty="0" smtClean="0"/>
              <a:t>Chemotherapy</a:t>
            </a:r>
          </a:p>
          <a:p>
            <a:pPr lvl="1"/>
            <a:r>
              <a:rPr lang="en-US" dirty="0" smtClean="0"/>
              <a:t>Black men tend to have slightly improved survival</a:t>
            </a:r>
          </a:p>
        </p:txBody>
      </p:sp>
    </p:spTree>
    <p:extLst>
      <p:ext uri="{BB962C8B-B14F-4D97-AF65-F5344CB8AC3E}">
        <p14:creationId xmlns:p14="http://schemas.microsoft.com/office/powerpoint/2010/main" val="352151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776"/>
            <a:ext cx="9144000" cy="518309"/>
          </a:xfrm>
        </p:spPr>
        <p:txBody>
          <a:bodyPr>
            <a:normAutofit/>
          </a:bodyPr>
          <a:lstStyle/>
          <a:p>
            <a:r>
              <a:rPr lang="en-US" sz="2800" b="1" dirty="0"/>
              <a:t>Prostate Cancer Disparities Among Racial Groups</a:t>
            </a:r>
          </a:p>
        </p:txBody>
      </p:sp>
      <p:sp>
        <p:nvSpPr>
          <p:cNvPr id="4" name="Rectangle 3"/>
          <p:cNvSpPr/>
          <p:nvPr/>
        </p:nvSpPr>
        <p:spPr>
          <a:xfrm>
            <a:off x="7333308" y="5689100"/>
            <a:ext cx="180501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https://www.cdc.gov/</a:t>
            </a:r>
          </a:p>
        </p:txBody>
      </p:sp>
      <p:grpSp>
        <p:nvGrpSpPr>
          <p:cNvPr id="3" name="Group 2"/>
          <p:cNvGrpSpPr/>
          <p:nvPr/>
        </p:nvGrpSpPr>
        <p:grpSpPr>
          <a:xfrm>
            <a:off x="228600" y="2590800"/>
            <a:ext cx="8148931" cy="3980306"/>
            <a:chOff x="261103" y="1015232"/>
            <a:chExt cx="8148931" cy="3980306"/>
          </a:xfrm>
        </p:grpSpPr>
        <p:grpSp>
          <p:nvGrpSpPr>
            <p:cNvPr id="42" name="Group 41"/>
            <p:cNvGrpSpPr/>
            <p:nvPr/>
          </p:nvGrpSpPr>
          <p:grpSpPr>
            <a:xfrm>
              <a:off x="7040658" y="2255890"/>
              <a:ext cx="1369376" cy="1488218"/>
              <a:chOff x="7040658" y="2145264"/>
              <a:chExt cx="1369376" cy="1488218"/>
            </a:xfrm>
          </p:grpSpPr>
          <p:sp>
            <p:nvSpPr>
              <p:cNvPr id="8" name="Rectangle 7"/>
              <p:cNvSpPr/>
              <p:nvPr/>
            </p:nvSpPr>
            <p:spPr>
              <a:xfrm>
                <a:off x="7040659" y="2754588"/>
                <a:ext cx="332509" cy="457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7040658" y="2303988"/>
                <a:ext cx="332509" cy="4571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7040659" y="2516229"/>
                <a:ext cx="332509" cy="45719"/>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7040659" y="3219059"/>
                <a:ext cx="332509" cy="45719"/>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7040659" y="2982117"/>
                <a:ext cx="332509" cy="45719"/>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7040659" y="3446588"/>
                <a:ext cx="332509" cy="45719"/>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361349" y="2145264"/>
                <a:ext cx="104868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Races</a:t>
                </a:r>
              </a:p>
            </p:txBody>
          </p:sp>
          <p:sp>
            <p:nvSpPr>
              <p:cNvPr id="15" name="TextBox 14"/>
              <p:cNvSpPr txBox="1"/>
              <p:nvPr/>
            </p:nvSpPr>
            <p:spPr>
              <a:xfrm>
                <a:off x="7373168" y="3294928"/>
                <a:ext cx="9685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Hispanic</a:t>
                </a:r>
              </a:p>
            </p:txBody>
          </p:sp>
          <p:sp>
            <p:nvSpPr>
              <p:cNvPr id="16" name="TextBox 15"/>
              <p:cNvSpPr txBox="1"/>
              <p:nvPr/>
            </p:nvSpPr>
            <p:spPr>
              <a:xfrm>
                <a:off x="7373168" y="3060802"/>
                <a:ext cx="7200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AI/AN</a:t>
                </a:r>
              </a:p>
            </p:txBody>
          </p:sp>
          <p:sp>
            <p:nvSpPr>
              <p:cNvPr id="17" name="TextBox 16"/>
              <p:cNvSpPr txBox="1"/>
              <p:nvPr/>
            </p:nvSpPr>
            <p:spPr>
              <a:xfrm>
                <a:off x="7373167" y="2834448"/>
                <a:ext cx="5725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A/PI</a:t>
                </a:r>
              </a:p>
            </p:txBody>
          </p:sp>
          <p:sp>
            <p:nvSpPr>
              <p:cNvPr id="18" name="TextBox 17"/>
              <p:cNvSpPr txBox="1"/>
              <p:nvPr/>
            </p:nvSpPr>
            <p:spPr>
              <a:xfrm>
                <a:off x="7361347" y="2600322"/>
                <a:ext cx="6848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a:t>
                </a:r>
              </a:p>
            </p:txBody>
          </p:sp>
          <p:sp>
            <p:nvSpPr>
              <p:cNvPr id="19" name="TextBox 18"/>
              <p:cNvSpPr txBox="1"/>
              <p:nvPr/>
            </p:nvSpPr>
            <p:spPr>
              <a:xfrm>
                <a:off x="7361348" y="2372793"/>
                <a:ext cx="70884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White</a:t>
                </a:r>
              </a:p>
            </p:txBody>
          </p:sp>
        </p:grpSp>
        <p:grpSp>
          <p:nvGrpSpPr>
            <p:cNvPr id="38" name="Group 37"/>
            <p:cNvGrpSpPr/>
            <p:nvPr/>
          </p:nvGrpSpPr>
          <p:grpSpPr>
            <a:xfrm>
              <a:off x="261103" y="1116653"/>
              <a:ext cx="2268734" cy="3380772"/>
              <a:chOff x="1967978" y="1222160"/>
              <a:chExt cx="2268734" cy="3380772"/>
            </a:xfrm>
          </p:grpSpPr>
          <p:sp>
            <p:nvSpPr>
              <p:cNvPr id="5" name="TextBox 4"/>
              <p:cNvSpPr txBox="1"/>
              <p:nvPr/>
            </p:nvSpPr>
            <p:spPr>
              <a:xfrm>
                <a:off x="1967978" y="3279493"/>
                <a:ext cx="206548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Death Rates by Race and Ethnicity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1999-2014</a:t>
                </a:r>
              </a:p>
            </p:txBody>
          </p:sp>
          <p:sp>
            <p:nvSpPr>
              <p:cNvPr id="6" name="TextBox 5"/>
              <p:cNvSpPr txBox="1"/>
              <p:nvPr/>
            </p:nvSpPr>
            <p:spPr>
              <a:xfrm>
                <a:off x="1970109" y="1222160"/>
                <a:ext cx="226660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Incidence Rates by Race and Ethnicity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1999-2014</a:t>
                </a:r>
              </a:p>
            </p:txBody>
          </p:sp>
        </p:grpSp>
        <p:grpSp>
          <p:nvGrpSpPr>
            <p:cNvPr id="41" name="Group 40"/>
            <p:cNvGrpSpPr/>
            <p:nvPr/>
          </p:nvGrpSpPr>
          <p:grpSpPr>
            <a:xfrm>
              <a:off x="2479954" y="1015232"/>
              <a:ext cx="4190021" cy="3980306"/>
              <a:chOff x="2258282" y="1120739"/>
              <a:chExt cx="4190021" cy="3980306"/>
            </a:xfrm>
          </p:grpSpPr>
          <p:sp>
            <p:nvSpPr>
              <p:cNvPr id="23" name="TextBox 22"/>
              <p:cNvSpPr txBox="1"/>
              <p:nvPr/>
            </p:nvSpPr>
            <p:spPr>
              <a:xfrm rot="16200000">
                <a:off x="1354509" y="2547271"/>
                <a:ext cx="220765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Rate per 100,000</a:t>
                </a:r>
              </a:p>
            </p:txBody>
          </p:sp>
          <p:sp>
            <p:nvSpPr>
              <p:cNvPr id="22" name="TextBox 21"/>
              <p:cNvSpPr txBox="1"/>
              <p:nvPr/>
            </p:nvSpPr>
            <p:spPr>
              <a:xfrm>
                <a:off x="3241957" y="2631670"/>
                <a:ext cx="21857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of Diagnosis</a:t>
                </a:r>
              </a:p>
            </p:txBody>
          </p:sp>
          <p:sp>
            <p:nvSpPr>
              <p:cNvPr id="27" name="TextBox 26"/>
              <p:cNvSpPr txBox="1"/>
              <p:nvPr/>
            </p:nvSpPr>
            <p:spPr>
              <a:xfrm>
                <a:off x="3690880" y="4700935"/>
                <a:ext cx="174169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of Death</a:t>
                </a:r>
              </a:p>
            </p:txBody>
          </p:sp>
          <p:pic>
            <p:nvPicPr>
              <p:cNvPr id="25" name="Picture 24"/>
              <p:cNvPicPr>
                <a:picLocks noChangeAspect="1"/>
              </p:cNvPicPr>
              <p:nvPr/>
            </p:nvPicPr>
            <p:blipFill>
              <a:blip r:embed="rId2"/>
              <a:stretch>
                <a:fillRect/>
              </a:stretch>
            </p:blipFill>
            <p:spPr>
              <a:xfrm>
                <a:off x="2659378" y="1120739"/>
                <a:ext cx="3779522" cy="1539556"/>
              </a:xfrm>
              <a:prstGeom prst="rect">
                <a:avLst/>
              </a:prstGeom>
            </p:spPr>
          </p:pic>
          <p:pic>
            <p:nvPicPr>
              <p:cNvPr id="29" name="Picture 28"/>
              <p:cNvPicPr preferRelativeResize="0">
                <a:picLocks/>
              </p:cNvPicPr>
              <p:nvPr/>
            </p:nvPicPr>
            <p:blipFill>
              <a:blip r:embed="rId3"/>
              <a:stretch>
                <a:fillRect/>
              </a:stretch>
            </p:blipFill>
            <p:spPr>
              <a:xfrm>
                <a:off x="2659667" y="3114135"/>
                <a:ext cx="3788636" cy="1649801"/>
              </a:xfrm>
              <a:prstGeom prst="rect">
                <a:avLst/>
              </a:prstGeom>
            </p:spPr>
          </p:pic>
        </p:grpSp>
      </p:grpSp>
      <p:pic>
        <p:nvPicPr>
          <p:cNvPr id="7" name="Picture 6"/>
          <p:cNvPicPr>
            <a:picLocks noChangeAspect="1"/>
          </p:cNvPicPr>
          <p:nvPr/>
        </p:nvPicPr>
        <p:blipFill rotWithShape="1">
          <a:blip r:embed="rId4"/>
          <a:srcRect t="10607"/>
          <a:stretch/>
        </p:blipFill>
        <p:spPr>
          <a:xfrm>
            <a:off x="4750896" y="714888"/>
            <a:ext cx="4167332" cy="2019689"/>
          </a:xfrm>
          <a:prstGeom prst="rect">
            <a:avLst/>
          </a:prstGeom>
        </p:spPr>
      </p:pic>
    </p:spTree>
    <p:extLst>
      <p:ext uri="{BB962C8B-B14F-4D97-AF65-F5344CB8AC3E}">
        <p14:creationId xmlns:p14="http://schemas.microsoft.com/office/powerpoint/2010/main" val="364817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Inclusion of Black Men in </a:t>
            </a:r>
            <a:r>
              <a:rPr lang="en-US" dirty="0" err="1" smtClean="0"/>
              <a:t>mCRPC</a:t>
            </a:r>
            <a:r>
              <a:rPr lang="en-US" dirty="0" smtClean="0"/>
              <a:t> trials</a:t>
            </a:r>
            <a:endParaRPr lang="en-US" dirty="0"/>
          </a:p>
        </p:txBody>
      </p:sp>
      <p:pic>
        <p:nvPicPr>
          <p:cNvPr id="4" name="Content Placeholder 3"/>
          <p:cNvPicPr>
            <a:picLocks noGrp="1" noChangeAspect="1"/>
          </p:cNvPicPr>
          <p:nvPr>
            <p:ph idx="1"/>
          </p:nvPr>
        </p:nvPicPr>
        <p:blipFill>
          <a:blip r:embed="rId2"/>
          <a:stretch>
            <a:fillRect/>
          </a:stretch>
        </p:blipFill>
        <p:spPr>
          <a:xfrm>
            <a:off x="465992" y="1828800"/>
            <a:ext cx="8281918" cy="2286000"/>
          </a:xfrm>
          <a:prstGeom prst="rect">
            <a:avLst/>
          </a:prstGeom>
        </p:spPr>
      </p:pic>
      <p:pic>
        <p:nvPicPr>
          <p:cNvPr id="5" name="Picture 4"/>
          <p:cNvPicPr>
            <a:picLocks noChangeAspect="1"/>
          </p:cNvPicPr>
          <p:nvPr/>
        </p:nvPicPr>
        <p:blipFill>
          <a:blip r:embed="rId3"/>
          <a:stretch>
            <a:fillRect/>
          </a:stretch>
        </p:blipFill>
        <p:spPr>
          <a:xfrm>
            <a:off x="2215242" y="4267200"/>
            <a:ext cx="4713515" cy="873394"/>
          </a:xfrm>
          <a:prstGeom prst="rect">
            <a:avLst/>
          </a:prstGeom>
        </p:spPr>
      </p:pic>
      <p:sp>
        <p:nvSpPr>
          <p:cNvPr id="3" name="TextBox 2"/>
          <p:cNvSpPr txBox="1"/>
          <p:nvPr/>
        </p:nvSpPr>
        <p:spPr>
          <a:xfrm>
            <a:off x="1981200" y="5292994"/>
            <a:ext cx="5867400" cy="923330"/>
          </a:xfrm>
          <a:prstGeom prst="rect">
            <a:avLst/>
          </a:prstGeom>
          <a:noFill/>
        </p:spPr>
        <p:txBody>
          <a:bodyPr wrap="square" rtlCol="0">
            <a:spAutoFit/>
          </a:bodyPr>
          <a:lstStyle/>
          <a:p>
            <a:pPr algn="ctr"/>
            <a:r>
              <a:rPr lang="en-US" dirty="0" smtClean="0"/>
              <a:t>We need to do better, and a mandate to allocate enrollment in US trials to disproportionately impacted groups in prostate cancer trials should be considered</a:t>
            </a:r>
            <a:endParaRPr lang="en-US" dirty="0"/>
          </a:p>
        </p:txBody>
      </p:sp>
    </p:spTree>
    <p:extLst>
      <p:ext uri="{BB962C8B-B14F-4D97-AF65-F5344CB8AC3E}">
        <p14:creationId xmlns:p14="http://schemas.microsoft.com/office/powerpoint/2010/main" val="1644013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2900" y="457200"/>
            <a:ext cx="8458200" cy="889000"/>
          </a:xfrm>
        </p:spPr>
        <p:txBody>
          <a:bodyPr/>
          <a:lstStyle/>
          <a:p>
            <a:pPr algn="ctr"/>
            <a:r>
              <a:rPr lang="en-US" dirty="0" smtClean="0">
                <a:solidFill>
                  <a:schemeClr val="tx1"/>
                </a:solidFill>
              </a:rPr>
              <a:t>Disparities in Immunotherapy Outcomes by Race</a:t>
            </a:r>
            <a:endParaRPr lang="en-US" dirty="0">
              <a:solidFill>
                <a:schemeClr val="tx1"/>
              </a:solidFill>
            </a:endParaRPr>
          </a:p>
        </p:txBody>
      </p:sp>
      <p:sp>
        <p:nvSpPr>
          <p:cNvPr id="3" name="TextBox 2"/>
          <p:cNvSpPr txBox="1"/>
          <p:nvPr/>
        </p:nvSpPr>
        <p:spPr>
          <a:xfrm>
            <a:off x="428625" y="1833042"/>
            <a:ext cx="8286750" cy="3785652"/>
          </a:xfrm>
          <a:prstGeom prst="rect">
            <a:avLst/>
          </a:prstGeom>
          <a:noFill/>
          <a:effectLst/>
        </p:spPr>
        <p:txBody>
          <a:bodyPr wrap="square" rtlCol="0">
            <a:spAutoFit/>
          </a:bodyPr>
          <a:lstStyle/>
          <a:p>
            <a:pPr marL="285750"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AA men often present with aggressive prostate cancer</a:t>
            </a:r>
            <a:r>
              <a:rPr lang="en-US" sz="2000" b="1" baseline="30000" dirty="0">
                <a:solidFill>
                  <a:srgbClr val="003D64"/>
                </a:solidFill>
                <a:latin typeface="Arial" panose="020B0604020202020204" pitchFamily="34" charset="0"/>
                <a:cs typeface="Arial" panose="020B0604020202020204" pitchFamily="34" charset="0"/>
              </a:rPr>
              <a:t>1-5</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Higher incidence</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Greater risk of disease progression after local therapy</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Increased prostate-specific mortality</a:t>
            </a:r>
          </a:p>
          <a:p>
            <a:pPr marL="285750"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Pooled data from phase 3 mCRPC docetaxel trials indicated 1 month OS advantage for AA patients in multivariate analyses</a:t>
            </a:r>
            <a:r>
              <a:rPr lang="en-US" sz="2000" b="1" baseline="30000" dirty="0">
                <a:solidFill>
                  <a:srgbClr val="003D64"/>
                </a:solidFill>
                <a:latin typeface="Arial" panose="020B0604020202020204" pitchFamily="34" charset="0"/>
                <a:cs typeface="Arial" panose="020B0604020202020204" pitchFamily="34" charset="0"/>
              </a:rPr>
              <a:t>6</a:t>
            </a:r>
          </a:p>
          <a:p>
            <a:pPr marL="285750"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Pooled data from phase 3 sipuleucel-T trials indicated possible </a:t>
            </a:r>
            <a:r>
              <a:rPr lang="en-US" sz="2000" b="1" dirty="0">
                <a:solidFill>
                  <a:srgbClr val="003D64"/>
                </a:solidFill>
              </a:rPr>
              <a:t>OS benefit in AA patients</a:t>
            </a:r>
            <a:r>
              <a:rPr lang="en-US" sz="2000" b="1" baseline="30000" dirty="0">
                <a:solidFill>
                  <a:srgbClr val="003D64"/>
                </a:solidFill>
              </a:rPr>
              <a:t>7-8</a:t>
            </a:r>
          </a:p>
          <a:p>
            <a:pPr marL="693944" lvl="1" indent="-285750">
              <a:spcBef>
                <a:spcPts val="750"/>
              </a:spcBef>
              <a:buFont typeface="Arial" panose="020B0604020202020204" pitchFamily="34" charset="0"/>
              <a:buChar char="•"/>
            </a:pPr>
            <a:r>
              <a:rPr lang="en-US" sz="2000" b="1" dirty="0">
                <a:solidFill>
                  <a:srgbClr val="003D64"/>
                </a:solidFill>
              </a:rPr>
              <a:t>Hypothesis generating but very small and far from definitive </a:t>
            </a:r>
            <a:endParaRPr lang="en-US" sz="2000" b="1" baseline="30000" dirty="0">
              <a:solidFill>
                <a:srgbClr val="003D64"/>
              </a:solidFill>
            </a:endParaRPr>
          </a:p>
          <a:p>
            <a:pPr lvl="1">
              <a:spcBef>
                <a:spcPts val="750"/>
              </a:spcBef>
            </a:pPr>
            <a:endParaRPr lang="en-US" sz="2000" b="1" baseline="30000" dirty="0">
              <a:solidFill>
                <a:srgbClr val="003D64"/>
              </a:solidFill>
            </a:endParaRPr>
          </a:p>
        </p:txBody>
      </p:sp>
      <p:sp>
        <p:nvSpPr>
          <p:cNvPr id="4" name="TextBox 3"/>
          <p:cNvSpPr txBox="1"/>
          <p:nvPr/>
        </p:nvSpPr>
        <p:spPr>
          <a:xfrm>
            <a:off x="1135949" y="5476874"/>
            <a:ext cx="6245926" cy="553998"/>
          </a:xfrm>
          <a:prstGeom prst="rect">
            <a:avLst/>
          </a:prstGeom>
          <a:noFill/>
        </p:spPr>
        <p:txBody>
          <a:bodyPr wrap="square" rtlCol="0">
            <a:spAutoFit/>
          </a:bodyPr>
          <a:lstStyle/>
          <a:p>
            <a:r>
              <a:rPr lang="en-US" sz="750" dirty="0">
                <a:solidFill>
                  <a:srgbClr val="003D64"/>
                </a:solidFill>
              </a:rPr>
              <a:t>AA = African American; mCRPC = metastatic castration-resistant prostate cancer; OS = overall survival</a:t>
            </a:r>
          </a:p>
          <a:p>
            <a:r>
              <a:rPr lang="en-US" sz="750" dirty="0">
                <a:solidFill>
                  <a:srgbClr val="003D64"/>
                </a:solidFill>
              </a:rPr>
              <a:t>1. Siegel, et al. </a:t>
            </a:r>
            <a:r>
              <a:rPr lang="en-US" sz="750" i="1" dirty="0">
                <a:solidFill>
                  <a:srgbClr val="003D64"/>
                </a:solidFill>
              </a:rPr>
              <a:t>CA Cancer J Clin</a:t>
            </a:r>
            <a:r>
              <a:rPr lang="en-US" sz="750" dirty="0">
                <a:solidFill>
                  <a:srgbClr val="003D64"/>
                </a:solidFill>
              </a:rPr>
              <a:t>. 2017;67:7-30. 2. Ahaghotu, et al. </a:t>
            </a:r>
            <a:r>
              <a:rPr lang="en-US" sz="750" i="1" dirty="0">
                <a:solidFill>
                  <a:srgbClr val="003D64"/>
                </a:solidFill>
              </a:rPr>
              <a:t>Clin Genitourin Cancer</a:t>
            </a:r>
            <a:r>
              <a:rPr lang="en-US" sz="750" dirty="0">
                <a:solidFill>
                  <a:srgbClr val="003D64"/>
                </a:solidFill>
              </a:rPr>
              <a:t>. 2016;14:105-116. 3. SEER Database. Accessed: March 12, 2017. 4. Aizer, et al. </a:t>
            </a:r>
            <a:r>
              <a:rPr lang="en-US" sz="750" i="1" dirty="0">
                <a:solidFill>
                  <a:srgbClr val="003D64"/>
                </a:solidFill>
              </a:rPr>
              <a:t>Cancer</a:t>
            </a:r>
            <a:r>
              <a:rPr lang="en-US" sz="750" dirty="0">
                <a:solidFill>
                  <a:srgbClr val="003D64"/>
                </a:solidFill>
              </a:rPr>
              <a:t>. 2014;120:1532-1539. 5. Di Pietro, et al. </a:t>
            </a:r>
            <a:r>
              <a:rPr lang="en-US" sz="750" i="1" dirty="0">
                <a:solidFill>
                  <a:srgbClr val="003D64"/>
                </a:solidFill>
              </a:rPr>
              <a:t>Int Neurourol J</a:t>
            </a:r>
            <a:r>
              <a:rPr lang="en-US" sz="750" dirty="0">
                <a:solidFill>
                  <a:srgbClr val="003D64"/>
                </a:solidFill>
              </a:rPr>
              <a:t>. 2016;20:S112-119.</a:t>
            </a:r>
            <a:r>
              <a:rPr lang="en-US" sz="750" i="1" dirty="0">
                <a:solidFill>
                  <a:srgbClr val="003D64"/>
                </a:solidFill>
              </a:rPr>
              <a:t> 6. </a:t>
            </a:r>
            <a:r>
              <a:rPr lang="en-US" sz="750" dirty="0">
                <a:solidFill>
                  <a:srgbClr val="003D64"/>
                </a:solidFill>
              </a:rPr>
              <a:t>Halabi, et al. </a:t>
            </a:r>
            <a:r>
              <a:rPr lang="en-US" sz="750" i="1" dirty="0">
                <a:solidFill>
                  <a:srgbClr val="003D64"/>
                </a:solidFill>
              </a:rPr>
              <a:t>J Clin Oncol</a:t>
            </a:r>
            <a:r>
              <a:rPr lang="en-US" sz="750" dirty="0">
                <a:solidFill>
                  <a:srgbClr val="003D64"/>
                </a:solidFill>
              </a:rPr>
              <a:t>. 36:suppl 18S;abstract LBA5005. </a:t>
            </a:r>
            <a:r>
              <a:rPr lang="en-US" sz="750" i="1" dirty="0">
                <a:solidFill>
                  <a:srgbClr val="003D64"/>
                </a:solidFill>
              </a:rPr>
              <a:t>7</a:t>
            </a:r>
            <a:r>
              <a:rPr lang="en-US" sz="750" dirty="0">
                <a:solidFill>
                  <a:srgbClr val="003D64"/>
                </a:solidFill>
              </a:rPr>
              <a:t>. McLeod, et al. AUA 2012, abstract 953. 8. Quinn, et al. </a:t>
            </a:r>
            <a:r>
              <a:rPr lang="en-US" sz="750" i="1" dirty="0">
                <a:solidFill>
                  <a:srgbClr val="003D64"/>
                </a:solidFill>
              </a:rPr>
              <a:t>J Clin Oncol</a:t>
            </a:r>
            <a:r>
              <a:rPr lang="en-US" sz="750" dirty="0">
                <a:solidFill>
                  <a:srgbClr val="003D64"/>
                </a:solidFill>
              </a:rPr>
              <a:t>. 35:suppl 6S;abstract 192</a:t>
            </a:r>
            <a:endParaRPr lang="en-US" sz="750" dirty="0">
              <a:solidFill>
                <a:srgbClr val="003D64"/>
              </a:solidFill>
              <a:cs typeface="Arial" panose="020B0604020202020204" pitchFamily="34" charset="0"/>
            </a:endParaRPr>
          </a:p>
        </p:txBody>
      </p:sp>
    </p:spTree>
    <p:extLst>
      <p:ext uri="{BB962C8B-B14F-4D97-AF65-F5344CB8AC3E}">
        <p14:creationId xmlns:p14="http://schemas.microsoft.com/office/powerpoint/2010/main" val="346553360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152400"/>
            <a:ext cx="7772400" cy="1143000"/>
          </a:xfrm>
        </p:spPr>
        <p:txBody>
          <a:bodyPr/>
          <a:lstStyle/>
          <a:p>
            <a:pPr eaLnBrk="1" hangingPunct="1"/>
            <a:r>
              <a:rPr lang="en-US" sz="3200">
                <a:solidFill>
                  <a:srgbClr val="FFFF00"/>
                </a:solidFill>
              </a:rPr>
              <a:t>Sipuleucel-T:  Patient-Specific Therapy</a:t>
            </a:r>
          </a:p>
        </p:txBody>
      </p:sp>
      <p:sp>
        <p:nvSpPr>
          <p:cNvPr id="27651" name="Text Box 3"/>
          <p:cNvSpPr txBox="1">
            <a:spLocks noChangeArrowheads="1"/>
          </p:cNvSpPr>
          <p:nvPr/>
        </p:nvSpPr>
        <p:spPr bwMode="auto">
          <a:xfrm>
            <a:off x="457200" y="1152525"/>
            <a:ext cx="2197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b="1">
                <a:solidFill>
                  <a:prstClr val="white"/>
                </a:solidFill>
              </a:rPr>
              <a:t>Day 1</a:t>
            </a:r>
          </a:p>
          <a:p>
            <a:pPr defTabSz="912158" eaLnBrk="1" fontAlgn="base" hangingPunct="1">
              <a:spcBef>
                <a:spcPct val="0"/>
              </a:spcBef>
              <a:spcAft>
                <a:spcPct val="0"/>
              </a:spcAft>
            </a:pPr>
            <a:r>
              <a:rPr lang="en-US" sz="2000">
                <a:solidFill>
                  <a:prstClr val="white"/>
                </a:solidFill>
              </a:rPr>
              <a:t>Leukapheresis</a:t>
            </a:r>
            <a:endParaRPr lang="en-US" sz="2000" b="1">
              <a:solidFill>
                <a:prstClr val="white"/>
              </a:solidFill>
            </a:endParaRPr>
          </a:p>
        </p:txBody>
      </p:sp>
      <p:sp>
        <p:nvSpPr>
          <p:cNvPr id="27652" name="Text Box 4"/>
          <p:cNvSpPr txBox="1">
            <a:spLocks noChangeArrowheads="1"/>
          </p:cNvSpPr>
          <p:nvPr/>
        </p:nvSpPr>
        <p:spPr bwMode="auto">
          <a:xfrm>
            <a:off x="3217863" y="1169990"/>
            <a:ext cx="2590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b="1">
                <a:solidFill>
                  <a:prstClr val="white"/>
                </a:solidFill>
              </a:rPr>
              <a:t>Day 2-3</a:t>
            </a:r>
          </a:p>
          <a:p>
            <a:pPr defTabSz="912158" eaLnBrk="1" fontAlgn="base" hangingPunct="1">
              <a:spcBef>
                <a:spcPct val="0"/>
              </a:spcBef>
              <a:spcAft>
                <a:spcPct val="0"/>
              </a:spcAft>
            </a:pPr>
            <a:r>
              <a:rPr lang="en-US" sz="2000">
                <a:solidFill>
                  <a:prstClr val="white"/>
                </a:solidFill>
              </a:rPr>
              <a:t>sipuleucel-T is manufactured</a:t>
            </a:r>
          </a:p>
        </p:txBody>
      </p:sp>
      <p:sp>
        <p:nvSpPr>
          <p:cNvPr id="27653" name="Text Box 5"/>
          <p:cNvSpPr txBox="1">
            <a:spLocks noChangeArrowheads="1"/>
          </p:cNvSpPr>
          <p:nvPr/>
        </p:nvSpPr>
        <p:spPr bwMode="auto">
          <a:xfrm>
            <a:off x="6389709" y="1208092"/>
            <a:ext cx="2137101"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b="1">
                <a:solidFill>
                  <a:prstClr val="white"/>
                </a:solidFill>
              </a:rPr>
              <a:t>Day 3-4</a:t>
            </a:r>
          </a:p>
          <a:p>
            <a:pPr defTabSz="912158" eaLnBrk="1" fontAlgn="base" hangingPunct="1">
              <a:spcBef>
                <a:spcPct val="0"/>
              </a:spcBef>
              <a:spcAft>
                <a:spcPct val="0"/>
              </a:spcAft>
            </a:pPr>
            <a:r>
              <a:rPr lang="en-US" sz="2000">
                <a:solidFill>
                  <a:prstClr val="white"/>
                </a:solidFill>
              </a:rPr>
              <a:t>Patient is infused</a:t>
            </a:r>
          </a:p>
        </p:txBody>
      </p:sp>
      <p:sp>
        <p:nvSpPr>
          <p:cNvPr id="27654" name="Text Box 6"/>
          <p:cNvSpPr txBox="1">
            <a:spLocks noChangeArrowheads="1"/>
          </p:cNvSpPr>
          <p:nvPr/>
        </p:nvSpPr>
        <p:spPr bwMode="auto">
          <a:xfrm>
            <a:off x="373083" y="4286270"/>
            <a:ext cx="2165955"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a:solidFill>
                  <a:prstClr val="white"/>
                </a:solidFill>
              </a:rPr>
              <a:t>Apheresis Center</a:t>
            </a:r>
          </a:p>
        </p:txBody>
      </p:sp>
      <p:sp>
        <p:nvSpPr>
          <p:cNvPr id="27655" name="Text Box 7"/>
          <p:cNvSpPr txBox="1">
            <a:spLocks noChangeArrowheads="1"/>
          </p:cNvSpPr>
          <p:nvPr/>
        </p:nvSpPr>
        <p:spPr bwMode="auto">
          <a:xfrm>
            <a:off x="3127375" y="4287838"/>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a:solidFill>
                  <a:prstClr val="white"/>
                </a:solidFill>
              </a:rPr>
              <a:t>Dendreon</a:t>
            </a:r>
            <a:endParaRPr lang="en-US" sz="2000" b="1">
              <a:solidFill>
                <a:prstClr val="white"/>
              </a:solidFill>
            </a:endParaRPr>
          </a:p>
        </p:txBody>
      </p:sp>
      <p:sp>
        <p:nvSpPr>
          <p:cNvPr id="27656" name="Text Box 8"/>
          <p:cNvSpPr txBox="1">
            <a:spLocks noChangeArrowheads="1"/>
          </p:cNvSpPr>
          <p:nvPr/>
        </p:nvSpPr>
        <p:spPr bwMode="auto">
          <a:xfrm>
            <a:off x="6459538" y="4287859"/>
            <a:ext cx="186484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2000">
                <a:solidFill>
                  <a:prstClr val="white"/>
                </a:solidFill>
              </a:rPr>
              <a:t>Doctor’s Office</a:t>
            </a:r>
          </a:p>
        </p:txBody>
      </p:sp>
      <p:grpSp>
        <p:nvGrpSpPr>
          <p:cNvPr id="27657" name="Group 9"/>
          <p:cNvGrpSpPr>
            <a:grpSpLocks/>
          </p:cNvGrpSpPr>
          <p:nvPr/>
        </p:nvGrpSpPr>
        <p:grpSpPr bwMode="auto">
          <a:xfrm>
            <a:off x="457200" y="1835171"/>
            <a:ext cx="1444625" cy="2341563"/>
            <a:chOff x="288" y="1156"/>
            <a:chExt cx="910" cy="1475"/>
          </a:xfrm>
        </p:grpSpPr>
        <p:sp>
          <p:nvSpPr>
            <p:cNvPr id="27818" name="Freeform 10"/>
            <p:cNvSpPr>
              <a:spLocks/>
            </p:cNvSpPr>
            <p:nvPr/>
          </p:nvSpPr>
          <p:spPr bwMode="auto">
            <a:xfrm>
              <a:off x="288" y="1551"/>
              <a:ext cx="424" cy="1080"/>
            </a:xfrm>
            <a:custGeom>
              <a:avLst/>
              <a:gdLst>
                <a:gd name="T0" fmla="*/ 2147483647 w 232"/>
                <a:gd name="T1" fmla="*/ 0 h 502"/>
                <a:gd name="T2" fmla="*/ 2147483647 w 232"/>
                <a:gd name="T3" fmla="*/ 0 h 502"/>
                <a:gd name="T4" fmla="*/ 2147483647 w 232"/>
                <a:gd name="T5" fmla="*/ 2147483647 h 502"/>
                <a:gd name="T6" fmla="*/ 0 w 232"/>
                <a:gd name="T7" fmla="*/ 2147483647 h 502"/>
                <a:gd name="T8" fmla="*/ 0 w 232"/>
                <a:gd name="T9" fmla="*/ 2147483647 h 502"/>
                <a:gd name="T10" fmla="*/ 2147483647 w 232"/>
                <a:gd name="T11" fmla="*/ 2147483647 h 502"/>
                <a:gd name="T12" fmla="*/ 2147483647 w 232"/>
                <a:gd name="T13" fmla="*/ 2147483647 h 502"/>
                <a:gd name="T14" fmla="*/ 2147483647 w 232"/>
                <a:gd name="T15" fmla="*/ 2147483647 h 502"/>
                <a:gd name="T16" fmla="*/ 2147483647 w 232"/>
                <a:gd name="T17" fmla="*/ 2147483647 h 502"/>
                <a:gd name="T18" fmla="*/ 2147483647 w 232"/>
                <a:gd name="T19" fmla="*/ 2147483647 h 502"/>
                <a:gd name="T20" fmla="*/ 2147483647 w 232"/>
                <a:gd name="T21" fmla="*/ 2147483647 h 502"/>
                <a:gd name="T22" fmla="*/ 2147483647 w 232"/>
                <a:gd name="T23" fmla="*/ 2147483647 h 502"/>
                <a:gd name="T24" fmla="*/ 2147483647 w 232"/>
                <a:gd name="T25" fmla="*/ 2147483647 h 502"/>
                <a:gd name="T26" fmla="*/ 2147483647 w 232"/>
                <a:gd name="T27" fmla="*/ 2147483647 h 502"/>
                <a:gd name="T28" fmla="*/ 2147483647 w 232"/>
                <a:gd name="T29" fmla="*/ 2147483647 h 502"/>
                <a:gd name="T30" fmla="*/ 2147483647 w 232"/>
                <a:gd name="T31" fmla="*/ 2147483647 h 502"/>
                <a:gd name="T32" fmla="*/ 2147483647 w 232"/>
                <a:gd name="T33" fmla="*/ 2147483647 h 502"/>
                <a:gd name="T34" fmla="*/ 2147483647 w 232"/>
                <a:gd name="T35" fmla="*/ 2147483647 h 502"/>
                <a:gd name="T36" fmla="*/ 2147483647 w 232"/>
                <a:gd name="T37" fmla="*/ 2147483647 h 502"/>
                <a:gd name="T38" fmla="*/ 2147483647 w 232"/>
                <a:gd name="T39" fmla="*/ 2147483647 h 502"/>
                <a:gd name="T40" fmla="*/ 2147483647 w 232"/>
                <a:gd name="T41" fmla="*/ 2147483647 h 502"/>
                <a:gd name="T42" fmla="*/ 2147483647 w 232"/>
                <a:gd name="T43" fmla="*/ 2147483647 h 502"/>
                <a:gd name="T44" fmla="*/ 2147483647 w 232"/>
                <a:gd name="T45" fmla="*/ 2147483647 h 502"/>
                <a:gd name="T46" fmla="*/ 2147483647 w 232"/>
                <a:gd name="T47" fmla="*/ 2147483647 h 502"/>
                <a:gd name="T48" fmla="*/ 2147483647 w 232"/>
                <a:gd name="T49" fmla="*/ 2147483647 h 502"/>
                <a:gd name="T50" fmla="*/ 2147483647 w 232"/>
                <a:gd name="T51" fmla="*/ 2147483647 h 502"/>
                <a:gd name="T52" fmla="*/ 2147483647 w 232"/>
                <a:gd name="T53" fmla="*/ 2147483647 h 502"/>
                <a:gd name="T54" fmla="*/ 2147483647 w 232"/>
                <a:gd name="T55" fmla="*/ 2147483647 h 502"/>
                <a:gd name="T56" fmla="*/ 2147483647 w 232"/>
                <a:gd name="T57" fmla="*/ 2147483647 h 502"/>
                <a:gd name="T58" fmla="*/ 2147483647 w 232"/>
                <a:gd name="T59" fmla="*/ 2147483647 h 502"/>
                <a:gd name="T60" fmla="*/ 2147483647 w 232"/>
                <a:gd name="T61" fmla="*/ 2147483647 h 502"/>
                <a:gd name="T62" fmla="*/ 2147483647 w 232"/>
                <a:gd name="T63" fmla="*/ 2147483647 h 502"/>
                <a:gd name="T64" fmla="*/ 2147483647 w 232"/>
                <a:gd name="T65" fmla="*/ 2147483647 h 502"/>
                <a:gd name="T66" fmla="*/ 2147483647 w 232"/>
                <a:gd name="T67" fmla="*/ 0 h 5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502"/>
                <a:gd name="T104" fmla="*/ 232 w 232"/>
                <a:gd name="T105" fmla="*/ 502 h 5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502">
                  <a:moveTo>
                    <a:pt x="206" y="0"/>
                  </a:moveTo>
                  <a:lnTo>
                    <a:pt x="206" y="0"/>
                  </a:lnTo>
                  <a:lnTo>
                    <a:pt x="26" y="0"/>
                  </a:lnTo>
                  <a:lnTo>
                    <a:pt x="16" y="2"/>
                  </a:lnTo>
                  <a:lnTo>
                    <a:pt x="8" y="8"/>
                  </a:lnTo>
                  <a:lnTo>
                    <a:pt x="2" y="16"/>
                  </a:lnTo>
                  <a:lnTo>
                    <a:pt x="0" y="26"/>
                  </a:lnTo>
                  <a:lnTo>
                    <a:pt x="0" y="224"/>
                  </a:lnTo>
                  <a:lnTo>
                    <a:pt x="2" y="234"/>
                  </a:lnTo>
                  <a:lnTo>
                    <a:pt x="8" y="242"/>
                  </a:lnTo>
                  <a:lnTo>
                    <a:pt x="16" y="248"/>
                  </a:lnTo>
                  <a:lnTo>
                    <a:pt x="26" y="250"/>
                  </a:lnTo>
                  <a:lnTo>
                    <a:pt x="36" y="248"/>
                  </a:lnTo>
                  <a:lnTo>
                    <a:pt x="44" y="242"/>
                  </a:lnTo>
                  <a:lnTo>
                    <a:pt x="50" y="234"/>
                  </a:lnTo>
                  <a:lnTo>
                    <a:pt x="52" y="224"/>
                  </a:lnTo>
                  <a:lnTo>
                    <a:pt x="52" y="70"/>
                  </a:lnTo>
                  <a:lnTo>
                    <a:pt x="60" y="70"/>
                  </a:lnTo>
                  <a:lnTo>
                    <a:pt x="60" y="476"/>
                  </a:lnTo>
                  <a:lnTo>
                    <a:pt x="62" y="486"/>
                  </a:lnTo>
                  <a:lnTo>
                    <a:pt x="68" y="494"/>
                  </a:lnTo>
                  <a:lnTo>
                    <a:pt x="76" y="500"/>
                  </a:lnTo>
                  <a:lnTo>
                    <a:pt x="86" y="502"/>
                  </a:lnTo>
                  <a:lnTo>
                    <a:pt x="96" y="500"/>
                  </a:lnTo>
                  <a:lnTo>
                    <a:pt x="104" y="494"/>
                  </a:lnTo>
                  <a:lnTo>
                    <a:pt x="110" y="486"/>
                  </a:lnTo>
                  <a:lnTo>
                    <a:pt x="112" y="476"/>
                  </a:lnTo>
                  <a:lnTo>
                    <a:pt x="112" y="232"/>
                  </a:lnTo>
                  <a:lnTo>
                    <a:pt x="116" y="232"/>
                  </a:lnTo>
                  <a:lnTo>
                    <a:pt x="122" y="232"/>
                  </a:lnTo>
                  <a:lnTo>
                    <a:pt x="122" y="476"/>
                  </a:lnTo>
                  <a:lnTo>
                    <a:pt x="124" y="486"/>
                  </a:lnTo>
                  <a:lnTo>
                    <a:pt x="130" y="494"/>
                  </a:lnTo>
                  <a:lnTo>
                    <a:pt x="138" y="500"/>
                  </a:lnTo>
                  <a:lnTo>
                    <a:pt x="148" y="502"/>
                  </a:lnTo>
                  <a:lnTo>
                    <a:pt x="158" y="500"/>
                  </a:lnTo>
                  <a:lnTo>
                    <a:pt x="166" y="494"/>
                  </a:lnTo>
                  <a:lnTo>
                    <a:pt x="172" y="486"/>
                  </a:lnTo>
                  <a:lnTo>
                    <a:pt x="174" y="476"/>
                  </a:lnTo>
                  <a:lnTo>
                    <a:pt x="174" y="70"/>
                  </a:lnTo>
                  <a:lnTo>
                    <a:pt x="180" y="70"/>
                  </a:lnTo>
                  <a:lnTo>
                    <a:pt x="180" y="224"/>
                  </a:lnTo>
                  <a:lnTo>
                    <a:pt x="182" y="234"/>
                  </a:lnTo>
                  <a:lnTo>
                    <a:pt x="188" y="242"/>
                  </a:lnTo>
                  <a:lnTo>
                    <a:pt x="196" y="248"/>
                  </a:lnTo>
                  <a:lnTo>
                    <a:pt x="206" y="250"/>
                  </a:lnTo>
                  <a:lnTo>
                    <a:pt x="216" y="248"/>
                  </a:lnTo>
                  <a:lnTo>
                    <a:pt x="226" y="242"/>
                  </a:lnTo>
                  <a:lnTo>
                    <a:pt x="230" y="234"/>
                  </a:lnTo>
                  <a:lnTo>
                    <a:pt x="232" y="224"/>
                  </a:lnTo>
                  <a:lnTo>
                    <a:pt x="232" y="26"/>
                  </a:lnTo>
                  <a:lnTo>
                    <a:pt x="230" y="16"/>
                  </a:lnTo>
                  <a:lnTo>
                    <a:pt x="226" y="8"/>
                  </a:lnTo>
                  <a:lnTo>
                    <a:pt x="216" y="2"/>
                  </a:lnTo>
                  <a:lnTo>
                    <a:pt x="2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19" name="Freeform 11"/>
            <p:cNvSpPr>
              <a:spLocks/>
            </p:cNvSpPr>
            <p:nvPr/>
          </p:nvSpPr>
          <p:spPr bwMode="auto">
            <a:xfrm>
              <a:off x="402" y="1298"/>
              <a:ext cx="198" cy="237"/>
            </a:xfrm>
            <a:custGeom>
              <a:avLst/>
              <a:gdLst>
                <a:gd name="T0" fmla="*/ 0 w 108"/>
                <a:gd name="T1" fmla="*/ 2147483647 h 110"/>
                <a:gd name="T2" fmla="*/ 0 w 108"/>
                <a:gd name="T3" fmla="*/ 2147483647 h 110"/>
                <a:gd name="T4" fmla="*/ 0 w 108"/>
                <a:gd name="T5" fmla="*/ 2147483647 h 110"/>
                <a:gd name="T6" fmla="*/ 2147483647 w 108"/>
                <a:gd name="T7" fmla="*/ 2147483647 h 110"/>
                <a:gd name="T8" fmla="*/ 2147483647 w 108"/>
                <a:gd name="T9" fmla="*/ 2147483647 h 110"/>
                <a:gd name="T10" fmla="*/ 2147483647 w 108"/>
                <a:gd name="T11" fmla="*/ 2147483647 h 110"/>
                <a:gd name="T12" fmla="*/ 2147483647 w 108"/>
                <a:gd name="T13" fmla="*/ 2147483647 h 110"/>
                <a:gd name="T14" fmla="*/ 2147483647 w 108"/>
                <a:gd name="T15" fmla="*/ 2147483647 h 110"/>
                <a:gd name="T16" fmla="*/ 2147483647 w 108"/>
                <a:gd name="T17" fmla="*/ 2147483647 h 110"/>
                <a:gd name="T18" fmla="*/ 2147483647 w 108"/>
                <a:gd name="T19" fmla="*/ 0 h 110"/>
                <a:gd name="T20" fmla="*/ 2147483647 w 108"/>
                <a:gd name="T21" fmla="*/ 0 h 110"/>
                <a:gd name="T22" fmla="*/ 2147483647 w 108"/>
                <a:gd name="T23" fmla="*/ 2147483647 h 110"/>
                <a:gd name="T24" fmla="*/ 2147483647 w 108"/>
                <a:gd name="T25" fmla="*/ 2147483647 h 110"/>
                <a:gd name="T26" fmla="*/ 2147483647 w 108"/>
                <a:gd name="T27" fmla="*/ 2147483647 h 110"/>
                <a:gd name="T28" fmla="*/ 2147483647 w 108"/>
                <a:gd name="T29" fmla="*/ 2147483647 h 110"/>
                <a:gd name="T30" fmla="*/ 2147483647 w 108"/>
                <a:gd name="T31" fmla="*/ 2147483647 h 110"/>
                <a:gd name="T32" fmla="*/ 2147483647 w 108"/>
                <a:gd name="T33" fmla="*/ 2147483647 h 110"/>
                <a:gd name="T34" fmla="*/ 2147483647 w 108"/>
                <a:gd name="T35" fmla="*/ 2147483647 h 110"/>
                <a:gd name="T36" fmla="*/ 2147483647 w 108"/>
                <a:gd name="T37" fmla="*/ 2147483647 h 110"/>
                <a:gd name="T38" fmla="*/ 2147483647 w 108"/>
                <a:gd name="T39" fmla="*/ 2147483647 h 110"/>
                <a:gd name="T40" fmla="*/ 2147483647 w 108"/>
                <a:gd name="T41" fmla="*/ 2147483647 h 110"/>
                <a:gd name="T42" fmla="*/ 2147483647 w 108"/>
                <a:gd name="T43" fmla="*/ 2147483647 h 110"/>
                <a:gd name="T44" fmla="*/ 2147483647 w 108"/>
                <a:gd name="T45" fmla="*/ 2147483647 h 110"/>
                <a:gd name="T46" fmla="*/ 2147483647 w 108"/>
                <a:gd name="T47" fmla="*/ 2147483647 h 110"/>
                <a:gd name="T48" fmla="*/ 2147483647 w 108"/>
                <a:gd name="T49" fmla="*/ 2147483647 h 110"/>
                <a:gd name="T50" fmla="*/ 2147483647 w 108"/>
                <a:gd name="T51" fmla="*/ 2147483647 h 110"/>
                <a:gd name="T52" fmla="*/ 2147483647 w 108"/>
                <a:gd name="T53" fmla="*/ 2147483647 h 110"/>
                <a:gd name="T54" fmla="*/ 2147483647 w 108"/>
                <a:gd name="T55" fmla="*/ 2147483647 h 110"/>
                <a:gd name="T56" fmla="*/ 2147483647 w 108"/>
                <a:gd name="T57" fmla="*/ 2147483647 h 110"/>
                <a:gd name="T58" fmla="*/ 2147483647 w 108"/>
                <a:gd name="T59" fmla="*/ 2147483647 h 110"/>
                <a:gd name="T60" fmla="*/ 2147483647 w 108"/>
                <a:gd name="T61" fmla="*/ 2147483647 h 110"/>
                <a:gd name="T62" fmla="*/ 2147483647 w 108"/>
                <a:gd name="T63" fmla="*/ 2147483647 h 110"/>
                <a:gd name="T64" fmla="*/ 2147483647 w 108"/>
                <a:gd name="T65" fmla="*/ 2147483647 h 110"/>
                <a:gd name="T66" fmla="*/ 2147483647 w 108"/>
                <a:gd name="T67" fmla="*/ 2147483647 h 110"/>
                <a:gd name="T68" fmla="*/ 2147483647 w 108"/>
                <a:gd name="T69" fmla="*/ 2147483647 h 110"/>
                <a:gd name="T70" fmla="*/ 0 w 108"/>
                <a:gd name="T71" fmla="*/ 2147483647 h 110"/>
                <a:gd name="T72" fmla="*/ 0 w 108"/>
                <a:gd name="T73" fmla="*/ 2147483647 h 110"/>
                <a:gd name="T74" fmla="*/ 0 w 108"/>
                <a:gd name="T75" fmla="*/ 2147483647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110"/>
                <a:gd name="T116" fmla="*/ 108 w 108"/>
                <a:gd name="T117" fmla="*/ 110 h 1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110">
                  <a:moveTo>
                    <a:pt x="0" y="56"/>
                  </a:moveTo>
                  <a:lnTo>
                    <a:pt x="0" y="56"/>
                  </a:lnTo>
                  <a:lnTo>
                    <a:pt x="0" y="44"/>
                  </a:lnTo>
                  <a:lnTo>
                    <a:pt x="4" y="34"/>
                  </a:lnTo>
                  <a:lnTo>
                    <a:pt x="8" y="24"/>
                  </a:lnTo>
                  <a:lnTo>
                    <a:pt x="16" y="16"/>
                  </a:lnTo>
                  <a:lnTo>
                    <a:pt x="24" y="10"/>
                  </a:lnTo>
                  <a:lnTo>
                    <a:pt x="32" y="6"/>
                  </a:lnTo>
                  <a:lnTo>
                    <a:pt x="42" y="2"/>
                  </a:lnTo>
                  <a:lnTo>
                    <a:pt x="54" y="0"/>
                  </a:lnTo>
                  <a:lnTo>
                    <a:pt x="64" y="2"/>
                  </a:lnTo>
                  <a:lnTo>
                    <a:pt x="76" y="6"/>
                  </a:lnTo>
                  <a:lnTo>
                    <a:pt x="84" y="10"/>
                  </a:lnTo>
                  <a:lnTo>
                    <a:pt x="92" y="16"/>
                  </a:lnTo>
                  <a:lnTo>
                    <a:pt x="100" y="24"/>
                  </a:lnTo>
                  <a:lnTo>
                    <a:pt x="104" y="34"/>
                  </a:lnTo>
                  <a:lnTo>
                    <a:pt x="108" y="44"/>
                  </a:lnTo>
                  <a:lnTo>
                    <a:pt x="108" y="56"/>
                  </a:lnTo>
                  <a:lnTo>
                    <a:pt x="108" y="66"/>
                  </a:lnTo>
                  <a:lnTo>
                    <a:pt x="104" y="76"/>
                  </a:lnTo>
                  <a:lnTo>
                    <a:pt x="100" y="86"/>
                  </a:lnTo>
                  <a:lnTo>
                    <a:pt x="92" y="94"/>
                  </a:lnTo>
                  <a:lnTo>
                    <a:pt x="84" y="100"/>
                  </a:lnTo>
                  <a:lnTo>
                    <a:pt x="76" y="106"/>
                  </a:lnTo>
                  <a:lnTo>
                    <a:pt x="64" y="110"/>
                  </a:lnTo>
                  <a:lnTo>
                    <a:pt x="54" y="110"/>
                  </a:lnTo>
                  <a:lnTo>
                    <a:pt x="42" y="110"/>
                  </a:lnTo>
                  <a:lnTo>
                    <a:pt x="32" y="106"/>
                  </a:lnTo>
                  <a:lnTo>
                    <a:pt x="24" y="100"/>
                  </a:lnTo>
                  <a:lnTo>
                    <a:pt x="16" y="94"/>
                  </a:lnTo>
                  <a:lnTo>
                    <a:pt x="8" y="86"/>
                  </a:lnTo>
                  <a:lnTo>
                    <a:pt x="4" y="76"/>
                  </a:lnTo>
                  <a:lnTo>
                    <a:pt x="0" y="66"/>
                  </a:ln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0" name="Freeform 12"/>
            <p:cNvSpPr>
              <a:spLocks/>
            </p:cNvSpPr>
            <p:nvPr/>
          </p:nvSpPr>
          <p:spPr bwMode="auto">
            <a:xfrm>
              <a:off x="1006" y="1926"/>
              <a:ext cx="169" cy="162"/>
            </a:xfrm>
            <a:custGeom>
              <a:avLst/>
              <a:gdLst>
                <a:gd name="T0" fmla="*/ 2147483647 w 92"/>
                <a:gd name="T1" fmla="*/ 0 h 76"/>
                <a:gd name="T2" fmla="*/ 2147483647 w 92"/>
                <a:gd name="T3" fmla="*/ 2147483647 h 76"/>
                <a:gd name="T4" fmla="*/ 2147483647 w 92"/>
                <a:gd name="T5" fmla="*/ 2147483647 h 76"/>
                <a:gd name="T6" fmla="*/ 2147483647 w 92"/>
                <a:gd name="T7" fmla="*/ 2147483647 h 76"/>
                <a:gd name="T8" fmla="*/ 2147483647 w 92"/>
                <a:gd name="T9" fmla="*/ 2147483647 h 76"/>
                <a:gd name="T10" fmla="*/ 2147483647 w 92"/>
                <a:gd name="T11" fmla="*/ 2147483647 h 76"/>
                <a:gd name="T12" fmla="*/ 2147483647 w 92"/>
                <a:gd name="T13" fmla="*/ 2147483647 h 76"/>
                <a:gd name="T14" fmla="*/ 2147483647 w 92"/>
                <a:gd name="T15" fmla="*/ 2147483647 h 76"/>
                <a:gd name="T16" fmla="*/ 2147483647 w 92"/>
                <a:gd name="T17" fmla="*/ 2147483647 h 76"/>
                <a:gd name="T18" fmla="*/ 2147483647 w 92"/>
                <a:gd name="T19" fmla="*/ 2147483647 h 76"/>
                <a:gd name="T20" fmla="*/ 2147483647 w 92"/>
                <a:gd name="T21" fmla="*/ 2147483647 h 76"/>
                <a:gd name="T22" fmla="*/ 2147483647 w 92"/>
                <a:gd name="T23" fmla="*/ 2147483647 h 76"/>
                <a:gd name="T24" fmla="*/ 2147483647 w 92"/>
                <a:gd name="T25" fmla="*/ 2147483647 h 76"/>
                <a:gd name="T26" fmla="*/ 2147483647 w 92"/>
                <a:gd name="T27" fmla="*/ 2147483647 h 76"/>
                <a:gd name="T28" fmla="*/ 2147483647 w 92"/>
                <a:gd name="T29" fmla="*/ 2147483647 h 76"/>
                <a:gd name="T30" fmla="*/ 2147483647 w 92"/>
                <a:gd name="T31" fmla="*/ 2147483647 h 76"/>
                <a:gd name="T32" fmla="*/ 2147483647 w 92"/>
                <a:gd name="T33" fmla="*/ 2147483647 h 76"/>
                <a:gd name="T34" fmla="*/ 2147483647 w 92"/>
                <a:gd name="T35" fmla="*/ 2147483647 h 76"/>
                <a:gd name="T36" fmla="*/ 2147483647 w 92"/>
                <a:gd name="T37" fmla="*/ 2147483647 h 76"/>
                <a:gd name="T38" fmla="*/ 2147483647 w 92"/>
                <a:gd name="T39" fmla="*/ 2147483647 h 76"/>
                <a:gd name="T40" fmla="*/ 0 w 92"/>
                <a:gd name="T41" fmla="*/ 2147483647 h 76"/>
                <a:gd name="T42" fmla="*/ 0 w 92"/>
                <a:gd name="T43" fmla="*/ 0 h 76"/>
                <a:gd name="T44" fmla="*/ 2147483647 w 92"/>
                <a:gd name="T45" fmla="*/ 0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76"/>
                <a:gd name="T71" fmla="*/ 92 w 92"/>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76">
                  <a:moveTo>
                    <a:pt x="92" y="0"/>
                  </a:moveTo>
                  <a:lnTo>
                    <a:pt x="92" y="30"/>
                  </a:lnTo>
                  <a:lnTo>
                    <a:pt x="90" y="40"/>
                  </a:lnTo>
                  <a:lnTo>
                    <a:pt x="88" y="48"/>
                  </a:lnTo>
                  <a:lnTo>
                    <a:pt x="84" y="56"/>
                  </a:lnTo>
                  <a:lnTo>
                    <a:pt x="78" y="64"/>
                  </a:lnTo>
                  <a:lnTo>
                    <a:pt x="72" y="68"/>
                  </a:lnTo>
                  <a:lnTo>
                    <a:pt x="64" y="72"/>
                  </a:lnTo>
                  <a:lnTo>
                    <a:pt x="56" y="76"/>
                  </a:lnTo>
                  <a:lnTo>
                    <a:pt x="46" y="76"/>
                  </a:lnTo>
                  <a:lnTo>
                    <a:pt x="36" y="76"/>
                  </a:lnTo>
                  <a:lnTo>
                    <a:pt x="28" y="72"/>
                  </a:lnTo>
                  <a:lnTo>
                    <a:pt x="20" y="68"/>
                  </a:lnTo>
                  <a:lnTo>
                    <a:pt x="14" y="64"/>
                  </a:lnTo>
                  <a:lnTo>
                    <a:pt x="8" y="56"/>
                  </a:lnTo>
                  <a:lnTo>
                    <a:pt x="4" y="48"/>
                  </a:lnTo>
                  <a:lnTo>
                    <a:pt x="2" y="40"/>
                  </a:lnTo>
                  <a:lnTo>
                    <a:pt x="0" y="30"/>
                  </a:lnTo>
                  <a:lnTo>
                    <a:pt x="0" y="0"/>
                  </a:lnTo>
                  <a:lnTo>
                    <a:pt x="92" y="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1" name="Line 13"/>
            <p:cNvSpPr>
              <a:spLocks noChangeShapeType="1"/>
            </p:cNvSpPr>
            <p:nvPr/>
          </p:nvSpPr>
          <p:spPr bwMode="auto">
            <a:xfrm>
              <a:off x="1135" y="1499"/>
              <a:ext cx="1" cy="3"/>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2" name="Line 14"/>
            <p:cNvSpPr>
              <a:spLocks noChangeShapeType="1"/>
            </p:cNvSpPr>
            <p:nvPr/>
          </p:nvSpPr>
          <p:spPr bwMode="auto">
            <a:xfrm flipH="1">
              <a:off x="1123" y="1499"/>
              <a:ext cx="12" cy="14"/>
            </a:xfrm>
            <a:prstGeom prst="line">
              <a:avLst/>
            </a:prstGeom>
            <a:noFill/>
            <a:ln w="444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3" name="Line 15"/>
            <p:cNvSpPr>
              <a:spLocks noChangeShapeType="1"/>
            </p:cNvSpPr>
            <p:nvPr/>
          </p:nvSpPr>
          <p:spPr bwMode="auto">
            <a:xfrm flipH="1">
              <a:off x="1112" y="1513"/>
              <a:ext cx="11" cy="22"/>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4" name="Line 16"/>
            <p:cNvSpPr>
              <a:spLocks noChangeShapeType="1"/>
            </p:cNvSpPr>
            <p:nvPr/>
          </p:nvSpPr>
          <p:spPr bwMode="auto">
            <a:xfrm flipH="1">
              <a:off x="1097" y="1535"/>
              <a:ext cx="15" cy="24"/>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5" name="Line 17"/>
            <p:cNvSpPr>
              <a:spLocks noChangeShapeType="1"/>
            </p:cNvSpPr>
            <p:nvPr/>
          </p:nvSpPr>
          <p:spPr bwMode="auto">
            <a:xfrm flipH="1">
              <a:off x="1083" y="1559"/>
              <a:ext cx="14" cy="36"/>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6" name="Line 18"/>
            <p:cNvSpPr>
              <a:spLocks noChangeShapeType="1"/>
            </p:cNvSpPr>
            <p:nvPr/>
          </p:nvSpPr>
          <p:spPr bwMode="auto">
            <a:xfrm flipH="1">
              <a:off x="1071" y="1595"/>
              <a:ext cx="12" cy="38"/>
            </a:xfrm>
            <a:prstGeom prst="line">
              <a:avLst/>
            </a:prstGeom>
            <a:noFill/>
            <a:ln w="3810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7" name="Line 19"/>
            <p:cNvSpPr>
              <a:spLocks noChangeShapeType="1"/>
            </p:cNvSpPr>
            <p:nvPr/>
          </p:nvSpPr>
          <p:spPr bwMode="auto">
            <a:xfrm flipH="1">
              <a:off x="1065" y="1633"/>
              <a:ext cx="6" cy="47"/>
            </a:xfrm>
            <a:prstGeom prst="line">
              <a:avLst/>
            </a:prstGeom>
            <a:noFill/>
            <a:ln w="3492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8" name="Line 20"/>
            <p:cNvSpPr>
              <a:spLocks noChangeShapeType="1"/>
            </p:cNvSpPr>
            <p:nvPr/>
          </p:nvSpPr>
          <p:spPr bwMode="auto">
            <a:xfrm>
              <a:off x="1065" y="1680"/>
              <a:ext cx="1" cy="52"/>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29" name="Line 21"/>
            <p:cNvSpPr>
              <a:spLocks noChangeShapeType="1"/>
            </p:cNvSpPr>
            <p:nvPr/>
          </p:nvSpPr>
          <p:spPr bwMode="auto">
            <a:xfrm>
              <a:off x="1065" y="1732"/>
              <a:ext cx="1" cy="2"/>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0" name="Line 22"/>
            <p:cNvSpPr>
              <a:spLocks noChangeShapeType="1"/>
            </p:cNvSpPr>
            <p:nvPr/>
          </p:nvSpPr>
          <p:spPr bwMode="auto">
            <a:xfrm>
              <a:off x="1065" y="1732"/>
              <a:ext cx="3" cy="13"/>
            </a:xfrm>
            <a:prstGeom prst="line">
              <a:avLst/>
            </a:prstGeom>
            <a:noFill/>
            <a:ln w="3810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1" name="Line 23"/>
            <p:cNvSpPr>
              <a:spLocks noChangeShapeType="1"/>
            </p:cNvSpPr>
            <p:nvPr/>
          </p:nvSpPr>
          <p:spPr bwMode="auto">
            <a:xfrm>
              <a:off x="1068" y="1745"/>
              <a:ext cx="8" cy="12"/>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2" name="Line 24"/>
            <p:cNvSpPr>
              <a:spLocks noChangeShapeType="1"/>
            </p:cNvSpPr>
            <p:nvPr/>
          </p:nvSpPr>
          <p:spPr bwMode="auto">
            <a:xfrm>
              <a:off x="1076" y="1757"/>
              <a:ext cx="21" cy="22"/>
            </a:xfrm>
            <a:prstGeom prst="line">
              <a:avLst/>
            </a:prstGeom>
            <a:noFill/>
            <a:ln w="444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3" name="Line 25"/>
            <p:cNvSpPr>
              <a:spLocks noChangeShapeType="1"/>
            </p:cNvSpPr>
            <p:nvPr/>
          </p:nvSpPr>
          <p:spPr bwMode="auto">
            <a:xfrm>
              <a:off x="1097" y="1779"/>
              <a:ext cx="12" cy="9"/>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4" name="Line 26"/>
            <p:cNvSpPr>
              <a:spLocks noChangeShapeType="1"/>
            </p:cNvSpPr>
            <p:nvPr/>
          </p:nvSpPr>
          <p:spPr bwMode="auto">
            <a:xfrm>
              <a:off x="1109" y="1788"/>
              <a:ext cx="11" cy="13"/>
            </a:xfrm>
            <a:prstGeom prst="line">
              <a:avLst/>
            </a:prstGeom>
            <a:noFill/>
            <a:ln w="444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5" name="Line 27"/>
            <p:cNvSpPr>
              <a:spLocks noChangeShapeType="1"/>
            </p:cNvSpPr>
            <p:nvPr/>
          </p:nvSpPr>
          <p:spPr bwMode="auto">
            <a:xfrm>
              <a:off x="1120" y="1801"/>
              <a:ext cx="7" cy="13"/>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6" name="Line 28"/>
            <p:cNvSpPr>
              <a:spLocks noChangeShapeType="1"/>
            </p:cNvSpPr>
            <p:nvPr/>
          </p:nvSpPr>
          <p:spPr bwMode="auto">
            <a:xfrm>
              <a:off x="1127" y="1814"/>
              <a:ext cx="1" cy="17"/>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7" name="Line 29"/>
            <p:cNvSpPr>
              <a:spLocks noChangeShapeType="1"/>
            </p:cNvSpPr>
            <p:nvPr/>
          </p:nvSpPr>
          <p:spPr bwMode="auto">
            <a:xfrm>
              <a:off x="1127" y="1831"/>
              <a:ext cx="1" cy="2"/>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8" name="Line 30"/>
            <p:cNvSpPr>
              <a:spLocks noChangeShapeType="1"/>
            </p:cNvSpPr>
            <p:nvPr/>
          </p:nvSpPr>
          <p:spPr bwMode="auto">
            <a:xfrm>
              <a:off x="1127" y="1831"/>
              <a:ext cx="1" cy="17"/>
            </a:xfrm>
            <a:prstGeom prst="line">
              <a:avLst/>
            </a:prstGeom>
            <a:noFill/>
            <a:ln w="317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39" name="Line 31"/>
            <p:cNvSpPr>
              <a:spLocks noChangeShapeType="1"/>
            </p:cNvSpPr>
            <p:nvPr/>
          </p:nvSpPr>
          <p:spPr bwMode="auto">
            <a:xfrm flipH="1">
              <a:off x="1120" y="1848"/>
              <a:ext cx="7" cy="13"/>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0" name="Line 32"/>
            <p:cNvSpPr>
              <a:spLocks noChangeShapeType="1"/>
            </p:cNvSpPr>
            <p:nvPr/>
          </p:nvSpPr>
          <p:spPr bwMode="auto">
            <a:xfrm flipH="1">
              <a:off x="1112" y="1861"/>
              <a:ext cx="8" cy="13"/>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1" name="Line 33"/>
            <p:cNvSpPr>
              <a:spLocks noChangeShapeType="1"/>
            </p:cNvSpPr>
            <p:nvPr/>
          </p:nvSpPr>
          <p:spPr bwMode="auto">
            <a:xfrm flipH="1">
              <a:off x="1101" y="1874"/>
              <a:ext cx="11" cy="8"/>
            </a:xfrm>
            <a:prstGeom prst="line">
              <a:avLst/>
            </a:prstGeom>
            <a:noFill/>
            <a:ln w="41275">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2" name="Line 34"/>
            <p:cNvSpPr>
              <a:spLocks noChangeShapeType="1"/>
            </p:cNvSpPr>
            <p:nvPr/>
          </p:nvSpPr>
          <p:spPr bwMode="auto">
            <a:xfrm flipH="1">
              <a:off x="1083" y="1882"/>
              <a:ext cx="18" cy="18"/>
            </a:xfrm>
            <a:prstGeom prst="line">
              <a:avLst/>
            </a:prstGeom>
            <a:noFill/>
            <a:ln w="4445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3" name="Line 35"/>
            <p:cNvSpPr>
              <a:spLocks noChangeShapeType="1"/>
            </p:cNvSpPr>
            <p:nvPr/>
          </p:nvSpPr>
          <p:spPr bwMode="auto">
            <a:xfrm flipH="1">
              <a:off x="1079" y="1900"/>
              <a:ext cx="4" cy="12"/>
            </a:xfrm>
            <a:prstGeom prst="line">
              <a:avLst/>
            </a:prstGeom>
            <a:noFill/>
            <a:ln w="3810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4" name="Line 36"/>
            <p:cNvSpPr>
              <a:spLocks noChangeShapeType="1"/>
            </p:cNvSpPr>
            <p:nvPr/>
          </p:nvSpPr>
          <p:spPr bwMode="auto">
            <a:xfrm flipH="1">
              <a:off x="1076" y="1912"/>
              <a:ext cx="3" cy="14"/>
            </a:xfrm>
            <a:prstGeom prst="line">
              <a:avLst/>
            </a:prstGeom>
            <a:noFill/>
            <a:ln w="38100">
              <a:solidFill>
                <a:srgbClr val="D90000"/>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5" name="Line 37"/>
            <p:cNvSpPr>
              <a:spLocks noChangeShapeType="1"/>
            </p:cNvSpPr>
            <p:nvPr/>
          </p:nvSpPr>
          <p:spPr bwMode="auto">
            <a:xfrm>
              <a:off x="1175" y="1990"/>
              <a:ext cx="2" cy="1"/>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6" name="Line 38"/>
            <p:cNvSpPr>
              <a:spLocks noChangeShapeType="1"/>
            </p:cNvSpPr>
            <p:nvPr/>
          </p:nvSpPr>
          <p:spPr bwMode="auto">
            <a:xfrm flipH="1">
              <a:off x="1170" y="1990"/>
              <a:ext cx="5" cy="22"/>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7" name="Line 39"/>
            <p:cNvSpPr>
              <a:spLocks noChangeShapeType="1"/>
            </p:cNvSpPr>
            <p:nvPr/>
          </p:nvSpPr>
          <p:spPr bwMode="auto">
            <a:xfrm flipH="1">
              <a:off x="1167" y="2012"/>
              <a:ext cx="3" cy="16"/>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8" name="Line 40"/>
            <p:cNvSpPr>
              <a:spLocks noChangeShapeType="1"/>
            </p:cNvSpPr>
            <p:nvPr/>
          </p:nvSpPr>
          <p:spPr bwMode="auto">
            <a:xfrm flipH="1">
              <a:off x="1161" y="2028"/>
              <a:ext cx="6" cy="1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49" name="Line 41"/>
            <p:cNvSpPr>
              <a:spLocks noChangeShapeType="1"/>
            </p:cNvSpPr>
            <p:nvPr/>
          </p:nvSpPr>
          <p:spPr bwMode="auto">
            <a:xfrm flipH="1">
              <a:off x="1149" y="2046"/>
              <a:ext cx="12" cy="16"/>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0" name="Line 42"/>
            <p:cNvSpPr>
              <a:spLocks noChangeShapeType="1"/>
            </p:cNvSpPr>
            <p:nvPr/>
          </p:nvSpPr>
          <p:spPr bwMode="auto">
            <a:xfrm flipH="1">
              <a:off x="1138" y="2062"/>
              <a:ext cx="11" cy="1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1" name="Line 43"/>
            <p:cNvSpPr>
              <a:spLocks noChangeShapeType="1"/>
            </p:cNvSpPr>
            <p:nvPr/>
          </p:nvSpPr>
          <p:spPr bwMode="auto">
            <a:xfrm flipH="1">
              <a:off x="1123" y="2072"/>
              <a:ext cx="15" cy="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2" name="Line 44"/>
            <p:cNvSpPr>
              <a:spLocks noChangeShapeType="1"/>
            </p:cNvSpPr>
            <p:nvPr/>
          </p:nvSpPr>
          <p:spPr bwMode="auto">
            <a:xfrm flipH="1">
              <a:off x="1109" y="2080"/>
              <a:ext cx="14" cy="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3" name="Line 45"/>
            <p:cNvSpPr>
              <a:spLocks noChangeShapeType="1"/>
            </p:cNvSpPr>
            <p:nvPr/>
          </p:nvSpPr>
          <p:spPr bwMode="auto">
            <a:xfrm flipH="1">
              <a:off x="1091" y="2088"/>
              <a:ext cx="18"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4" name="Line 46"/>
            <p:cNvSpPr>
              <a:spLocks noChangeShapeType="1"/>
            </p:cNvSpPr>
            <p:nvPr/>
          </p:nvSpPr>
          <p:spPr bwMode="auto">
            <a:xfrm>
              <a:off x="1091" y="2088"/>
              <a:ext cx="1"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5" name="Line 47"/>
            <p:cNvSpPr>
              <a:spLocks noChangeShapeType="1"/>
            </p:cNvSpPr>
            <p:nvPr/>
          </p:nvSpPr>
          <p:spPr bwMode="auto">
            <a:xfrm>
              <a:off x="1091" y="2088"/>
              <a:ext cx="1"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6" name="Line 48"/>
            <p:cNvSpPr>
              <a:spLocks noChangeShapeType="1"/>
            </p:cNvSpPr>
            <p:nvPr/>
          </p:nvSpPr>
          <p:spPr bwMode="auto">
            <a:xfrm flipH="1">
              <a:off x="1076" y="2088"/>
              <a:ext cx="15"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7" name="Line 49"/>
            <p:cNvSpPr>
              <a:spLocks noChangeShapeType="1"/>
            </p:cNvSpPr>
            <p:nvPr/>
          </p:nvSpPr>
          <p:spPr bwMode="auto">
            <a:xfrm flipH="1" flipV="1">
              <a:off x="1057" y="2080"/>
              <a:ext cx="19" cy="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8" name="Line 50"/>
            <p:cNvSpPr>
              <a:spLocks noChangeShapeType="1"/>
            </p:cNvSpPr>
            <p:nvPr/>
          </p:nvSpPr>
          <p:spPr bwMode="auto">
            <a:xfrm flipH="1" flipV="1">
              <a:off x="1042" y="2072"/>
              <a:ext cx="15" cy="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59" name="Line 51"/>
            <p:cNvSpPr>
              <a:spLocks noChangeShapeType="1"/>
            </p:cNvSpPr>
            <p:nvPr/>
          </p:nvSpPr>
          <p:spPr bwMode="auto">
            <a:xfrm flipH="1" flipV="1">
              <a:off x="1032" y="2062"/>
              <a:ext cx="10" cy="1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0" name="Line 52"/>
            <p:cNvSpPr>
              <a:spLocks noChangeShapeType="1"/>
            </p:cNvSpPr>
            <p:nvPr/>
          </p:nvSpPr>
          <p:spPr bwMode="auto">
            <a:xfrm flipH="1" flipV="1">
              <a:off x="1021" y="2046"/>
              <a:ext cx="11" cy="16"/>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1" name="Line 53"/>
            <p:cNvSpPr>
              <a:spLocks noChangeShapeType="1"/>
            </p:cNvSpPr>
            <p:nvPr/>
          </p:nvSpPr>
          <p:spPr bwMode="auto">
            <a:xfrm flipH="1" flipV="1">
              <a:off x="1013" y="2028"/>
              <a:ext cx="8" cy="1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2" name="Line 54"/>
            <p:cNvSpPr>
              <a:spLocks noChangeShapeType="1"/>
            </p:cNvSpPr>
            <p:nvPr/>
          </p:nvSpPr>
          <p:spPr bwMode="auto">
            <a:xfrm flipH="1" flipV="1">
              <a:off x="1010" y="2012"/>
              <a:ext cx="3" cy="16"/>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3" name="Line 55"/>
            <p:cNvSpPr>
              <a:spLocks noChangeShapeType="1"/>
            </p:cNvSpPr>
            <p:nvPr/>
          </p:nvSpPr>
          <p:spPr bwMode="auto">
            <a:xfrm flipH="1" flipV="1">
              <a:off x="1006" y="1990"/>
              <a:ext cx="4" cy="22"/>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4" name="Line 56"/>
            <p:cNvSpPr>
              <a:spLocks noChangeShapeType="1"/>
            </p:cNvSpPr>
            <p:nvPr/>
          </p:nvSpPr>
          <p:spPr bwMode="auto">
            <a:xfrm flipV="1">
              <a:off x="1006" y="1719"/>
              <a:ext cx="2" cy="271"/>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5" name="Line 57"/>
            <p:cNvSpPr>
              <a:spLocks noChangeShapeType="1"/>
            </p:cNvSpPr>
            <p:nvPr/>
          </p:nvSpPr>
          <p:spPr bwMode="auto">
            <a:xfrm>
              <a:off x="1006" y="1719"/>
              <a:ext cx="2" cy="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6" name="Line 58"/>
            <p:cNvSpPr>
              <a:spLocks noChangeShapeType="1"/>
            </p:cNvSpPr>
            <p:nvPr/>
          </p:nvSpPr>
          <p:spPr bwMode="auto">
            <a:xfrm flipH="1" flipV="1">
              <a:off x="1003" y="1697"/>
              <a:ext cx="3" cy="22"/>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7" name="Line 59"/>
            <p:cNvSpPr>
              <a:spLocks noChangeShapeType="1"/>
            </p:cNvSpPr>
            <p:nvPr/>
          </p:nvSpPr>
          <p:spPr bwMode="auto">
            <a:xfrm flipH="1" flipV="1">
              <a:off x="995" y="1685"/>
              <a:ext cx="8" cy="12"/>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8" name="Line 60"/>
            <p:cNvSpPr>
              <a:spLocks noChangeShapeType="1"/>
            </p:cNvSpPr>
            <p:nvPr/>
          </p:nvSpPr>
          <p:spPr bwMode="auto">
            <a:xfrm flipH="1" flipV="1">
              <a:off x="984" y="1671"/>
              <a:ext cx="11" cy="14"/>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69" name="Line 61"/>
            <p:cNvSpPr>
              <a:spLocks noChangeShapeType="1"/>
            </p:cNvSpPr>
            <p:nvPr/>
          </p:nvSpPr>
          <p:spPr bwMode="auto">
            <a:xfrm>
              <a:off x="984" y="1671"/>
              <a:ext cx="212"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0" name="Line 62"/>
            <p:cNvSpPr>
              <a:spLocks noChangeShapeType="1"/>
            </p:cNvSpPr>
            <p:nvPr/>
          </p:nvSpPr>
          <p:spPr bwMode="auto">
            <a:xfrm>
              <a:off x="1196" y="1671"/>
              <a:ext cx="2" cy="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1" name="Line 63"/>
            <p:cNvSpPr>
              <a:spLocks noChangeShapeType="1"/>
            </p:cNvSpPr>
            <p:nvPr/>
          </p:nvSpPr>
          <p:spPr bwMode="auto">
            <a:xfrm flipH="1">
              <a:off x="1185" y="1671"/>
              <a:ext cx="11" cy="14"/>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2" name="Line 64"/>
            <p:cNvSpPr>
              <a:spLocks noChangeShapeType="1"/>
            </p:cNvSpPr>
            <p:nvPr/>
          </p:nvSpPr>
          <p:spPr bwMode="auto">
            <a:xfrm flipH="1">
              <a:off x="1179" y="1685"/>
              <a:ext cx="6" cy="12"/>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3" name="Line 65"/>
            <p:cNvSpPr>
              <a:spLocks noChangeShapeType="1"/>
            </p:cNvSpPr>
            <p:nvPr/>
          </p:nvSpPr>
          <p:spPr bwMode="auto">
            <a:xfrm flipH="1">
              <a:off x="1175" y="1697"/>
              <a:ext cx="4" cy="1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4" name="Line 66"/>
            <p:cNvSpPr>
              <a:spLocks noChangeShapeType="1"/>
            </p:cNvSpPr>
            <p:nvPr/>
          </p:nvSpPr>
          <p:spPr bwMode="auto">
            <a:xfrm>
              <a:off x="1175" y="1715"/>
              <a:ext cx="2" cy="2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5" name="Freeform 67"/>
            <p:cNvSpPr>
              <a:spLocks/>
            </p:cNvSpPr>
            <p:nvPr/>
          </p:nvSpPr>
          <p:spPr bwMode="auto">
            <a:xfrm>
              <a:off x="1006" y="1182"/>
              <a:ext cx="169" cy="369"/>
            </a:xfrm>
            <a:custGeom>
              <a:avLst/>
              <a:gdLst>
                <a:gd name="T0" fmla="*/ 2147483647 w 92"/>
                <a:gd name="T1" fmla="*/ 2147483647 h 172"/>
                <a:gd name="T2" fmla="*/ 2147483647 w 92"/>
                <a:gd name="T3" fmla="*/ 2147483647 h 172"/>
                <a:gd name="T4" fmla="*/ 2147483647 w 92"/>
                <a:gd name="T5" fmla="*/ 2147483647 h 172"/>
                <a:gd name="T6" fmla="*/ 2147483647 w 92"/>
                <a:gd name="T7" fmla="*/ 2147483647 h 172"/>
                <a:gd name="T8" fmla="*/ 2147483647 w 92"/>
                <a:gd name="T9" fmla="*/ 2147483647 h 172"/>
                <a:gd name="T10" fmla="*/ 2147483647 w 92"/>
                <a:gd name="T11" fmla="*/ 2147483647 h 172"/>
                <a:gd name="T12" fmla="*/ 2147483647 w 92"/>
                <a:gd name="T13" fmla="*/ 2147483647 h 172"/>
                <a:gd name="T14" fmla="*/ 2147483647 w 92"/>
                <a:gd name="T15" fmla="*/ 2147483647 h 172"/>
                <a:gd name="T16" fmla="*/ 2147483647 w 92"/>
                <a:gd name="T17" fmla="*/ 2147483647 h 172"/>
                <a:gd name="T18" fmla="*/ 2147483647 w 92"/>
                <a:gd name="T19" fmla="*/ 2147483647 h 172"/>
                <a:gd name="T20" fmla="*/ 2147483647 w 92"/>
                <a:gd name="T21" fmla="*/ 2147483647 h 172"/>
                <a:gd name="T22" fmla="*/ 2147483647 w 92"/>
                <a:gd name="T23" fmla="*/ 2147483647 h 172"/>
                <a:gd name="T24" fmla="*/ 2147483647 w 92"/>
                <a:gd name="T25" fmla="*/ 2147483647 h 172"/>
                <a:gd name="T26" fmla="*/ 2147483647 w 92"/>
                <a:gd name="T27" fmla="*/ 2147483647 h 172"/>
                <a:gd name="T28" fmla="*/ 2147483647 w 92"/>
                <a:gd name="T29" fmla="*/ 2147483647 h 172"/>
                <a:gd name="T30" fmla="*/ 2147483647 w 92"/>
                <a:gd name="T31" fmla="*/ 2147483647 h 172"/>
                <a:gd name="T32" fmla="*/ 2147483647 w 92"/>
                <a:gd name="T33" fmla="*/ 2147483647 h 172"/>
                <a:gd name="T34" fmla="*/ 2147483647 w 92"/>
                <a:gd name="T35" fmla="*/ 2147483647 h 172"/>
                <a:gd name="T36" fmla="*/ 2147483647 w 92"/>
                <a:gd name="T37" fmla="*/ 2147483647 h 172"/>
                <a:gd name="T38" fmla="*/ 2147483647 w 92"/>
                <a:gd name="T39" fmla="*/ 2147483647 h 172"/>
                <a:gd name="T40" fmla="*/ 2147483647 w 92"/>
                <a:gd name="T41" fmla="*/ 2147483647 h 172"/>
                <a:gd name="T42" fmla="*/ 2147483647 w 92"/>
                <a:gd name="T43" fmla="*/ 2147483647 h 172"/>
                <a:gd name="T44" fmla="*/ 2147483647 w 92"/>
                <a:gd name="T45" fmla="*/ 2147483647 h 172"/>
                <a:gd name="T46" fmla="*/ 2147483647 w 92"/>
                <a:gd name="T47" fmla="*/ 2147483647 h 172"/>
                <a:gd name="T48" fmla="*/ 2147483647 w 92"/>
                <a:gd name="T49" fmla="*/ 2147483647 h 172"/>
                <a:gd name="T50" fmla="*/ 2147483647 w 92"/>
                <a:gd name="T51" fmla="*/ 2147483647 h 172"/>
                <a:gd name="T52" fmla="*/ 2147483647 w 92"/>
                <a:gd name="T53" fmla="*/ 2147483647 h 172"/>
                <a:gd name="T54" fmla="*/ 2147483647 w 92"/>
                <a:gd name="T55" fmla="*/ 2147483647 h 172"/>
                <a:gd name="T56" fmla="*/ 2147483647 w 92"/>
                <a:gd name="T57" fmla="*/ 2147483647 h 172"/>
                <a:gd name="T58" fmla="*/ 2147483647 w 92"/>
                <a:gd name="T59" fmla="*/ 2147483647 h 172"/>
                <a:gd name="T60" fmla="*/ 2147483647 w 92"/>
                <a:gd name="T61" fmla="*/ 2147483647 h 172"/>
                <a:gd name="T62" fmla="*/ 2147483647 w 92"/>
                <a:gd name="T63" fmla="*/ 2147483647 h 172"/>
                <a:gd name="T64" fmla="*/ 2147483647 w 92"/>
                <a:gd name="T65" fmla="*/ 2147483647 h 172"/>
                <a:gd name="T66" fmla="*/ 2147483647 w 92"/>
                <a:gd name="T67" fmla="*/ 2147483647 h 172"/>
                <a:gd name="T68" fmla="*/ 2147483647 w 92"/>
                <a:gd name="T69" fmla="*/ 2147483647 h 172"/>
                <a:gd name="T70" fmla="*/ 2147483647 w 92"/>
                <a:gd name="T71" fmla="*/ 2147483647 h 172"/>
                <a:gd name="T72" fmla="*/ 2147483647 w 92"/>
                <a:gd name="T73" fmla="*/ 2147483647 h 172"/>
                <a:gd name="T74" fmla="*/ 2147483647 w 92"/>
                <a:gd name="T75" fmla="*/ 2147483647 h 172"/>
                <a:gd name="T76" fmla="*/ 2147483647 w 92"/>
                <a:gd name="T77" fmla="*/ 2147483647 h 172"/>
                <a:gd name="T78" fmla="*/ 2147483647 w 92"/>
                <a:gd name="T79" fmla="*/ 2147483647 h 172"/>
                <a:gd name="T80" fmla="*/ 2147483647 w 92"/>
                <a:gd name="T81" fmla="*/ 2147483647 h 172"/>
                <a:gd name="T82" fmla="*/ 2147483647 w 92"/>
                <a:gd name="T83" fmla="*/ 2147483647 h 172"/>
                <a:gd name="T84" fmla="*/ 2147483647 w 92"/>
                <a:gd name="T85" fmla="*/ 2147483647 h 172"/>
                <a:gd name="T86" fmla="*/ 2147483647 w 92"/>
                <a:gd name="T87" fmla="*/ 2147483647 h 172"/>
                <a:gd name="T88" fmla="*/ 2147483647 w 92"/>
                <a:gd name="T89" fmla="*/ 2147483647 h 172"/>
                <a:gd name="T90" fmla="*/ 2147483647 w 92"/>
                <a:gd name="T91" fmla="*/ 2147483647 h 172"/>
                <a:gd name="T92" fmla="*/ 2147483647 w 92"/>
                <a:gd name="T93" fmla="*/ 2147483647 h 172"/>
                <a:gd name="T94" fmla="*/ 2147483647 w 92"/>
                <a:gd name="T95" fmla="*/ 2147483647 h 172"/>
                <a:gd name="T96" fmla="*/ 2147483647 w 92"/>
                <a:gd name="T97" fmla="*/ 2147483647 h 172"/>
                <a:gd name="T98" fmla="*/ 2147483647 w 92"/>
                <a:gd name="T99" fmla="*/ 2147483647 h 172"/>
                <a:gd name="T100" fmla="*/ 2147483647 w 92"/>
                <a:gd name="T101" fmla="*/ 2147483647 h 172"/>
                <a:gd name="T102" fmla="*/ 2147483647 w 92"/>
                <a:gd name="T103" fmla="*/ 2147483647 h 172"/>
                <a:gd name="T104" fmla="*/ 2147483647 w 92"/>
                <a:gd name="T105" fmla="*/ 2147483647 h 172"/>
                <a:gd name="T106" fmla="*/ 2147483647 w 92"/>
                <a:gd name="T107" fmla="*/ 2147483647 h 1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172"/>
                <a:gd name="T164" fmla="*/ 92 w 92"/>
                <a:gd name="T165" fmla="*/ 172 h 1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172">
                  <a:moveTo>
                    <a:pt x="80" y="120"/>
                  </a:moveTo>
                  <a:lnTo>
                    <a:pt x="80" y="120"/>
                  </a:lnTo>
                  <a:lnTo>
                    <a:pt x="82" y="116"/>
                  </a:lnTo>
                  <a:lnTo>
                    <a:pt x="88" y="114"/>
                  </a:lnTo>
                  <a:lnTo>
                    <a:pt x="90" y="114"/>
                  </a:lnTo>
                  <a:lnTo>
                    <a:pt x="82" y="88"/>
                  </a:lnTo>
                  <a:lnTo>
                    <a:pt x="72" y="56"/>
                  </a:lnTo>
                  <a:lnTo>
                    <a:pt x="70" y="56"/>
                  </a:lnTo>
                  <a:lnTo>
                    <a:pt x="64" y="54"/>
                  </a:lnTo>
                  <a:lnTo>
                    <a:pt x="62" y="50"/>
                  </a:lnTo>
                  <a:lnTo>
                    <a:pt x="64" y="46"/>
                  </a:lnTo>
                  <a:lnTo>
                    <a:pt x="66" y="44"/>
                  </a:lnTo>
                  <a:lnTo>
                    <a:pt x="62" y="34"/>
                  </a:lnTo>
                  <a:lnTo>
                    <a:pt x="60" y="30"/>
                  </a:lnTo>
                  <a:lnTo>
                    <a:pt x="58" y="26"/>
                  </a:lnTo>
                  <a:lnTo>
                    <a:pt x="58" y="22"/>
                  </a:lnTo>
                  <a:lnTo>
                    <a:pt x="52" y="6"/>
                  </a:lnTo>
                  <a:lnTo>
                    <a:pt x="48" y="8"/>
                  </a:lnTo>
                  <a:lnTo>
                    <a:pt x="44" y="6"/>
                  </a:lnTo>
                  <a:lnTo>
                    <a:pt x="42" y="2"/>
                  </a:lnTo>
                  <a:lnTo>
                    <a:pt x="42" y="0"/>
                  </a:lnTo>
                  <a:lnTo>
                    <a:pt x="34" y="20"/>
                  </a:lnTo>
                  <a:lnTo>
                    <a:pt x="38" y="20"/>
                  </a:lnTo>
                  <a:lnTo>
                    <a:pt x="42" y="22"/>
                  </a:lnTo>
                  <a:lnTo>
                    <a:pt x="44" y="26"/>
                  </a:lnTo>
                  <a:lnTo>
                    <a:pt x="42" y="32"/>
                  </a:lnTo>
                  <a:lnTo>
                    <a:pt x="38" y="34"/>
                  </a:lnTo>
                  <a:lnTo>
                    <a:pt x="34" y="32"/>
                  </a:lnTo>
                  <a:lnTo>
                    <a:pt x="30" y="28"/>
                  </a:lnTo>
                  <a:lnTo>
                    <a:pt x="24" y="46"/>
                  </a:lnTo>
                  <a:lnTo>
                    <a:pt x="26" y="50"/>
                  </a:lnTo>
                  <a:lnTo>
                    <a:pt x="24" y="56"/>
                  </a:lnTo>
                  <a:lnTo>
                    <a:pt x="20" y="58"/>
                  </a:lnTo>
                  <a:lnTo>
                    <a:pt x="16" y="70"/>
                  </a:lnTo>
                  <a:lnTo>
                    <a:pt x="18" y="74"/>
                  </a:lnTo>
                  <a:lnTo>
                    <a:pt x="16" y="78"/>
                  </a:lnTo>
                  <a:lnTo>
                    <a:pt x="12" y="82"/>
                  </a:lnTo>
                  <a:lnTo>
                    <a:pt x="4" y="110"/>
                  </a:lnTo>
                  <a:lnTo>
                    <a:pt x="0" y="128"/>
                  </a:lnTo>
                  <a:lnTo>
                    <a:pt x="2" y="136"/>
                  </a:lnTo>
                  <a:lnTo>
                    <a:pt x="4" y="144"/>
                  </a:lnTo>
                  <a:lnTo>
                    <a:pt x="8" y="152"/>
                  </a:lnTo>
                  <a:lnTo>
                    <a:pt x="14" y="158"/>
                  </a:lnTo>
                  <a:lnTo>
                    <a:pt x="20" y="164"/>
                  </a:lnTo>
                  <a:lnTo>
                    <a:pt x="28" y="170"/>
                  </a:lnTo>
                  <a:lnTo>
                    <a:pt x="38" y="172"/>
                  </a:lnTo>
                  <a:lnTo>
                    <a:pt x="46" y="172"/>
                  </a:lnTo>
                  <a:lnTo>
                    <a:pt x="56" y="172"/>
                  </a:lnTo>
                  <a:lnTo>
                    <a:pt x="64" y="170"/>
                  </a:lnTo>
                  <a:lnTo>
                    <a:pt x="72" y="164"/>
                  </a:lnTo>
                  <a:lnTo>
                    <a:pt x="78" y="160"/>
                  </a:lnTo>
                  <a:lnTo>
                    <a:pt x="84" y="152"/>
                  </a:lnTo>
                  <a:lnTo>
                    <a:pt x="88" y="144"/>
                  </a:lnTo>
                  <a:lnTo>
                    <a:pt x="90" y="136"/>
                  </a:lnTo>
                  <a:lnTo>
                    <a:pt x="92" y="128"/>
                  </a:lnTo>
                  <a:lnTo>
                    <a:pt x="92" y="126"/>
                  </a:lnTo>
                  <a:lnTo>
                    <a:pt x="88" y="128"/>
                  </a:lnTo>
                  <a:lnTo>
                    <a:pt x="82" y="126"/>
                  </a:lnTo>
                  <a:lnTo>
                    <a:pt x="80" y="120"/>
                  </a:lnTo>
                  <a:lnTo>
                    <a:pt x="80" y="96"/>
                  </a:lnTo>
                  <a:lnTo>
                    <a:pt x="78" y="100"/>
                  </a:lnTo>
                  <a:lnTo>
                    <a:pt x="72" y="104"/>
                  </a:lnTo>
                  <a:lnTo>
                    <a:pt x="66" y="100"/>
                  </a:lnTo>
                  <a:lnTo>
                    <a:pt x="64" y="96"/>
                  </a:lnTo>
                  <a:lnTo>
                    <a:pt x="66" y="90"/>
                  </a:lnTo>
                  <a:lnTo>
                    <a:pt x="72" y="88"/>
                  </a:lnTo>
                  <a:lnTo>
                    <a:pt x="78" y="90"/>
                  </a:lnTo>
                  <a:lnTo>
                    <a:pt x="80" y="96"/>
                  </a:lnTo>
                  <a:lnTo>
                    <a:pt x="80" y="120"/>
                  </a:lnTo>
                  <a:lnTo>
                    <a:pt x="64" y="68"/>
                  </a:lnTo>
                  <a:lnTo>
                    <a:pt x="68" y="70"/>
                  </a:lnTo>
                  <a:lnTo>
                    <a:pt x="70" y="74"/>
                  </a:lnTo>
                  <a:lnTo>
                    <a:pt x="68" y="80"/>
                  </a:lnTo>
                  <a:lnTo>
                    <a:pt x="64" y="82"/>
                  </a:lnTo>
                  <a:lnTo>
                    <a:pt x="58" y="80"/>
                  </a:lnTo>
                  <a:lnTo>
                    <a:pt x="56" y="74"/>
                  </a:lnTo>
                  <a:lnTo>
                    <a:pt x="58" y="70"/>
                  </a:lnTo>
                  <a:lnTo>
                    <a:pt x="64" y="68"/>
                  </a:lnTo>
                  <a:lnTo>
                    <a:pt x="80" y="120"/>
                  </a:lnTo>
                  <a:lnTo>
                    <a:pt x="46" y="44"/>
                  </a:lnTo>
                  <a:lnTo>
                    <a:pt x="52" y="46"/>
                  </a:lnTo>
                  <a:lnTo>
                    <a:pt x="54" y="50"/>
                  </a:lnTo>
                  <a:lnTo>
                    <a:pt x="52" y="56"/>
                  </a:lnTo>
                  <a:lnTo>
                    <a:pt x="46" y="58"/>
                  </a:lnTo>
                  <a:lnTo>
                    <a:pt x="42" y="56"/>
                  </a:lnTo>
                  <a:lnTo>
                    <a:pt x="40" y="50"/>
                  </a:lnTo>
                  <a:lnTo>
                    <a:pt x="42" y="46"/>
                  </a:lnTo>
                  <a:lnTo>
                    <a:pt x="46" y="44"/>
                  </a:lnTo>
                  <a:lnTo>
                    <a:pt x="80" y="120"/>
                  </a:lnTo>
                  <a:lnTo>
                    <a:pt x="36" y="68"/>
                  </a:lnTo>
                  <a:lnTo>
                    <a:pt x="40" y="70"/>
                  </a:lnTo>
                  <a:lnTo>
                    <a:pt x="42" y="74"/>
                  </a:lnTo>
                  <a:lnTo>
                    <a:pt x="40" y="80"/>
                  </a:lnTo>
                  <a:lnTo>
                    <a:pt x="36" y="82"/>
                  </a:lnTo>
                  <a:lnTo>
                    <a:pt x="30" y="80"/>
                  </a:lnTo>
                  <a:lnTo>
                    <a:pt x="28" y="74"/>
                  </a:lnTo>
                  <a:lnTo>
                    <a:pt x="30" y="70"/>
                  </a:lnTo>
                  <a:lnTo>
                    <a:pt x="36" y="68"/>
                  </a:lnTo>
                  <a:lnTo>
                    <a:pt x="80" y="120"/>
                  </a:lnTo>
                  <a:lnTo>
                    <a:pt x="4" y="122"/>
                  </a:lnTo>
                  <a:lnTo>
                    <a:pt x="6" y="116"/>
                  </a:lnTo>
                  <a:lnTo>
                    <a:pt x="12" y="114"/>
                  </a:lnTo>
                  <a:lnTo>
                    <a:pt x="16" y="116"/>
                  </a:lnTo>
                  <a:lnTo>
                    <a:pt x="18" y="122"/>
                  </a:lnTo>
                  <a:lnTo>
                    <a:pt x="16" y="126"/>
                  </a:lnTo>
                  <a:lnTo>
                    <a:pt x="12" y="128"/>
                  </a:lnTo>
                  <a:lnTo>
                    <a:pt x="6" y="126"/>
                  </a:lnTo>
                  <a:lnTo>
                    <a:pt x="4" y="122"/>
                  </a:lnTo>
                  <a:lnTo>
                    <a:pt x="80" y="120"/>
                  </a:lnTo>
                  <a:lnTo>
                    <a:pt x="20" y="154"/>
                  </a:lnTo>
                  <a:lnTo>
                    <a:pt x="14" y="152"/>
                  </a:lnTo>
                  <a:lnTo>
                    <a:pt x="12" y="146"/>
                  </a:lnTo>
                  <a:lnTo>
                    <a:pt x="14" y="142"/>
                  </a:lnTo>
                  <a:lnTo>
                    <a:pt x="20" y="140"/>
                  </a:lnTo>
                  <a:lnTo>
                    <a:pt x="24" y="142"/>
                  </a:lnTo>
                  <a:lnTo>
                    <a:pt x="26" y="146"/>
                  </a:lnTo>
                  <a:lnTo>
                    <a:pt x="24" y="152"/>
                  </a:lnTo>
                  <a:lnTo>
                    <a:pt x="20" y="154"/>
                  </a:lnTo>
                  <a:lnTo>
                    <a:pt x="80" y="120"/>
                  </a:lnTo>
                  <a:lnTo>
                    <a:pt x="22" y="104"/>
                  </a:lnTo>
                  <a:lnTo>
                    <a:pt x="16" y="102"/>
                  </a:lnTo>
                  <a:lnTo>
                    <a:pt x="14" y="96"/>
                  </a:lnTo>
                  <a:lnTo>
                    <a:pt x="16" y="92"/>
                  </a:lnTo>
                  <a:lnTo>
                    <a:pt x="22" y="90"/>
                  </a:lnTo>
                  <a:lnTo>
                    <a:pt x="26" y="92"/>
                  </a:lnTo>
                  <a:lnTo>
                    <a:pt x="28" y="96"/>
                  </a:lnTo>
                  <a:lnTo>
                    <a:pt x="26" y="102"/>
                  </a:lnTo>
                  <a:lnTo>
                    <a:pt x="22" y="104"/>
                  </a:lnTo>
                  <a:lnTo>
                    <a:pt x="80" y="120"/>
                  </a:lnTo>
                  <a:lnTo>
                    <a:pt x="30" y="122"/>
                  </a:lnTo>
                  <a:lnTo>
                    <a:pt x="32" y="116"/>
                  </a:lnTo>
                  <a:lnTo>
                    <a:pt x="36" y="114"/>
                  </a:lnTo>
                  <a:lnTo>
                    <a:pt x="42" y="116"/>
                  </a:lnTo>
                  <a:lnTo>
                    <a:pt x="44" y="122"/>
                  </a:lnTo>
                  <a:lnTo>
                    <a:pt x="42" y="126"/>
                  </a:lnTo>
                  <a:lnTo>
                    <a:pt x="36" y="128"/>
                  </a:lnTo>
                  <a:lnTo>
                    <a:pt x="32" y="126"/>
                  </a:lnTo>
                  <a:lnTo>
                    <a:pt x="30" y="122"/>
                  </a:lnTo>
                  <a:lnTo>
                    <a:pt x="80" y="120"/>
                  </a:lnTo>
                  <a:lnTo>
                    <a:pt x="46" y="154"/>
                  </a:lnTo>
                  <a:lnTo>
                    <a:pt x="42" y="152"/>
                  </a:lnTo>
                  <a:lnTo>
                    <a:pt x="40" y="146"/>
                  </a:lnTo>
                  <a:lnTo>
                    <a:pt x="42" y="142"/>
                  </a:lnTo>
                  <a:lnTo>
                    <a:pt x="46" y="140"/>
                  </a:lnTo>
                  <a:lnTo>
                    <a:pt x="52" y="142"/>
                  </a:lnTo>
                  <a:lnTo>
                    <a:pt x="54" y="146"/>
                  </a:lnTo>
                  <a:lnTo>
                    <a:pt x="52" y="152"/>
                  </a:lnTo>
                  <a:lnTo>
                    <a:pt x="46" y="154"/>
                  </a:lnTo>
                  <a:lnTo>
                    <a:pt x="80" y="120"/>
                  </a:lnTo>
                  <a:lnTo>
                    <a:pt x="48" y="104"/>
                  </a:lnTo>
                  <a:lnTo>
                    <a:pt x="44" y="102"/>
                  </a:lnTo>
                  <a:lnTo>
                    <a:pt x="42" y="96"/>
                  </a:lnTo>
                  <a:lnTo>
                    <a:pt x="44" y="92"/>
                  </a:lnTo>
                  <a:lnTo>
                    <a:pt x="48" y="90"/>
                  </a:lnTo>
                  <a:lnTo>
                    <a:pt x="54" y="92"/>
                  </a:lnTo>
                  <a:lnTo>
                    <a:pt x="56" y="96"/>
                  </a:lnTo>
                  <a:lnTo>
                    <a:pt x="54" y="102"/>
                  </a:lnTo>
                  <a:lnTo>
                    <a:pt x="48" y="104"/>
                  </a:lnTo>
                  <a:lnTo>
                    <a:pt x="80" y="120"/>
                  </a:lnTo>
                  <a:lnTo>
                    <a:pt x="56" y="122"/>
                  </a:lnTo>
                  <a:lnTo>
                    <a:pt x="58" y="116"/>
                  </a:lnTo>
                  <a:lnTo>
                    <a:pt x="64" y="114"/>
                  </a:lnTo>
                  <a:lnTo>
                    <a:pt x="70" y="116"/>
                  </a:lnTo>
                  <a:lnTo>
                    <a:pt x="72" y="122"/>
                  </a:lnTo>
                  <a:lnTo>
                    <a:pt x="70" y="126"/>
                  </a:lnTo>
                  <a:lnTo>
                    <a:pt x="64" y="128"/>
                  </a:lnTo>
                  <a:lnTo>
                    <a:pt x="58" y="126"/>
                  </a:lnTo>
                  <a:lnTo>
                    <a:pt x="56" y="122"/>
                  </a:lnTo>
                  <a:lnTo>
                    <a:pt x="80" y="120"/>
                  </a:lnTo>
                  <a:lnTo>
                    <a:pt x="74" y="154"/>
                  </a:lnTo>
                  <a:lnTo>
                    <a:pt x="70" y="152"/>
                  </a:lnTo>
                  <a:lnTo>
                    <a:pt x="68" y="146"/>
                  </a:lnTo>
                  <a:lnTo>
                    <a:pt x="70" y="142"/>
                  </a:lnTo>
                  <a:lnTo>
                    <a:pt x="74" y="140"/>
                  </a:lnTo>
                  <a:lnTo>
                    <a:pt x="80" y="142"/>
                  </a:lnTo>
                  <a:lnTo>
                    <a:pt x="82" y="146"/>
                  </a:lnTo>
                  <a:lnTo>
                    <a:pt x="80" y="152"/>
                  </a:lnTo>
                  <a:lnTo>
                    <a:pt x="74" y="154"/>
                  </a:lnTo>
                  <a:lnTo>
                    <a:pt x="80" y="12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6" name="Freeform 68"/>
            <p:cNvSpPr>
              <a:spLocks/>
            </p:cNvSpPr>
            <p:nvPr/>
          </p:nvSpPr>
          <p:spPr bwMode="auto">
            <a:xfrm>
              <a:off x="1083" y="1156"/>
              <a:ext cx="11" cy="22"/>
            </a:xfrm>
            <a:custGeom>
              <a:avLst/>
              <a:gdLst>
                <a:gd name="T0" fmla="*/ 2147483647 w 6"/>
                <a:gd name="T1" fmla="*/ 2147483647 h 10"/>
                <a:gd name="T2" fmla="*/ 2147483647 w 6"/>
                <a:gd name="T3" fmla="*/ 2147483647 h 10"/>
                <a:gd name="T4" fmla="*/ 2147483647 w 6"/>
                <a:gd name="T5" fmla="*/ 0 h 10"/>
                <a:gd name="T6" fmla="*/ 2147483647 w 6"/>
                <a:gd name="T7" fmla="*/ 0 h 10"/>
                <a:gd name="T8" fmla="*/ 0 w 6"/>
                <a:gd name="T9" fmla="*/ 2147483647 h 10"/>
                <a:gd name="T10" fmla="*/ 0 w 6"/>
                <a:gd name="T11" fmla="*/ 2147483647 h 10"/>
                <a:gd name="T12" fmla="*/ 2147483647 w 6"/>
                <a:gd name="T13" fmla="*/ 2147483647 h 10"/>
                <a:gd name="T14" fmla="*/ 2147483647 w 6"/>
                <a:gd name="T15" fmla="*/ 2147483647 h 10"/>
                <a:gd name="T16" fmla="*/ 2147483647 w 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0"/>
                <a:gd name="T29" fmla="*/ 6 w 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0">
                  <a:moveTo>
                    <a:pt x="6" y="6"/>
                  </a:moveTo>
                  <a:lnTo>
                    <a:pt x="6" y="6"/>
                  </a:lnTo>
                  <a:lnTo>
                    <a:pt x="4" y="0"/>
                  </a:lnTo>
                  <a:lnTo>
                    <a:pt x="0" y="10"/>
                  </a:lnTo>
                  <a:lnTo>
                    <a:pt x="2" y="6"/>
                  </a:lnTo>
                  <a:lnTo>
                    <a:pt x="6" y="6"/>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7" name="Freeform 69"/>
            <p:cNvSpPr>
              <a:spLocks/>
            </p:cNvSpPr>
            <p:nvPr/>
          </p:nvSpPr>
          <p:spPr bwMode="auto">
            <a:xfrm>
              <a:off x="1130" y="1483"/>
              <a:ext cx="26" cy="30"/>
            </a:xfrm>
            <a:custGeom>
              <a:avLst/>
              <a:gdLst>
                <a:gd name="T0" fmla="*/ 2147483647 w 14"/>
                <a:gd name="T1" fmla="*/ 0 h 14"/>
                <a:gd name="T2" fmla="*/ 2147483647 w 14"/>
                <a:gd name="T3" fmla="*/ 0 h 14"/>
                <a:gd name="T4" fmla="*/ 2147483647 w 14"/>
                <a:gd name="T5" fmla="*/ 2147483647 h 14"/>
                <a:gd name="T6" fmla="*/ 0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0 h 14"/>
                <a:gd name="T26" fmla="*/ 2147483647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0"/>
                  </a:moveTo>
                  <a:lnTo>
                    <a:pt x="6" y="0"/>
                  </a:lnTo>
                  <a:lnTo>
                    <a:pt x="2" y="2"/>
                  </a:lnTo>
                  <a:lnTo>
                    <a:pt x="0" y="6"/>
                  </a:lnTo>
                  <a:lnTo>
                    <a:pt x="2" y="12"/>
                  </a:lnTo>
                  <a:lnTo>
                    <a:pt x="6" y="14"/>
                  </a:lnTo>
                  <a:lnTo>
                    <a:pt x="12" y="12"/>
                  </a:lnTo>
                  <a:lnTo>
                    <a:pt x="14" y="6"/>
                  </a:lnTo>
                  <a:lnTo>
                    <a:pt x="12"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8" name="Freeform 70"/>
            <p:cNvSpPr>
              <a:spLocks/>
            </p:cNvSpPr>
            <p:nvPr/>
          </p:nvSpPr>
          <p:spPr bwMode="auto">
            <a:xfrm>
              <a:off x="1079" y="1483"/>
              <a:ext cx="26" cy="30"/>
            </a:xfrm>
            <a:custGeom>
              <a:avLst/>
              <a:gdLst>
                <a:gd name="T0" fmla="*/ 2147483647 w 14"/>
                <a:gd name="T1" fmla="*/ 0 h 14"/>
                <a:gd name="T2" fmla="*/ 2147483647 w 14"/>
                <a:gd name="T3" fmla="*/ 0 h 14"/>
                <a:gd name="T4" fmla="*/ 2147483647 w 14"/>
                <a:gd name="T5" fmla="*/ 2147483647 h 14"/>
                <a:gd name="T6" fmla="*/ 0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0 h 14"/>
                <a:gd name="T26" fmla="*/ 2147483647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0"/>
                  </a:moveTo>
                  <a:lnTo>
                    <a:pt x="6" y="0"/>
                  </a:lnTo>
                  <a:lnTo>
                    <a:pt x="2" y="2"/>
                  </a:lnTo>
                  <a:lnTo>
                    <a:pt x="0" y="6"/>
                  </a:lnTo>
                  <a:lnTo>
                    <a:pt x="2" y="12"/>
                  </a:lnTo>
                  <a:lnTo>
                    <a:pt x="6" y="14"/>
                  </a:lnTo>
                  <a:lnTo>
                    <a:pt x="12" y="12"/>
                  </a:lnTo>
                  <a:lnTo>
                    <a:pt x="14" y="6"/>
                  </a:lnTo>
                  <a:lnTo>
                    <a:pt x="12"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79" name="Freeform 71"/>
            <p:cNvSpPr>
              <a:spLocks/>
            </p:cNvSpPr>
            <p:nvPr/>
          </p:nvSpPr>
          <p:spPr bwMode="auto">
            <a:xfrm>
              <a:off x="1027" y="1483"/>
              <a:ext cx="26" cy="30"/>
            </a:xfrm>
            <a:custGeom>
              <a:avLst/>
              <a:gdLst>
                <a:gd name="T0" fmla="*/ 2147483647 w 14"/>
                <a:gd name="T1" fmla="*/ 0 h 14"/>
                <a:gd name="T2" fmla="*/ 2147483647 w 14"/>
                <a:gd name="T3" fmla="*/ 0 h 14"/>
                <a:gd name="T4" fmla="*/ 2147483647 w 14"/>
                <a:gd name="T5" fmla="*/ 2147483647 h 14"/>
                <a:gd name="T6" fmla="*/ 0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0 h 14"/>
                <a:gd name="T26" fmla="*/ 2147483647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0"/>
                  </a:moveTo>
                  <a:lnTo>
                    <a:pt x="8" y="0"/>
                  </a:lnTo>
                  <a:lnTo>
                    <a:pt x="2" y="2"/>
                  </a:lnTo>
                  <a:lnTo>
                    <a:pt x="0" y="6"/>
                  </a:lnTo>
                  <a:lnTo>
                    <a:pt x="2" y="12"/>
                  </a:lnTo>
                  <a:lnTo>
                    <a:pt x="8" y="14"/>
                  </a:lnTo>
                  <a:lnTo>
                    <a:pt x="12" y="12"/>
                  </a:lnTo>
                  <a:lnTo>
                    <a:pt x="14" y="6"/>
                  </a:lnTo>
                  <a:lnTo>
                    <a:pt x="12" y="2"/>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0" name="Freeform 72"/>
            <p:cNvSpPr>
              <a:spLocks/>
            </p:cNvSpPr>
            <p:nvPr/>
          </p:nvSpPr>
          <p:spPr bwMode="auto">
            <a:xfrm>
              <a:off x="1109" y="1427"/>
              <a:ext cx="29" cy="30"/>
            </a:xfrm>
            <a:custGeom>
              <a:avLst/>
              <a:gdLst>
                <a:gd name="T0" fmla="*/ 2147483647 w 16"/>
                <a:gd name="T1" fmla="*/ 2147483647 h 14"/>
                <a:gd name="T2" fmla="*/ 2147483647 w 16"/>
                <a:gd name="T3" fmla="*/ 2147483647 h 14"/>
                <a:gd name="T4" fmla="*/ 2147483647 w 16"/>
                <a:gd name="T5" fmla="*/ 2147483647 h 14"/>
                <a:gd name="T6" fmla="*/ 2147483647 w 16"/>
                <a:gd name="T7" fmla="*/ 0 h 14"/>
                <a:gd name="T8" fmla="*/ 2147483647 w 16"/>
                <a:gd name="T9" fmla="*/ 0 h 14"/>
                <a:gd name="T10" fmla="*/ 2147483647 w 16"/>
                <a:gd name="T11" fmla="*/ 2147483647 h 14"/>
                <a:gd name="T12" fmla="*/ 0 w 16"/>
                <a:gd name="T13" fmla="*/ 2147483647 h 14"/>
                <a:gd name="T14" fmla="*/ 0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8"/>
                  </a:moveTo>
                  <a:lnTo>
                    <a:pt x="16" y="8"/>
                  </a:lnTo>
                  <a:lnTo>
                    <a:pt x="14" y="2"/>
                  </a:lnTo>
                  <a:lnTo>
                    <a:pt x="8" y="0"/>
                  </a:lnTo>
                  <a:lnTo>
                    <a:pt x="2" y="2"/>
                  </a:lnTo>
                  <a:lnTo>
                    <a:pt x="0" y="8"/>
                  </a:lnTo>
                  <a:lnTo>
                    <a:pt x="2" y="12"/>
                  </a:lnTo>
                  <a:lnTo>
                    <a:pt x="8" y="14"/>
                  </a:lnTo>
                  <a:lnTo>
                    <a:pt x="14" y="12"/>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1" name="Freeform 73"/>
            <p:cNvSpPr>
              <a:spLocks/>
            </p:cNvSpPr>
            <p:nvPr/>
          </p:nvSpPr>
          <p:spPr bwMode="auto">
            <a:xfrm>
              <a:off x="1062" y="1427"/>
              <a:ext cx="24" cy="30"/>
            </a:xfrm>
            <a:custGeom>
              <a:avLst/>
              <a:gdLst>
                <a:gd name="T0" fmla="*/ 2147483647 w 14"/>
                <a:gd name="T1" fmla="*/ 2147483647 h 14"/>
                <a:gd name="T2" fmla="*/ 2147483647 w 14"/>
                <a:gd name="T3" fmla="*/ 2147483647 h 14"/>
                <a:gd name="T4" fmla="*/ 2147483647 w 14"/>
                <a:gd name="T5" fmla="*/ 2147483647 h 14"/>
                <a:gd name="T6" fmla="*/ 2147483647 w 14"/>
                <a:gd name="T7" fmla="*/ 0 h 14"/>
                <a:gd name="T8" fmla="*/ 2147483647 w 14"/>
                <a:gd name="T9" fmla="*/ 0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2"/>
                  </a:lnTo>
                  <a:lnTo>
                    <a:pt x="6" y="0"/>
                  </a:lnTo>
                  <a:lnTo>
                    <a:pt x="2" y="2"/>
                  </a:lnTo>
                  <a:lnTo>
                    <a:pt x="0" y="8"/>
                  </a:lnTo>
                  <a:lnTo>
                    <a:pt x="2" y="12"/>
                  </a:lnTo>
                  <a:lnTo>
                    <a:pt x="6" y="14"/>
                  </a:lnTo>
                  <a:lnTo>
                    <a:pt x="12" y="1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2" name="Freeform 74"/>
            <p:cNvSpPr>
              <a:spLocks/>
            </p:cNvSpPr>
            <p:nvPr/>
          </p:nvSpPr>
          <p:spPr bwMode="auto">
            <a:xfrm>
              <a:off x="1013" y="1427"/>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0 h 14"/>
                <a:gd name="T8" fmla="*/ 2147483647 w 14"/>
                <a:gd name="T9" fmla="*/ 0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2"/>
                  </a:lnTo>
                  <a:lnTo>
                    <a:pt x="8" y="0"/>
                  </a:lnTo>
                  <a:lnTo>
                    <a:pt x="2" y="2"/>
                  </a:lnTo>
                  <a:lnTo>
                    <a:pt x="0" y="8"/>
                  </a:lnTo>
                  <a:lnTo>
                    <a:pt x="2" y="12"/>
                  </a:lnTo>
                  <a:lnTo>
                    <a:pt x="8" y="14"/>
                  </a:lnTo>
                  <a:lnTo>
                    <a:pt x="12" y="1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3" name="Freeform 75"/>
            <p:cNvSpPr>
              <a:spLocks/>
            </p:cNvSpPr>
            <p:nvPr/>
          </p:nvSpPr>
          <p:spPr bwMode="auto">
            <a:xfrm>
              <a:off x="1170" y="1427"/>
              <a:ext cx="5" cy="26"/>
            </a:xfrm>
            <a:custGeom>
              <a:avLst/>
              <a:gdLst>
                <a:gd name="T0" fmla="*/ 0 w 2"/>
                <a:gd name="T1" fmla="*/ 0 h 12"/>
                <a:gd name="T2" fmla="*/ 0 w 2"/>
                <a:gd name="T3" fmla="*/ 0 h 12"/>
                <a:gd name="T4" fmla="*/ 2147483647 w 2"/>
                <a:gd name="T5" fmla="*/ 2147483647 h 12"/>
                <a:gd name="T6" fmla="*/ 0 w 2"/>
                <a:gd name="T7" fmla="*/ 0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0"/>
                  </a:moveTo>
                  <a:lnTo>
                    <a:pt x="0" y="0"/>
                  </a:lnTo>
                  <a:lnTo>
                    <a:pt x="2" y="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4" name="Freeform 76"/>
            <p:cNvSpPr>
              <a:spLocks/>
            </p:cNvSpPr>
            <p:nvPr/>
          </p:nvSpPr>
          <p:spPr bwMode="auto">
            <a:xfrm>
              <a:off x="1153" y="1427"/>
              <a:ext cx="22" cy="30"/>
            </a:xfrm>
            <a:custGeom>
              <a:avLst/>
              <a:gdLst>
                <a:gd name="T0" fmla="*/ 2147483647 w 12"/>
                <a:gd name="T1" fmla="*/ 0 h 14"/>
                <a:gd name="T2" fmla="*/ 2147483647 w 12"/>
                <a:gd name="T3" fmla="*/ 0 h 14"/>
                <a:gd name="T4" fmla="*/ 2147483647 w 12"/>
                <a:gd name="T5" fmla="*/ 2147483647 h 14"/>
                <a:gd name="T6" fmla="*/ 0 w 12"/>
                <a:gd name="T7" fmla="*/ 2147483647 h 14"/>
                <a:gd name="T8" fmla="*/ 0 w 12"/>
                <a:gd name="T9" fmla="*/ 2147483647 h 14"/>
                <a:gd name="T10" fmla="*/ 2147483647 w 12"/>
                <a:gd name="T11" fmla="*/ 2147483647 h 14"/>
                <a:gd name="T12" fmla="*/ 2147483647 w 12"/>
                <a:gd name="T13" fmla="*/ 2147483647 h 14"/>
                <a:gd name="T14" fmla="*/ 2147483647 w 12"/>
                <a:gd name="T15" fmla="*/ 2147483647 h 14"/>
                <a:gd name="T16" fmla="*/ 2147483647 w 12"/>
                <a:gd name="T17" fmla="*/ 2147483647 h 14"/>
                <a:gd name="T18" fmla="*/ 2147483647 w 12"/>
                <a:gd name="T19" fmla="*/ 2147483647 h 14"/>
                <a:gd name="T20" fmla="*/ 2147483647 w 12"/>
                <a:gd name="T21" fmla="*/ 0 h 14"/>
                <a:gd name="T22" fmla="*/ 2147483647 w 12"/>
                <a:gd name="T23" fmla="*/ 0 h 14"/>
                <a:gd name="T24" fmla="*/ 2147483647 w 12"/>
                <a:gd name="T25" fmla="*/ 0 h 14"/>
                <a:gd name="T26" fmla="*/ 2147483647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8" y="0"/>
                  </a:moveTo>
                  <a:lnTo>
                    <a:pt x="8" y="0"/>
                  </a:lnTo>
                  <a:lnTo>
                    <a:pt x="2" y="2"/>
                  </a:lnTo>
                  <a:lnTo>
                    <a:pt x="0" y="6"/>
                  </a:lnTo>
                  <a:lnTo>
                    <a:pt x="2" y="12"/>
                  </a:lnTo>
                  <a:lnTo>
                    <a:pt x="8" y="14"/>
                  </a:lnTo>
                  <a:lnTo>
                    <a:pt x="12" y="12"/>
                  </a:lnTo>
                  <a:lnTo>
                    <a:pt x="10"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5" name="Freeform 77"/>
            <p:cNvSpPr>
              <a:spLocks/>
            </p:cNvSpPr>
            <p:nvPr/>
          </p:nvSpPr>
          <p:spPr bwMode="auto">
            <a:xfrm>
              <a:off x="1083" y="1375"/>
              <a:ext cx="26" cy="30"/>
            </a:xfrm>
            <a:custGeom>
              <a:avLst/>
              <a:gdLst>
                <a:gd name="T0" fmla="*/ 2147483647 w 14"/>
                <a:gd name="T1" fmla="*/ 0 h 14"/>
                <a:gd name="T2" fmla="*/ 2147483647 w 14"/>
                <a:gd name="T3" fmla="*/ 0 h 14"/>
                <a:gd name="T4" fmla="*/ 2147483647 w 14"/>
                <a:gd name="T5" fmla="*/ 2147483647 h 14"/>
                <a:gd name="T6" fmla="*/ 0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0 h 14"/>
                <a:gd name="T26" fmla="*/ 2147483647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0"/>
                  </a:moveTo>
                  <a:lnTo>
                    <a:pt x="6" y="0"/>
                  </a:lnTo>
                  <a:lnTo>
                    <a:pt x="2" y="2"/>
                  </a:lnTo>
                  <a:lnTo>
                    <a:pt x="0" y="6"/>
                  </a:lnTo>
                  <a:lnTo>
                    <a:pt x="2" y="12"/>
                  </a:lnTo>
                  <a:lnTo>
                    <a:pt x="6" y="14"/>
                  </a:lnTo>
                  <a:lnTo>
                    <a:pt x="12" y="12"/>
                  </a:lnTo>
                  <a:lnTo>
                    <a:pt x="14" y="6"/>
                  </a:lnTo>
                  <a:lnTo>
                    <a:pt x="12"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6" name="Freeform 78"/>
            <p:cNvSpPr>
              <a:spLocks/>
            </p:cNvSpPr>
            <p:nvPr/>
          </p:nvSpPr>
          <p:spPr bwMode="auto">
            <a:xfrm>
              <a:off x="1032" y="1375"/>
              <a:ext cx="25" cy="30"/>
            </a:xfrm>
            <a:custGeom>
              <a:avLst/>
              <a:gdLst>
                <a:gd name="T0" fmla="*/ 2147483647 w 14"/>
                <a:gd name="T1" fmla="*/ 0 h 14"/>
                <a:gd name="T2" fmla="*/ 2147483647 w 14"/>
                <a:gd name="T3" fmla="*/ 0 h 14"/>
                <a:gd name="T4" fmla="*/ 2147483647 w 14"/>
                <a:gd name="T5" fmla="*/ 2147483647 h 14"/>
                <a:gd name="T6" fmla="*/ 0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0 h 14"/>
                <a:gd name="T26" fmla="*/ 2147483647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0"/>
                  </a:moveTo>
                  <a:lnTo>
                    <a:pt x="8" y="0"/>
                  </a:lnTo>
                  <a:lnTo>
                    <a:pt x="2" y="2"/>
                  </a:lnTo>
                  <a:lnTo>
                    <a:pt x="0" y="6"/>
                  </a:lnTo>
                  <a:lnTo>
                    <a:pt x="2" y="12"/>
                  </a:lnTo>
                  <a:lnTo>
                    <a:pt x="8" y="14"/>
                  </a:lnTo>
                  <a:lnTo>
                    <a:pt x="12" y="12"/>
                  </a:lnTo>
                  <a:lnTo>
                    <a:pt x="14" y="6"/>
                  </a:lnTo>
                  <a:lnTo>
                    <a:pt x="12" y="2"/>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7" name="Freeform 79"/>
            <p:cNvSpPr>
              <a:spLocks/>
            </p:cNvSpPr>
            <p:nvPr/>
          </p:nvSpPr>
          <p:spPr bwMode="auto">
            <a:xfrm>
              <a:off x="1123" y="1371"/>
              <a:ext cx="30" cy="34"/>
            </a:xfrm>
            <a:custGeom>
              <a:avLst/>
              <a:gdLst>
                <a:gd name="T0" fmla="*/ 0 w 16"/>
                <a:gd name="T1" fmla="*/ 2147483647 h 16"/>
                <a:gd name="T2" fmla="*/ 0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0 h 16"/>
                <a:gd name="T20" fmla="*/ 2147483647 w 16"/>
                <a:gd name="T21" fmla="*/ 0 h 16"/>
                <a:gd name="T22" fmla="*/ 2147483647 w 16"/>
                <a:gd name="T23" fmla="*/ 2147483647 h 16"/>
                <a:gd name="T24" fmla="*/ 0 w 16"/>
                <a:gd name="T25" fmla="*/ 2147483647 h 16"/>
                <a:gd name="T26" fmla="*/ 0 w 1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8"/>
                  </a:moveTo>
                  <a:lnTo>
                    <a:pt x="0" y="8"/>
                  </a:lnTo>
                  <a:lnTo>
                    <a:pt x="2" y="12"/>
                  </a:lnTo>
                  <a:lnTo>
                    <a:pt x="8" y="16"/>
                  </a:lnTo>
                  <a:lnTo>
                    <a:pt x="14" y="12"/>
                  </a:lnTo>
                  <a:lnTo>
                    <a:pt x="16" y="8"/>
                  </a:lnTo>
                  <a:lnTo>
                    <a:pt x="14" y="2"/>
                  </a:lnTo>
                  <a:lnTo>
                    <a:pt x="8" y="0"/>
                  </a:lnTo>
                  <a:lnTo>
                    <a:pt x="2" y="2"/>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8" name="Freeform 80"/>
            <p:cNvSpPr>
              <a:spLocks/>
            </p:cNvSpPr>
            <p:nvPr/>
          </p:nvSpPr>
          <p:spPr bwMode="auto">
            <a:xfrm>
              <a:off x="1109" y="1328"/>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0 h 14"/>
                <a:gd name="T14" fmla="*/ 2147483647 w 14"/>
                <a:gd name="T15" fmla="*/ 0 h 14"/>
                <a:gd name="T16" fmla="*/ 2147483647 w 14"/>
                <a:gd name="T17" fmla="*/ 2147483647 h 14"/>
                <a:gd name="T18" fmla="*/ 0 w 14"/>
                <a:gd name="T19" fmla="*/ 2147483647 h 14"/>
                <a:gd name="T20" fmla="*/ 0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14"/>
                  </a:moveTo>
                  <a:lnTo>
                    <a:pt x="8" y="14"/>
                  </a:lnTo>
                  <a:lnTo>
                    <a:pt x="12" y="12"/>
                  </a:lnTo>
                  <a:lnTo>
                    <a:pt x="14" y="6"/>
                  </a:lnTo>
                  <a:lnTo>
                    <a:pt x="12" y="2"/>
                  </a:lnTo>
                  <a:lnTo>
                    <a:pt x="8" y="0"/>
                  </a:lnTo>
                  <a:lnTo>
                    <a:pt x="2" y="2"/>
                  </a:lnTo>
                  <a:lnTo>
                    <a:pt x="0" y="6"/>
                  </a:lnTo>
                  <a:lnTo>
                    <a:pt x="2" y="12"/>
                  </a:lnTo>
                  <a:lnTo>
                    <a:pt x="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89" name="Freeform 81"/>
            <p:cNvSpPr>
              <a:spLocks/>
            </p:cNvSpPr>
            <p:nvPr/>
          </p:nvSpPr>
          <p:spPr bwMode="auto">
            <a:xfrm>
              <a:off x="1057" y="1328"/>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0 h 14"/>
                <a:gd name="T14" fmla="*/ 2147483647 w 14"/>
                <a:gd name="T15" fmla="*/ 0 h 14"/>
                <a:gd name="T16" fmla="*/ 2147483647 w 14"/>
                <a:gd name="T17" fmla="*/ 2147483647 h 14"/>
                <a:gd name="T18" fmla="*/ 0 w 14"/>
                <a:gd name="T19" fmla="*/ 2147483647 h 14"/>
                <a:gd name="T20" fmla="*/ 0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14"/>
                  </a:moveTo>
                  <a:lnTo>
                    <a:pt x="8" y="14"/>
                  </a:lnTo>
                  <a:lnTo>
                    <a:pt x="12" y="12"/>
                  </a:lnTo>
                  <a:lnTo>
                    <a:pt x="14" y="6"/>
                  </a:lnTo>
                  <a:lnTo>
                    <a:pt x="12" y="2"/>
                  </a:lnTo>
                  <a:lnTo>
                    <a:pt x="8" y="0"/>
                  </a:lnTo>
                  <a:lnTo>
                    <a:pt x="2" y="2"/>
                  </a:lnTo>
                  <a:lnTo>
                    <a:pt x="0" y="6"/>
                  </a:lnTo>
                  <a:lnTo>
                    <a:pt x="2" y="12"/>
                  </a:lnTo>
                  <a:lnTo>
                    <a:pt x="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0" name="Freeform 82"/>
            <p:cNvSpPr>
              <a:spLocks/>
            </p:cNvSpPr>
            <p:nvPr/>
          </p:nvSpPr>
          <p:spPr bwMode="auto">
            <a:xfrm>
              <a:off x="1027" y="1332"/>
              <a:ext cx="12" cy="26"/>
            </a:xfrm>
            <a:custGeom>
              <a:avLst/>
              <a:gdLst>
                <a:gd name="T0" fmla="*/ 2147483647 w 6"/>
                <a:gd name="T1" fmla="*/ 2147483647 h 12"/>
                <a:gd name="T2" fmla="*/ 2147483647 w 6"/>
                <a:gd name="T3" fmla="*/ 2147483647 h 12"/>
                <a:gd name="T4" fmla="*/ 2147483647 w 6"/>
                <a:gd name="T5" fmla="*/ 0 h 12"/>
                <a:gd name="T6" fmla="*/ 2147483647 w 6"/>
                <a:gd name="T7" fmla="*/ 0 h 12"/>
                <a:gd name="T8" fmla="*/ 0 w 6"/>
                <a:gd name="T9" fmla="*/ 2147483647 h 12"/>
                <a:gd name="T10" fmla="*/ 0 w 6"/>
                <a:gd name="T11" fmla="*/ 2147483647 h 12"/>
                <a:gd name="T12" fmla="*/ 2147483647 w 6"/>
                <a:gd name="T13" fmla="*/ 2147483647 h 12"/>
                <a:gd name="T14" fmla="*/ 2147483647 w 6"/>
                <a:gd name="T15" fmla="*/ 2147483647 h 12"/>
                <a:gd name="T16" fmla="*/ 2147483647 w 6"/>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4"/>
                  </a:moveTo>
                  <a:lnTo>
                    <a:pt x="6" y="4"/>
                  </a:lnTo>
                  <a:lnTo>
                    <a:pt x="4" y="0"/>
                  </a:lnTo>
                  <a:lnTo>
                    <a:pt x="0" y="12"/>
                  </a:lnTo>
                  <a:lnTo>
                    <a:pt x="4" y="8"/>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1" name="Freeform 83"/>
            <p:cNvSpPr>
              <a:spLocks/>
            </p:cNvSpPr>
            <p:nvPr/>
          </p:nvSpPr>
          <p:spPr bwMode="auto">
            <a:xfrm>
              <a:off x="1079" y="1276"/>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0 h 14"/>
                <a:gd name="T14" fmla="*/ 2147483647 w 14"/>
                <a:gd name="T15" fmla="*/ 0 h 14"/>
                <a:gd name="T16" fmla="*/ 2147483647 w 14"/>
                <a:gd name="T17" fmla="*/ 2147483647 h 14"/>
                <a:gd name="T18" fmla="*/ 0 w 14"/>
                <a:gd name="T19" fmla="*/ 2147483647 h 14"/>
                <a:gd name="T20" fmla="*/ 0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14"/>
                  </a:moveTo>
                  <a:lnTo>
                    <a:pt x="6" y="14"/>
                  </a:lnTo>
                  <a:lnTo>
                    <a:pt x="12" y="12"/>
                  </a:lnTo>
                  <a:lnTo>
                    <a:pt x="14" y="6"/>
                  </a:lnTo>
                  <a:lnTo>
                    <a:pt x="12" y="2"/>
                  </a:lnTo>
                  <a:lnTo>
                    <a:pt x="6" y="0"/>
                  </a:lnTo>
                  <a:lnTo>
                    <a:pt x="2" y="2"/>
                  </a:lnTo>
                  <a:lnTo>
                    <a:pt x="0" y="6"/>
                  </a:lnTo>
                  <a:lnTo>
                    <a:pt x="2" y="12"/>
                  </a:ln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2" name="Freeform 84"/>
            <p:cNvSpPr>
              <a:spLocks/>
            </p:cNvSpPr>
            <p:nvPr/>
          </p:nvSpPr>
          <p:spPr bwMode="auto">
            <a:xfrm>
              <a:off x="1042" y="1280"/>
              <a:ext cx="11" cy="26"/>
            </a:xfrm>
            <a:custGeom>
              <a:avLst/>
              <a:gdLst>
                <a:gd name="T0" fmla="*/ 2147483647 w 6"/>
                <a:gd name="T1" fmla="*/ 2147483647 h 12"/>
                <a:gd name="T2" fmla="*/ 2147483647 w 6"/>
                <a:gd name="T3" fmla="*/ 2147483647 h 12"/>
                <a:gd name="T4" fmla="*/ 2147483647 w 6"/>
                <a:gd name="T5" fmla="*/ 0 h 12"/>
                <a:gd name="T6" fmla="*/ 2147483647 w 6"/>
                <a:gd name="T7" fmla="*/ 0 h 12"/>
                <a:gd name="T8" fmla="*/ 0 w 6"/>
                <a:gd name="T9" fmla="*/ 2147483647 h 12"/>
                <a:gd name="T10" fmla="*/ 0 w 6"/>
                <a:gd name="T11" fmla="*/ 2147483647 h 12"/>
                <a:gd name="T12" fmla="*/ 2147483647 w 6"/>
                <a:gd name="T13" fmla="*/ 2147483647 h 12"/>
                <a:gd name="T14" fmla="*/ 2147483647 w 6"/>
                <a:gd name="T15" fmla="*/ 2147483647 h 12"/>
                <a:gd name="T16" fmla="*/ 2147483647 w 6"/>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6" y="4"/>
                  </a:moveTo>
                  <a:lnTo>
                    <a:pt x="6" y="4"/>
                  </a:lnTo>
                  <a:lnTo>
                    <a:pt x="4" y="0"/>
                  </a:lnTo>
                  <a:lnTo>
                    <a:pt x="0" y="12"/>
                  </a:lnTo>
                  <a:lnTo>
                    <a:pt x="4" y="10"/>
                  </a:ln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3" name="Freeform 85"/>
            <p:cNvSpPr>
              <a:spLocks/>
            </p:cNvSpPr>
            <p:nvPr/>
          </p:nvSpPr>
          <p:spPr bwMode="auto">
            <a:xfrm>
              <a:off x="1120" y="1276"/>
              <a:ext cx="18" cy="26"/>
            </a:xfrm>
            <a:custGeom>
              <a:avLst/>
              <a:gdLst>
                <a:gd name="T0" fmla="*/ 0 w 10"/>
                <a:gd name="T1" fmla="*/ 2147483647 h 12"/>
                <a:gd name="T2" fmla="*/ 0 w 10"/>
                <a:gd name="T3" fmla="*/ 2147483647 h 12"/>
                <a:gd name="T4" fmla="*/ 2147483647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2147483647 w 10"/>
                <a:gd name="T15" fmla="*/ 0 h 12"/>
                <a:gd name="T16" fmla="*/ 2147483647 w 10"/>
                <a:gd name="T17" fmla="*/ 0 h 12"/>
                <a:gd name="T18" fmla="*/ 2147483647 w 10"/>
                <a:gd name="T19" fmla="*/ 2147483647 h 12"/>
                <a:gd name="T20" fmla="*/ 0 w 10"/>
                <a:gd name="T21" fmla="*/ 2147483647 h 12"/>
                <a:gd name="T22" fmla="*/ 0 w 1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0" y="6"/>
                  </a:moveTo>
                  <a:lnTo>
                    <a:pt x="0" y="6"/>
                  </a:lnTo>
                  <a:lnTo>
                    <a:pt x="2" y="10"/>
                  </a:lnTo>
                  <a:lnTo>
                    <a:pt x="8" y="12"/>
                  </a:lnTo>
                  <a:lnTo>
                    <a:pt x="10" y="12"/>
                  </a:lnTo>
                  <a:lnTo>
                    <a:pt x="4" y="0"/>
                  </a:lnTo>
                  <a:lnTo>
                    <a:pt x="2" y="2"/>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4" name="Freeform 86"/>
            <p:cNvSpPr>
              <a:spLocks/>
            </p:cNvSpPr>
            <p:nvPr/>
          </p:nvSpPr>
          <p:spPr bwMode="auto">
            <a:xfrm>
              <a:off x="1112" y="1228"/>
              <a:ext cx="8" cy="26"/>
            </a:xfrm>
            <a:custGeom>
              <a:avLst/>
              <a:gdLst>
                <a:gd name="T0" fmla="*/ 2147483647 w 4"/>
                <a:gd name="T1" fmla="*/ 2147483647 h 12"/>
                <a:gd name="T2" fmla="*/ 2147483647 w 4"/>
                <a:gd name="T3" fmla="*/ 2147483647 h 12"/>
                <a:gd name="T4" fmla="*/ 0 w 4"/>
                <a:gd name="T5" fmla="*/ 0 h 12"/>
                <a:gd name="T6" fmla="*/ 0 w 4"/>
                <a:gd name="T7" fmla="*/ 0 h 12"/>
                <a:gd name="T8" fmla="*/ 0 w 4"/>
                <a:gd name="T9" fmla="*/ 2147483647 h 12"/>
                <a:gd name="T10" fmla="*/ 0 w 4"/>
                <a:gd name="T11" fmla="*/ 2147483647 h 12"/>
                <a:gd name="T12" fmla="*/ 2147483647 w 4"/>
                <a:gd name="T13" fmla="*/ 2147483647 h 12"/>
                <a:gd name="T14" fmla="*/ 2147483647 w 4"/>
                <a:gd name="T15" fmla="*/ 2147483647 h 12"/>
                <a:gd name="T16" fmla="*/ 2147483647 w 4"/>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4" y="12"/>
                  </a:moveTo>
                  <a:lnTo>
                    <a:pt x="4" y="12"/>
                  </a:lnTo>
                  <a:lnTo>
                    <a:pt x="0" y="0"/>
                  </a:lnTo>
                  <a:lnTo>
                    <a:pt x="0" y="4"/>
                  </a:lnTo>
                  <a:lnTo>
                    <a:pt x="2" y="8"/>
                  </a:lnTo>
                  <a:lnTo>
                    <a:pt x="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5" name="Freeform 87"/>
            <p:cNvSpPr>
              <a:spLocks/>
            </p:cNvSpPr>
            <p:nvPr/>
          </p:nvSpPr>
          <p:spPr bwMode="auto">
            <a:xfrm>
              <a:off x="1062" y="1224"/>
              <a:ext cx="6" cy="18"/>
            </a:xfrm>
            <a:custGeom>
              <a:avLst/>
              <a:gdLst>
                <a:gd name="T0" fmla="*/ 0 w 4"/>
                <a:gd name="T1" fmla="*/ 2147483647 h 8"/>
                <a:gd name="T2" fmla="*/ 0 w 4"/>
                <a:gd name="T3" fmla="*/ 2147483647 h 8"/>
                <a:gd name="T4" fmla="*/ 0 w 4"/>
                <a:gd name="T5" fmla="*/ 2147483647 h 8"/>
                <a:gd name="T6" fmla="*/ 0 w 4"/>
                <a:gd name="T7" fmla="*/ 2147483647 h 8"/>
                <a:gd name="T8" fmla="*/ 2147483647 w 4"/>
                <a:gd name="T9" fmla="*/ 0 h 8"/>
                <a:gd name="T10" fmla="*/ 2147483647 w 4"/>
                <a:gd name="T11" fmla="*/ 0 h 8"/>
                <a:gd name="T12" fmla="*/ 2147483647 w 4"/>
                <a:gd name="T13" fmla="*/ 2147483647 h 8"/>
                <a:gd name="T14" fmla="*/ 0 w 4"/>
                <a:gd name="T15" fmla="*/ 2147483647 h 8"/>
                <a:gd name="T16" fmla="*/ 0 w 4"/>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8"/>
                <a:gd name="T29" fmla="*/ 4 w 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8">
                  <a:moveTo>
                    <a:pt x="0" y="6"/>
                  </a:moveTo>
                  <a:lnTo>
                    <a:pt x="0" y="6"/>
                  </a:lnTo>
                  <a:lnTo>
                    <a:pt x="0" y="8"/>
                  </a:lnTo>
                  <a:lnTo>
                    <a:pt x="4" y="0"/>
                  </a:lnTo>
                  <a:lnTo>
                    <a:pt x="2" y="2"/>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6" name="Freeform 88"/>
            <p:cNvSpPr>
              <a:spLocks/>
            </p:cNvSpPr>
            <p:nvPr/>
          </p:nvSpPr>
          <p:spPr bwMode="auto">
            <a:xfrm>
              <a:off x="1062" y="1224"/>
              <a:ext cx="24"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0 h 14"/>
                <a:gd name="T14" fmla="*/ 2147483647 w 14"/>
                <a:gd name="T15" fmla="*/ 0 h 14"/>
                <a:gd name="T16" fmla="*/ 2147483647 w 14"/>
                <a:gd name="T17" fmla="*/ 0 h 14"/>
                <a:gd name="T18" fmla="*/ 2147483647 w 14"/>
                <a:gd name="T19" fmla="*/ 0 h 14"/>
                <a:gd name="T20" fmla="*/ 0 w 14"/>
                <a:gd name="T21" fmla="*/ 2147483647 h 14"/>
                <a:gd name="T22" fmla="*/ 0 w 14"/>
                <a:gd name="T23" fmla="*/ 2147483647 h 14"/>
                <a:gd name="T24" fmla="*/ 2147483647 w 14"/>
                <a:gd name="T25" fmla="*/ 2147483647 h 14"/>
                <a:gd name="T26" fmla="*/ 2147483647 w 14"/>
                <a:gd name="T27" fmla="*/ 2147483647 h 14"/>
                <a:gd name="T28" fmla="*/ 2147483647 w 14"/>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8" y="14"/>
                  </a:moveTo>
                  <a:lnTo>
                    <a:pt x="8" y="14"/>
                  </a:lnTo>
                  <a:lnTo>
                    <a:pt x="12" y="12"/>
                  </a:lnTo>
                  <a:lnTo>
                    <a:pt x="14" y="6"/>
                  </a:lnTo>
                  <a:lnTo>
                    <a:pt x="12" y="2"/>
                  </a:lnTo>
                  <a:lnTo>
                    <a:pt x="8" y="0"/>
                  </a:lnTo>
                  <a:lnTo>
                    <a:pt x="4" y="0"/>
                  </a:lnTo>
                  <a:lnTo>
                    <a:pt x="0" y="8"/>
                  </a:lnTo>
                  <a:lnTo>
                    <a:pt x="4" y="12"/>
                  </a:lnTo>
                  <a:lnTo>
                    <a:pt x="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7" name="Freeform 89"/>
            <p:cNvSpPr>
              <a:spLocks/>
            </p:cNvSpPr>
            <p:nvPr/>
          </p:nvSpPr>
          <p:spPr bwMode="auto">
            <a:xfrm>
              <a:off x="1083" y="1178"/>
              <a:ext cx="1" cy="4"/>
            </a:xfrm>
            <a:custGeom>
              <a:avLst/>
              <a:gdLst>
                <a:gd name="T0" fmla="*/ 0 w 1"/>
                <a:gd name="T1" fmla="*/ 2147483647 h 2"/>
                <a:gd name="T2" fmla="*/ 0 w 1"/>
                <a:gd name="T3" fmla="*/ 2147483647 h 2"/>
                <a:gd name="T4" fmla="*/ 0 w 1"/>
                <a:gd name="T5" fmla="*/ 0 h 2"/>
                <a:gd name="T6" fmla="*/ 0 w 1"/>
                <a:gd name="T7" fmla="*/ 0 h 2"/>
                <a:gd name="T8" fmla="*/ 0 w 1"/>
                <a:gd name="T9" fmla="*/ 2147483647 h 2"/>
                <a:gd name="T10" fmla="*/ 0 w 1"/>
                <a:gd name="T11" fmla="*/ 2147483647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8" name="Freeform 90"/>
            <p:cNvSpPr>
              <a:spLocks/>
            </p:cNvSpPr>
            <p:nvPr/>
          </p:nvSpPr>
          <p:spPr bwMode="auto">
            <a:xfrm>
              <a:off x="1094" y="1168"/>
              <a:ext cx="7" cy="26"/>
            </a:xfrm>
            <a:custGeom>
              <a:avLst/>
              <a:gdLst>
                <a:gd name="T0" fmla="*/ 0 w 4"/>
                <a:gd name="T1" fmla="*/ 0 h 12"/>
                <a:gd name="T2" fmla="*/ 0 w 4"/>
                <a:gd name="T3" fmla="*/ 0 h 12"/>
                <a:gd name="T4" fmla="*/ 0 w 4"/>
                <a:gd name="T5" fmla="*/ 0 h 12"/>
                <a:gd name="T6" fmla="*/ 0 w 4"/>
                <a:gd name="T7" fmla="*/ 0 h 12"/>
                <a:gd name="T8" fmla="*/ 2147483647 w 4"/>
                <a:gd name="T9" fmla="*/ 2147483647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0"/>
                  </a:lnTo>
                  <a:lnTo>
                    <a:pt x="4" y="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899" name="Freeform 91"/>
            <p:cNvSpPr>
              <a:spLocks/>
            </p:cNvSpPr>
            <p:nvPr/>
          </p:nvSpPr>
          <p:spPr bwMode="auto">
            <a:xfrm>
              <a:off x="1083" y="1168"/>
              <a:ext cx="18" cy="30"/>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0 h 14"/>
                <a:gd name="T10" fmla="*/ 2147483647 w 10"/>
                <a:gd name="T11" fmla="*/ 0 h 14"/>
                <a:gd name="T12" fmla="*/ 2147483647 w 10"/>
                <a:gd name="T13" fmla="*/ 0 h 14"/>
                <a:gd name="T14" fmla="*/ 0 w 10"/>
                <a:gd name="T15" fmla="*/ 2147483647 h 14"/>
                <a:gd name="T16" fmla="*/ 0 w 10"/>
                <a:gd name="T17" fmla="*/ 2147483647 h 14"/>
                <a:gd name="T18" fmla="*/ 0 w 10"/>
                <a:gd name="T19" fmla="*/ 2147483647 h 14"/>
                <a:gd name="T20" fmla="*/ 0 w 10"/>
                <a:gd name="T21" fmla="*/ 2147483647 h 14"/>
                <a:gd name="T22" fmla="*/ 0 w 10"/>
                <a:gd name="T23" fmla="*/ 2147483647 h 14"/>
                <a:gd name="T24" fmla="*/ 0 w 10"/>
                <a:gd name="T25" fmla="*/ 2147483647 h 14"/>
                <a:gd name="T26" fmla="*/ 2147483647 w 10"/>
                <a:gd name="T27" fmla="*/ 2147483647 h 14"/>
                <a:gd name="T28" fmla="*/ 2147483647 w 10"/>
                <a:gd name="T29" fmla="*/ 2147483647 h 14"/>
                <a:gd name="T30" fmla="*/ 2147483647 w 10"/>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4"/>
                <a:gd name="T50" fmla="*/ 10 w 10"/>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4">
                  <a:moveTo>
                    <a:pt x="6" y="14"/>
                  </a:moveTo>
                  <a:lnTo>
                    <a:pt x="6" y="14"/>
                  </a:lnTo>
                  <a:lnTo>
                    <a:pt x="10" y="12"/>
                  </a:lnTo>
                  <a:lnTo>
                    <a:pt x="6" y="0"/>
                  </a:lnTo>
                  <a:lnTo>
                    <a:pt x="2" y="0"/>
                  </a:lnTo>
                  <a:lnTo>
                    <a:pt x="0" y="4"/>
                  </a:lnTo>
                  <a:lnTo>
                    <a:pt x="0" y="6"/>
                  </a:lnTo>
                  <a:lnTo>
                    <a:pt x="0" y="8"/>
                  </a:lnTo>
                  <a:lnTo>
                    <a:pt x="2" y="12"/>
                  </a:ln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0" name="Freeform 92"/>
            <p:cNvSpPr>
              <a:spLocks/>
            </p:cNvSpPr>
            <p:nvPr/>
          </p:nvSpPr>
          <p:spPr bwMode="auto">
            <a:xfrm>
              <a:off x="1123" y="2038"/>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1" name="Freeform 93"/>
            <p:cNvSpPr>
              <a:spLocks/>
            </p:cNvSpPr>
            <p:nvPr/>
          </p:nvSpPr>
          <p:spPr bwMode="auto">
            <a:xfrm>
              <a:off x="1027" y="2038"/>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2" name="Freeform 94"/>
            <p:cNvSpPr>
              <a:spLocks/>
            </p:cNvSpPr>
            <p:nvPr/>
          </p:nvSpPr>
          <p:spPr bwMode="auto">
            <a:xfrm>
              <a:off x="1071" y="2042"/>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3" name="Freeform 95"/>
            <p:cNvSpPr>
              <a:spLocks/>
            </p:cNvSpPr>
            <p:nvPr/>
          </p:nvSpPr>
          <p:spPr bwMode="auto">
            <a:xfrm>
              <a:off x="1083" y="1934"/>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4" name="Freeform 96"/>
            <p:cNvSpPr>
              <a:spLocks/>
            </p:cNvSpPr>
            <p:nvPr/>
          </p:nvSpPr>
          <p:spPr bwMode="auto">
            <a:xfrm>
              <a:off x="1130" y="1934"/>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5" name="Freeform 97"/>
            <p:cNvSpPr>
              <a:spLocks/>
            </p:cNvSpPr>
            <p:nvPr/>
          </p:nvSpPr>
          <p:spPr bwMode="auto">
            <a:xfrm>
              <a:off x="1105" y="1986"/>
              <a:ext cx="25"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12"/>
                  </a:lnTo>
                  <a:lnTo>
                    <a:pt x="8" y="14"/>
                  </a:lnTo>
                  <a:lnTo>
                    <a:pt x="2" y="12"/>
                  </a:lnTo>
                  <a:lnTo>
                    <a:pt x="0" y="8"/>
                  </a:lnTo>
                  <a:lnTo>
                    <a:pt x="2" y="2"/>
                  </a:lnTo>
                  <a:lnTo>
                    <a:pt x="8"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6" name="Freeform 98"/>
            <p:cNvSpPr>
              <a:spLocks/>
            </p:cNvSpPr>
            <p:nvPr/>
          </p:nvSpPr>
          <p:spPr bwMode="auto">
            <a:xfrm>
              <a:off x="1053" y="1986"/>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12"/>
                  </a:lnTo>
                  <a:lnTo>
                    <a:pt x="8" y="14"/>
                  </a:lnTo>
                  <a:lnTo>
                    <a:pt x="2" y="12"/>
                  </a:lnTo>
                  <a:lnTo>
                    <a:pt x="0" y="8"/>
                  </a:lnTo>
                  <a:lnTo>
                    <a:pt x="2" y="2"/>
                  </a:lnTo>
                  <a:lnTo>
                    <a:pt x="8"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7" name="Freeform 99"/>
            <p:cNvSpPr>
              <a:spLocks/>
            </p:cNvSpPr>
            <p:nvPr/>
          </p:nvSpPr>
          <p:spPr bwMode="auto">
            <a:xfrm>
              <a:off x="1032" y="1934"/>
              <a:ext cx="25"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8" name="Freeform 100"/>
            <p:cNvSpPr>
              <a:spLocks/>
            </p:cNvSpPr>
            <p:nvPr/>
          </p:nvSpPr>
          <p:spPr bwMode="auto">
            <a:xfrm>
              <a:off x="1065" y="1896"/>
              <a:ext cx="29" cy="30"/>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0 w 16"/>
                <a:gd name="T13" fmla="*/ 2147483647 h 14"/>
                <a:gd name="T14" fmla="*/ 0 w 16"/>
                <a:gd name="T15" fmla="*/ 2147483647 h 14"/>
                <a:gd name="T16" fmla="*/ 2147483647 w 16"/>
                <a:gd name="T17" fmla="*/ 2147483647 h 14"/>
                <a:gd name="T18" fmla="*/ 2147483647 w 16"/>
                <a:gd name="T19" fmla="*/ 0 h 14"/>
                <a:gd name="T20" fmla="*/ 2147483647 w 16"/>
                <a:gd name="T21" fmla="*/ 0 h 14"/>
                <a:gd name="T22" fmla="*/ 2147483647 w 16"/>
                <a:gd name="T23" fmla="*/ 2147483647 h 14"/>
                <a:gd name="T24" fmla="*/ 2147483647 w 16"/>
                <a:gd name="T25" fmla="*/ 2147483647 h 14"/>
                <a:gd name="T26" fmla="*/ 2147483647 w 16"/>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6"/>
                  </a:moveTo>
                  <a:lnTo>
                    <a:pt x="16" y="6"/>
                  </a:lnTo>
                  <a:lnTo>
                    <a:pt x="12" y="12"/>
                  </a:lnTo>
                  <a:lnTo>
                    <a:pt x="8" y="14"/>
                  </a:lnTo>
                  <a:lnTo>
                    <a:pt x="2" y="12"/>
                  </a:lnTo>
                  <a:lnTo>
                    <a:pt x="0" y="6"/>
                  </a:lnTo>
                  <a:lnTo>
                    <a:pt x="2" y="2"/>
                  </a:lnTo>
                  <a:lnTo>
                    <a:pt x="8" y="0"/>
                  </a:lnTo>
                  <a:lnTo>
                    <a:pt x="12" y="2"/>
                  </a:ln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09" name="Freeform 101"/>
            <p:cNvSpPr>
              <a:spLocks/>
            </p:cNvSpPr>
            <p:nvPr/>
          </p:nvSpPr>
          <p:spPr bwMode="auto">
            <a:xfrm>
              <a:off x="1115" y="1801"/>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0" name="Freeform 102"/>
            <p:cNvSpPr>
              <a:spLocks/>
            </p:cNvSpPr>
            <p:nvPr/>
          </p:nvSpPr>
          <p:spPr bwMode="auto">
            <a:xfrm>
              <a:off x="1076" y="1753"/>
              <a:ext cx="25"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1" name="Freeform 103"/>
            <p:cNvSpPr>
              <a:spLocks/>
            </p:cNvSpPr>
            <p:nvPr/>
          </p:nvSpPr>
          <p:spPr bwMode="auto">
            <a:xfrm>
              <a:off x="1053" y="1701"/>
              <a:ext cx="26" cy="31"/>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12"/>
                  </a:lnTo>
                  <a:lnTo>
                    <a:pt x="6" y="14"/>
                  </a:lnTo>
                  <a:lnTo>
                    <a:pt x="2" y="12"/>
                  </a:lnTo>
                  <a:lnTo>
                    <a:pt x="0" y="8"/>
                  </a:lnTo>
                  <a:lnTo>
                    <a:pt x="2" y="2"/>
                  </a:lnTo>
                  <a:lnTo>
                    <a:pt x="6"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2" name="Freeform 104"/>
            <p:cNvSpPr>
              <a:spLocks/>
            </p:cNvSpPr>
            <p:nvPr/>
          </p:nvSpPr>
          <p:spPr bwMode="auto">
            <a:xfrm>
              <a:off x="1065" y="1595"/>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3" name="Freeform 105"/>
            <p:cNvSpPr>
              <a:spLocks/>
            </p:cNvSpPr>
            <p:nvPr/>
          </p:nvSpPr>
          <p:spPr bwMode="auto">
            <a:xfrm>
              <a:off x="1086" y="1539"/>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4" name="Freeform 106"/>
            <p:cNvSpPr>
              <a:spLocks/>
            </p:cNvSpPr>
            <p:nvPr/>
          </p:nvSpPr>
          <p:spPr bwMode="auto">
            <a:xfrm>
              <a:off x="1101" y="1852"/>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12"/>
                  </a:lnTo>
                  <a:lnTo>
                    <a:pt x="6" y="14"/>
                  </a:lnTo>
                  <a:lnTo>
                    <a:pt x="2" y="12"/>
                  </a:lnTo>
                  <a:lnTo>
                    <a:pt x="0" y="8"/>
                  </a:lnTo>
                  <a:lnTo>
                    <a:pt x="2" y="2"/>
                  </a:lnTo>
                  <a:lnTo>
                    <a:pt x="6"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5" name="Freeform 107"/>
            <p:cNvSpPr>
              <a:spLocks/>
            </p:cNvSpPr>
            <p:nvPr/>
          </p:nvSpPr>
          <p:spPr bwMode="auto">
            <a:xfrm>
              <a:off x="618" y="1779"/>
              <a:ext cx="99" cy="117"/>
            </a:xfrm>
            <a:custGeom>
              <a:avLst/>
              <a:gdLst>
                <a:gd name="T0" fmla="*/ 2147483647 w 54"/>
                <a:gd name="T1" fmla="*/ 0 h 54"/>
                <a:gd name="T2" fmla="*/ 2147483647 w 54"/>
                <a:gd name="T3" fmla="*/ 0 h 54"/>
                <a:gd name="T4" fmla="*/ 2147483647 w 54"/>
                <a:gd name="T5" fmla="*/ 2147483647 h 54"/>
                <a:gd name="T6" fmla="*/ 2147483647 w 54"/>
                <a:gd name="T7" fmla="*/ 2147483647 h 54"/>
                <a:gd name="T8" fmla="*/ 2147483647 w 54"/>
                <a:gd name="T9" fmla="*/ 2147483647 h 54"/>
                <a:gd name="T10" fmla="*/ 0 w 54"/>
                <a:gd name="T11" fmla="*/ 2147483647 h 54"/>
                <a:gd name="T12" fmla="*/ 0 w 54"/>
                <a:gd name="T13" fmla="*/ 2147483647 h 54"/>
                <a:gd name="T14" fmla="*/ 2147483647 w 54"/>
                <a:gd name="T15" fmla="*/ 2147483647 h 54"/>
                <a:gd name="T16" fmla="*/ 2147483647 w 54"/>
                <a:gd name="T17" fmla="*/ 2147483647 h 54"/>
                <a:gd name="T18" fmla="*/ 2147483647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2147483647 w 54"/>
                <a:gd name="T31" fmla="*/ 2147483647 h 54"/>
                <a:gd name="T32" fmla="*/ 2147483647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0 h 54"/>
                <a:gd name="T42" fmla="*/ 2147483647 w 54"/>
                <a:gd name="T43" fmla="*/ 0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54"/>
                <a:gd name="T68" fmla="*/ 54 w 54"/>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54">
                  <a:moveTo>
                    <a:pt x="28" y="0"/>
                  </a:moveTo>
                  <a:lnTo>
                    <a:pt x="28" y="0"/>
                  </a:lnTo>
                  <a:lnTo>
                    <a:pt x="16" y="2"/>
                  </a:lnTo>
                  <a:lnTo>
                    <a:pt x="8" y="6"/>
                  </a:lnTo>
                  <a:lnTo>
                    <a:pt x="2" y="16"/>
                  </a:lnTo>
                  <a:lnTo>
                    <a:pt x="0" y="26"/>
                  </a:lnTo>
                  <a:lnTo>
                    <a:pt x="2" y="36"/>
                  </a:lnTo>
                  <a:lnTo>
                    <a:pt x="8" y="46"/>
                  </a:lnTo>
                  <a:lnTo>
                    <a:pt x="16" y="52"/>
                  </a:lnTo>
                  <a:lnTo>
                    <a:pt x="26" y="54"/>
                  </a:lnTo>
                  <a:lnTo>
                    <a:pt x="38" y="52"/>
                  </a:lnTo>
                  <a:lnTo>
                    <a:pt x="46" y="46"/>
                  </a:lnTo>
                  <a:lnTo>
                    <a:pt x="52" y="36"/>
                  </a:lnTo>
                  <a:lnTo>
                    <a:pt x="54" y="26"/>
                  </a:lnTo>
                  <a:lnTo>
                    <a:pt x="52" y="16"/>
                  </a:lnTo>
                  <a:lnTo>
                    <a:pt x="46" y="8"/>
                  </a:lnTo>
                  <a:lnTo>
                    <a:pt x="38" y="2"/>
                  </a:lnTo>
                  <a:lnTo>
                    <a:pt x="28" y="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6" name="Freeform 108"/>
            <p:cNvSpPr>
              <a:spLocks/>
            </p:cNvSpPr>
            <p:nvPr/>
          </p:nvSpPr>
          <p:spPr bwMode="auto">
            <a:xfrm>
              <a:off x="633" y="1796"/>
              <a:ext cx="26" cy="35"/>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0 w 14"/>
                <a:gd name="T11" fmla="*/ 2147483647 h 16"/>
                <a:gd name="T12" fmla="*/ 0 w 14"/>
                <a:gd name="T13" fmla="*/ 2147483647 h 16"/>
                <a:gd name="T14" fmla="*/ 0 w 14"/>
                <a:gd name="T15" fmla="*/ 2147483647 h 16"/>
                <a:gd name="T16" fmla="*/ 2147483647 w 14"/>
                <a:gd name="T17" fmla="*/ 0 h 16"/>
                <a:gd name="T18" fmla="*/ 2147483647 w 14"/>
                <a:gd name="T19" fmla="*/ 2147483647 h 16"/>
                <a:gd name="T20" fmla="*/ 2147483647 w 14"/>
                <a:gd name="T21" fmla="*/ 2147483647 h 16"/>
                <a:gd name="T22" fmla="*/ 2147483647 w 14"/>
                <a:gd name="T23" fmla="*/ 2147483647 h 16"/>
                <a:gd name="T24" fmla="*/ 2147483647 w 14"/>
                <a:gd name="T25" fmla="*/ 2147483647 h 16"/>
                <a:gd name="T26" fmla="*/ 2147483647 w 14"/>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6"/>
                <a:gd name="T44" fmla="*/ 14 w 1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6">
                  <a:moveTo>
                    <a:pt x="12" y="12"/>
                  </a:moveTo>
                  <a:lnTo>
                    <a:pt x="12" y="12"/>
                  </a:lnTo>
                  <a:lnTo>
                    <a:pt x="8" y="16"/>
                  </a:lnTo>
                  <a:lnTo>
                    <a:pt x="2" y="14"/>
                  </a:lnTo>
                  <a:lnTo>
                    <a:pt x="0" y="10"/>
                  </a:lnTo>
                  <a:lnTo>
                    <a:pt x="0" y="4"/>
                  </a:lnTo>
                  <a:lnTo>
                    <a:pt x="6" y="0"/>
                  </a:lnTo>
                  <a:lnTo>
                    <a:pt x="10" y="2"/>
                  </a:lnTo>
                  <a:lnTo>
                    <a:pt x="14" y="6"/>
                  </a:ln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7" name="Freeform 109"/>
            <p:cNvSpPr>
              <a:spLocks/>
            </p:cNvSpPr>
            <p:nvPr/>
          </p:nvSpPr>
          <p:spPr bwMode="auto">
            <a:xfrm>
              <a:off x="636" y="1852"/>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0 w 14"/>
                <a:gd name="T11" fmla="*/ 2147483647 h 14"/>
                <a:gd name="T12" fmla="*/ 0 w 14"/>
                <a:gd name="T13" fmla="*/ 2147483647 h 14"/>
                <a:gd name="T14" fmla="*/ 0 w 14"/>
                <a:gd name="T15" fmla="*/ 2147483647 h 14"/>
                <a:gd name="T16" fmla="*/ 2147483647 w 14"/>
                <a:gd name="T17" fmla="*/ 0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2" y="10"/>
                  </a:moveTo>
                  <a:lnTo>
                    <a:pt x="12" y="10"/>
                  </a:lnTo>
                  <a:lnTo>
                    <a:pt x="8" y="14"/>
                  </a:lnTo>
                  <a:lnTo>
                    <a:pt x="2" y="12"/>
                  </a:lnTo>
                  <a:lnTo>
                    <a:pt x="0" y="8"/>
                  </a:lnTo>
                  <a:lnTo>
                    <a:pt x="0" y="2"/>
                  </a:lnTo>
                  <a:lnTo>
                    <a:pt x="6" y="0"/>
                  </a:lnTo>
                  <a:lnTo>
                    <a:pt x="10" y="0"/>
                  </a:lnTo>
                  <a:lnTo>
                    <a:pt x="14" y="6"/>
                  </a:lnTo>
                  <a:lnTo>
                    <a:pt x="1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8" name="Freeform 110"/>
            <p:cNvSpPr>
              <a:spLocks/>
            </p:cNvSpPr>
            <p:nvPr/>
          </p:nvSpPr>
          <p:spPr bwMode="auto">
            <a:xfrm>
              <a:off x="680" y="1840"/>
              <a:ext cx="26"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0 w 14"/>
                <a:gd name="T11" fmla="*/ 2147483647 h 14"/>
                <a:gd name="T12" fmla="*/ 0 w 14"/>
                <a:gd name="T13" fmla="*/ 2147483647 h 14"/>
                <a:gd name="T14" fmla="*/ 0 w 14"/>
                <a:gd name="T15" fmla="*/ 2147483647 h 14"/>
                <a:gd name="T16" fmla="*/ 2147483647 w 14"/>
                <a:gd name="T17" fmla="*/ 0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2" y="10"/>
                  </a:moveTo>
                  <a:lnTo>
                    <a:pt x="12" y="10"/>
                  </a:lnTo>
                  <a:lnTo>
                    <a:pt x="8" y="14"/>
                  </a:lnTo>
                  <a:lnTo>
                    <a:pt x="2" y="12"/>
                  </a:lnTo>
                  <a:lnTo>
                    <a:pt x="0" y="8"/>
                  </a:lnTo>
                  <a:lnTo>
                    <a:pt x="0" y="2"/>
                  </a:lnTo>
                  <a:lnTo>
                    <a:pt x="6" y="0"/>
                  </a:lnTo>
                  <a:lnTo>
                    <a:pt x="10" y="0"/>
                  </a:lnTo>
                  <a:lnTo>
                    <a:pt x="14" y="6"/>
                  </a:lnTo>
                  <a:lnTo>
                    <a:pt x="1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sp>
          <p:nvSpPr>
            <p:cNvPr id="27919" name="Freeform 111"/>
            <p:cNvSpPr>
              <a:spLocks/>
            </p:cNvSpPr>
            <p:nvPr/>
          </p:nvSpPr>
          <p:spPr bwMode="auto">
            <a:xfrm>
              <a:off x="673" y="1788"/>
              <a:ext cx="25" cy="30"/>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0 w 14"/>
                <a:gd name="T11" fmla="*/ 2147483647 h 14"/>
                <a:gd name="T12" fmla="*/ 2147483647 w 14"/>
                <a:gd name="T13" fmla="*/ 2147483647 h 14"/>
                <a:gd name="T14" fmla="*/ 2147483647 w 14"/>
                <a:gd name="T15" fmla="*/ 2147483647 h 14"/>
                <a:gd name="T16" fmla="*/ 2147483647 w 14"/>
                <a:gd name="T17" fmla="*/ 0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2" y="12"/>
                  </a:moveTo>
                  <a:lnTo>
                    <a:pt x="12" y="12"/>
                  </a:lnTo>
                  <a:lnTo>
                    <a:pt x="8" y="14"/>
                  </a:lnTo>
                  <a:lnTo>
                    <a:pt x="2" y="12"/>
                  </a:lnTo>
                  <a:lnTo>
                    <a:pt x="0" y="8"/>
                  </a:lnTo>
                  <a:lnTo>
                    <a:pt x="2" y="2"/>
                  </a:lnTo>
                  <a:lnTo>
                    <a:pt x="6" y="0"/>
                  </a:lnTo>
                  <a:lnTo>
                    <a:pt x="12" y="2"/>
                  </a:lnTo>
                  <a:lnTo>
                    <a:pt x="14" y="6"/>
                  </a:ln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158" fontAlgn="base">
                <a:spcBef>
                  <a:spcPct val="0"/>
                </a:spcBef>
                <a:spcAft>
                  <a:spcPct val="0"/>
                </a:spcAft>
              </a:pPr>
              <a:endParaRPr lang="en-US">
                <a:solidFill>
                  <a:prstClr val="black"/>
                </a:solidFill>
                <a:latin typeface="Arial" pitchFamily="34" charset="0"/>
              </a:endParaRPr>
            </a:p>
          </p:txBody>
        </p:sp>
      </p:grpSp>
      <p:sp>
        <p:nvSpPr>
          <p:cNvPr id="27658" name="Line 112"/>
          <p:cNvSpPr>
            <a:spLocks noChangeShapeType="1"/>
          </p:cNvSpPr>
          <p:nvPr/>
        </p:nvSpPr>
        <p:spPr bwMode="auto">
          <a:xfrm>
            <a:off x="5456242" y="2674938"/>
            <a:ext cx="3175"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59" name="Line 113"/>
          <p:cNvSpPr>
            <a:spLocks noChangeShapeType="1"/>
          </p:cNvSpPr>
          <p:nvPr/>
        </p:nvSpPr>
        <p:spPr bwMode="auto">
          <a:xfrm>
            <a:off x="5456242" y="2674959"/>
            <a:ext cx="3175" cy="285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0" name="Line 114"/>
          <p:cNvSpPr>
            <a:spLocks noChangeShapeType="1"/>
          </p:cNvSpPr>
          <p:nvPr/>
        </p:nvSpPr>
        <p:spPr bwMode="auto">
          <a:xfrm flipH="1">
            <a:off x="5451496" y="2703513"/>
            <a:ext cx="4763" cy="25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1" name="Line 115"/>
          <p:cNvSpPr>
            <a:spLocks noChangeShapeType="1"/>
          </p:cNvSpPr>
          <p:nvPr/>
        </p:nvSpPr>
        <p:spPr bwMode="auto">
          <a:xfrm flipH="1">
            <a:off x="5441950" y="2728934"/>
            <a:ext cx="9525" cy="285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2" name="Line 116"/>
          <p:cNvSpPr>
            <a:spLocks noChangeShapeType="1"/>
          </p:cNvSpPr>
          <p:nvPr/>
        </p:nvSpPr>
        <p:spPr bwMode="auto">
          <a:xfrm flipH="1">
            <a:off x="5422900" y="2757489"/>
            <a:ext cx="19050" cy="2540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3" name="Line 117"/>
          <p:cNvSpPr>
            <a:spLocks noChangeShapeType="1"/>
          </p:cNvSpPr>
          <p:nvPr/>
        </p:nvSpPr>
        <p:spPr bwMode="auto">
          <a:xfrm flipH="1">
            <a:off x="5400678" y="2782888"/>
            <a:ext cx="22225" cy="158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4" name="Line 118"/>
          <p:cNvSpPr>
            <a:spLocks noChangeShapeType="1"/>
          </p:cNvSpPr>
          <p:nvPr/>
        </p:nvSpPr>
        <p:spPr bwMode="auto">
          <a:xfrm flipH="1">
            <a:off x="5381630" y="2798766"/>
            <a:ext cx="19050" cy="127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5" name="Line 119"/>
          <p:cNvSpPr>
            <a:spLocks noChangeShapeType="1"/>
          </p:cNvSpPr>
          <p:nvPr/>
        </p:nvSpPr>
        <p:spPr bwMode="auto">
          <a:xfrm flipH="1">
            <a:off x="5353071" y="2811464"/>
            <a:ext cx="28575" cy="127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6" name="Line 120"/>
          <p:cNvSpPr>
            <a:spLocks noChangeShapeType="1"/>
          </p:cNvSpPr>
          <p:nvPr/>
        </p:nvSpPr>
        <p:spPr bwMode="auto">
          <a:xfrm flipH="1">
            <a:off x="5330828" y="2824163"/>
            <a:ext cx="22225"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7" name="Line 121"/>
          <p:cNvSpPr>
            <a:spLocks noChangeShapeType="1"/>
          </p:cNvSpPr>
          <p:nvPr/>
        </p:nvSpPr>
        <p:spPr bwMode="auto">
          <a:xfrm>
            <a:off x="5330825" y="2824163"/>
            <a:ext cx="1588"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8" name="Line 122"/>
          <p:cNvSpPr>
            <a:spLocks noChangeShapeType="1"/>
          </p:cNvSpPr>
          <p:nvPr/>
        </p:nvSpPr>
        <p:spPr bwMode="auto">
          <a:xfrm>
            <a:off x="5330825" y="2824163"/>
            <a:ext cx="1588"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69" name="Line 123"/>
          <p:cNvSpPr>
            <a:spLocks noChangeShapeType="1"/>
          </p:cNvSpPr>
          <p:nvPr/>
        </p:nvSpPr>
        <p:spPr bwMode="auto">
          <a:xfrm flipH="1">
            <a:off x="5299080" y="2824163"/>
            <a:ext cx="31750"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0" name="Line 124"/>
          <p:cNvSpPr>
            <a:spLocks noChangeShapeType="1"/>
          </p:cNvSpPr>
          <p:nvPr/>
        </p:nvSpPr>
        <p:spPr bwMode="auto">
          <a:xfrm flipH="1" flipV="1">
            <a:off x="5276850" y="2811464"/>
            <a:ext cx="22225" cy="127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1" name="Line 125"/>
          <p:cNvSpPr>
            <a:spLocks noChangeShapeType="1"/>
          </p:cNvSpPr>
          <p:nvPr/>
        </p:nvSpPr>
        <p:spPr bwMode="auto">
          <a:xfrm flipH="1" flipV="1">
            <a:off x="5253039" y="2798766"/>
            <a:ext cx="23812" cy="127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2" name="Line 126"/>
          <p:cNvSpPr>
            <a:spLocks noChangeShapeType="1"/>
          </p:cNvSpPr>
          <p:nvPr/>
        </p:nvSpPr>
        <p:spPr bwMode="auto">
          <a:xfrm flipH="1" flipV="1">
            <a:off x="5237184" y="2782888"/>
            <a:ext cx="15875" cy="158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3" name="Line 127"/>
          <p:cNvSpPr>
            <a:spLocks noChangeShapeType="1"/>
          </p:cNvSpPr>
          <p:nvPr/>
        </p:nvSpPr>
        <p:spPr bwMode="auto">
          <a:xfrm flipH="1" flipV="1">
            <a:off x="5219708" y="2757489"/>
            <a:ext cx="17463" cy="2540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4" name="Line 128"/>
          <p:cNvSpPr>
            <a:spLocks noChangeShapeType="1"/>
          </p:cNvSpPr>
          <p:nvPr/>
        </p:nvSpPr>
        <p:spPr bwMode="auto">
          <a:xfrm flipH="1" flipV="1">
            <a:off x="5207000" y="2728934"/>
            <a:ext cx="12700" cy="285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5" name="Line 129"/>
          <p:cNvSpPr>
            <a:spLocks noChangeShapeType="1"/>
          </p:cNvSpPr>
          <p:nvPr/>
        </p:nvSpPr>
        <p:spPr bwMode="auto">
          <a:xfrm flipH="1" flipV="1">
            <a:off x="5202238" y="2703513"/>
            <a:ext cx="4762" cy="25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6" name="Line 130"/>
          <p:cNvSpPr>
            <a:spLocks noChangeShapeType="1"/>
          </p:cNvSpPr>
          <p:nvPr/>
        </p:nvSpPr>
        <p:spPr bwMode="auto">
          <a:xfrm flipH="1" flipV="1">
            <a:off x="5195890" y="2674959"/>
            <a:ext cx="6350"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7" name="Line 131"/>
          <p:cNvSpPr>
            <a:spLocks noChangeShapeType="1"/>
          </p:cNvSpPr>
          <p:nvPr/>
        </p:nvSpPr>
        <p:spPr bwMode="auto">
          <a:xfrm flipV="1">
            <a:off x="5195909" y="2238396"/>
            <a:ext cx="3175" cy="43656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8" name="Line 132"/>
          <p:cNvSpPr>
            <a:spLocks noChangeShapeType="1"/>
          </p:cNvSpPr>
          <p:nvPr/>
        </p:nvSpPr>
        <p:spPr bwMode="auto">
          <a:xfrm>
            <a:off x="5195909" y="2238378"/>
            <a:ext cx="3175" cy="31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79" name="Line 133"/>
          <p:cNvSpPr>
            <a:spLocks noChangeShapeType="1"/>
          </p:cNvSpPr>
          <p:nvPr/>
        </p:nvSpPr>
        <p:spPr bwMode="auto">
          <a:xfrm flipH="1" flipV="1">
            <a:off x="5191146" y="2203453"/>
            <a:ext cx="4763" cy="34925"/>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0" name="Line 134"/>
          <p:cNvSpPr>
            <a:spLocks noChangeShapeType="1"/>
          </p:cNvSpPr>
          <p:nvPr/>
        </p:nvSpPr>
        <p:spPr bwMode="auto">
          <a:xfrm flipH="1" flipV="1">
            <a:off x="5178425" y="2184400"/>
            <a:ext cx="12700" cy="1905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1" name="Line 135"/>
          <p:cNvSpPr>
            <a:spLocks noChangeShapeType="1"/>
          </p:cNvSpPr>
          <p:nvPr/>
        </p:nvSpPr>
        <p:spPr bwMode="auto">
          <a:xfrm flipH="1" flipV="1">
            <a:off x="5160963" y="2163784"/>
            <a:ext cx="17462" cy="20637"/>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2" name="Line 136"/>
          <p:cNvSpPr>
            <a:spLocks noChangeShapeType="1"/>
          </p:cNvSpPr>
          <p:nvPr/>
        </p:nvSpPr>
        <p:spPr bwMode="auto">
          <a:xfrm>
            <a:off x="5160963" y="2163763"/>
            <a:ext cx="336550" cy="31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3" name="Line 137"/>
          <p:cNvSpPr>
            <a:spLocks noChangeShapeType="1"/>
          </p:cNvSpPr>
          <p:nvPr/>
        </p:nvSpPr>
        <p:spPr bwMode="auto">
          <a:xfrm>
            <a:off x="5497534" y="2163763"/>
            <a:ext cx="3175" cy="31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4" name="Line 138"/>
          <p:cNvSpPr>
            <a:spLocks noChangeShapeType="1"/>
          </p:cNvSpPr>
          <p:nvPr/>
        </p:nvSpPr>
        <p:spPr bwMode="auto">
          <a:xfrm flipH="1">
            <a:off x="5480071" y="2163784"/>
            <a:ext cx="17463" cy="20637"/>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5" name="Line 139"/>
          <p:cNvSpPr>
            <a:spLocks noChangeShapeType="1"/>
          </p:cNvSpPr>
          <p:nvPr/>
        </p:nvSpPr>
        <p:spPr bwMode="auto">
          <a:xfrm flipH="1">
            <a:off x="5464192" y="2184400"/>
            <a:ext cx="15875" cy="1905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6" name="Line 140"/>
          <p:cNvSpPr>
            <a:spLocks noChangeShapeType="1"/>
          </p:cNvSpPr>
          <p:nvPr/>
        </p:nvSpPr>
        <p:spPr bwMode="auto">
          <a:xfrm flipH="1">
            <a:off x="5456259" y="2203471"/>
            <a:ext cx="7937"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87" name="Line 141"/>
          <p:cNvSpPr>
            <a:spLocks noChangeShapeType="1"/>
          </p:cNvSpPr>
          <p:nvPr/>
        </p:nvSpPr>
        <p:spPr bwMode="auto">
          <a:xfrm>
            <a:off x="5456242" y="2232026"/>
            <a:ext cx="3175" cy="44291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pic>
        <p:nvPicPr>
          <p:cNvPr id="27688" name="Picture 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34" y="2551113"/>
            <a:ext cx="31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9" name="Line 143"/>
          <p:cNvSpPr>
            <a:spLocks noChangeShapeType="1"/>
          </p:cNvSpPr>
          <p:nvPr/>
        </p:nvSpPr>
        <p:spPr bwMode="auto">
          <a:xfrm flipV="1">
            <a:off x="4721225" y="2592388"/>
            <a:ext cx="266700" cy="212725"/>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0" name="Freeform 144"/>
          <p:cNvSpPr>
            <a:spLocks/>
          </p:cNvSpPr>
          <p:nvPr/>
        </p:nvSpPr>
        <p:spPr bwMode="auto">
          <a:xfrm>
            <a:off x="4940321" y="2497141"/>
            <a:ext cx="168275" cy="177800"/>
          </a:xfrm>
          <a:custGeom>
            <a:avLst/>
            <a:gdLst>
              <a:gd name="T0" fmla="*/ 0 w 58"/>
              <a:gd name="T1" fmla="*/ 2147483647 h 52"/>
              <a:gd name="T2" fmla="*/ 2147483647 w 58"/>
              <a:gd name="T3" fmla="*/ 0 h 52"/>
              <a:gd name="T4" fmla="*/ 2147483647 w 58"/>
              <a:gd name="T5" fmla="*/ 2147483647 h 52"/>
              <a:gd name="T6" fmla="*/ 0 w 58"/>
              <a:gd name="T7" fmla="*/ 2147483647 h 52"/>
              <a:gd name="T8" fmla="*/ 0 60000 65536"/>
              <a:gd name="T9" fmla="*/ 0 60000 65536"/>
              <a:gd name="T10" fmla="*/ 0 60000 65536"/>
              <a:gd name="T11" fmla="*/ 0 60000 65536"/>
              <a:gd name="T12" fmla="*/ 0 w 58"/>
              <a:gd name="T13" fmla="*/ 0 h 52"/>
              <a:gd name="T14" fmla="*/ 58 w 58"/>
              <a:gd name="T15" fmla="*/ 52 h 52"/>
            </a:gdLst>
            <a:ahLst/>
            <a:cxnLst>
              <a:cxn ang="T8">
                <a:pos x="T0" y="T1"/>
              </a:cxn>
              <a:cxn ang="T9">
                <a:pos x="T2" y="T3"/>
              </a:cxn>
              <a:cxn ang="T10">
                <a:pos x="T4" y="T5"/>
              </a:cxn>
              <a:cxn ang="T11">
                <a:pos x="T6" y="T7"/>
              </a:cxn>
            </a:cxnLst>
            <a:rect l="T12" t="T13" r="T14" b="T15"/>
            <a:pathLst>
              <a:path w="58" h="52">
                <a:moveTo>
                  <a:pt x="0" y="4"/>
                </a:moveTo>
                <a:lnTo>
                  <a:pt x="58" y="0"/>
                </a:lnTo>
                <a:lnTo>
                  <a:pt x="32" y="5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1" name="Freeform 145"/>
          <p:cNvSpPr>
            <a:spLocks/>
          </p:cNvSpPr>
          <p:nvPr/>
        </p:nvSpPr>
        <p:spPr bwMode="auto">
          <a:xfrm>
            <a:off x="4633934" y="2728913"/>
            <a:ext cx="155575" cy="184150"/>
          </a:xfrm>
          <a:custGeom>
            <a:avLst/>
            <a:gdLst>
              <a:gd name="T0" fmla="*/ 2147483647 w 53"/>
              <a:gd name="T1" fmla="*/ 2147483647 h 54"/>
              <a:gd name="T2" fmla="*/ 2147483647 w 53"/>
              <a:gd name="T3" fmla="*/ 2147483647 h 54"/>
              <a:gd name="T4" fmla="*/ 2147483647 w 53"/>
              <a:gd name="T5" fmla="*/ 2147483647 h 54"/>
              <a:gd name="T6" fmla="*/ 0 w 53"/>
              <a:gd name="T7" fmla="*/ 2147483647 h 54"/>
              <a:gd name="T8" fmla="*/ 0 w 53"/>
              <a:gd name="T9" fmla="*/ 2147483647 h 54"/>
              <a:gd name="T10" fmla="*/ 2147483647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0 h 54"/>
              <a:gd name="T38" fmla="*/ 2147483647 w 53"/>
              <a:gd name="T39" fmla="*/ 0 h 54"/>
              <a:gd name="T40" fmla="*/ 2147483647 w 53"/>
              <a:gd name="T41" fmla="*/ 2147483647 h 54"/>
              <a:gd name="T42" fmla="*/ 2147483647 w 53"/>
              <a:gd name="T43" fmla="*/ 2147483647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54"/>
              <a:gd name="T68" fmla="*/ 53 w 53"/>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54">
                <a:moveTo>
                  <a:pt x="10" y="4"/>
                </a:moveTo>
                <a:lnTo>
                  <a:pt x="10" y="4"/>
                </a:lnTo>
                <a:lnTo>
                  <a:pt x="4" y="12"/>
                </a:lnTo>
                <a:lnTo>
                  <a:pt x="0" y="22"/>
                </a:lnTo>
                <a:lnTo>
                  <a:pt x="0" y="32"/>
                </a:lnTo>
                <a:lnTo>
                  <a:pt x="4" y="42"/>
                </a:lnTo>
                <a:lnTo>
                  <a:pt x="12" y="50"/>
                </a:lnTo>
                <a:lnTo>
                  <a:pt x="20" y="54"/>
                </a:lnTo>
                <a:lnTo>
                  <a:pt x="32" y="54"/>
                </a:lnTo>
                <a:lnTo>
                  <a:pt x="42" y="48"/>
                </a:lnTo>
                <a:lnTo>
                  <a:pt x="48" y="42"/>
                </a:lnTo>
                <a:lnTo>
                  <a:pt x="53" y="32"/>
                </a:lnTo>
                <a:lnTo>
                  <a:pt x="53" y="22"/>
                </a:lnTo>
                <a:lnTo>
                  <a:pt x="48" y="12"/>
                </a:lnTo>
                <a:lnTo>
                  <a:pt x="40" y="4"/>
                </a:lnTo>
                <a:lnTo>
                  <a:pt x="30" y="0"/>
                </a:lnTo>
                <a:lnTo>
                  <a:pt x="20" y="0"/>
                </a:lnTo>
                <a:lnTo>
                  <a:pt x="10" y="4"/>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2" name="Freeform 146"/>
          <p:cNvSpPr>
            <a:spLocks/>
          </p:cNvSpPr>
          <p:nvPr/>
        </p:nvSpPr>
        <p:spPr bwMode="auto">
          <a:xfrm>
            <a:off x="4279900" y="2865441"/>
            <a:ext cx="261938" cy="260350"/>
          </a:xfrm>
          <a:custGeom>
            <a:avLst/>
            <a:gdLst>
              <a:gd name="T0" fmla="*/ 2147483647 w 90"/>
              <a:gd name="T1" fmla="*/ 0 h 76"/>
              <a:gd name="T2" fmla="*/ 2147483647 w 90"/>
              <a:gd name="T3" fmla="*/ 2147483647 h 76"/>
              <a:gd name="T4" fmla="*/ 2147483647 w 90"/>
              <a:gd name="T5" fmla="*/ 2147483647 h 76"/>
              <a:gd name="T6" fmla="*/ 2147483647 w 90"/>
              <a:gd name="T7" fmla="*/ 2147483647 h 76"/>
              <a:gd name="T8" fmla="*/ 2147483647 w 90"/>
              <a:gd name="T9" fmla="*/ 2147483647 h 76"/>
              <a:gd name="T10" fmla="*/ 2147483647 w 90"/>
              <a:gd name="T11" fmla="*/ 2147483647 h 76"/>
              <a:gd name="T12" fmla="*/ 2147483647 w 90"/>
              <a:gd name="T13" fmla="*/ 2147483647 h 76"/>
              <a:gd name="T14" fmla="*/ 2147483647 w 90"/>
              <a:gd name="T15" fmla="*/ 2147483647 h 76"/>
              <a:gd name="T16" fmla="*/ 2147483647 w 90"/>
              <a:gd name="T17" fmla="*/ 2147483647 h 76"/>
              <a:gd name="T18" fmla="*/ 2147483647 w 90"/>
              <a:gd name="T19" fmla="*/ 2147483647 h 76"/>
              <a:gd name="T20" fmla="*/ 2147483647 w 90"/>
              <a:gd name="T21" fmla="*/ 2147483647 h 76"/>
              <a:gd name="T22" fmla="*/ 2147483647 w 90"/>
              <a:gd name="T23" fmla="*/ 2147483647 h 76"/>
              <a:gd name="T24" fmla="*/ 2147483647 w 90"/>
              <a:gd name="T25" fmla="*/ 2147483647 h 76"/>
              <a:gd name="T26" fmla="*/ 2147483647 w 90"/>
              <a:gd name="T27" fmla="*/ 2147483647 h 76"/>
              <a:gd name="T28" fmla="*/ 2147483647 w 90"/>
              <a:gd name="T29" fmla="*/ 2147483647 h 76"/>
              <a:gd name="T30" fmla="*/ 2147483647 w 90"/>
              <a:gd name="T31" fmla="*/ 2147483647 h 76"/>
              <a:gd name="T32" fmla="*/ 2147483647 w 90"/>
              <a:gd name="T33" fmla="*/ 2147483647 h 76"/>
              <a:gd name="T34" fmla="*/ 2147483647 w 90"/>
              <a:gd name="T35" fmla="*/ 2147483647 h 76"/>
              <a:gd name="T36" fmla="*/ 2147483647 w 90"/>
              <a:gd name="T37" fmla="*/ 2147483647 h 76"/>
              <a:gd name="T38" fmla="*/ 0 w 90"/>
              <a:gd name="T39" fmla="*/ 2147483647 h 76"/>
              <a:gd name="T40" fmla="*/ 0 w 90"/>
              <a:gd name="T41" fmla="*/ 2147483647 h 76"/>
              <a:gd name="T42" fmla="*/ 0 w 90"/>
              <a:gd name="T43" fmla="*/ 0 h 76"/>
              <a:gd name="T44" fmla="*/ 2147483647 w 90"/>
              <a:gd name="T45" fmla="*/ 0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
              <a:gd name="T70" fmla="*/ 0 h 76"/>
              <a:gd name="T71" fmla="*/ 90 w 90"/>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 h="76">
                <a:moveTo>
                  <a:pt x="90" y="0"/>
                </a:moveTo>
                <a:lnTo>
                  <a:pt x="90" y="32"/>
                </a:lnTo>
                <a:lnTo>
                  <a:pt x="90" y="40"/>
                </a:lnTo>
                <a:lnTo>
                  <a:pt x="88" y="48"/>
                </a:lnTo>
                <a:lnTo>
                  <a:pt x="84" y="56"/>
                </a:lnTo>
                <a:lnTo>
                  <a:pt x="78" y="64"/>
                </a:lnTo>
                <a:lnTo>
                  <a:pt x="70" y="68"/>
                </a:lnTo>
                <a:lnTo>
                  <a:pt x="64" y="72"/>
                </a:lnTo>
                <a:lnTo>
                  <a:pt x="54" y="76"/>
                </a:lnTo>
                <a:lnTo>
                  <a:pt x="46" y="76"/>
                </a:lnTo>
                <a:lnTo>
                  <a:pt x="36" y="76"/>
                </a:lnTo>
                <a:lnTo>
                  <a:pt x="28" y="72"/>
                </a:lnTo>
                <a:lnTo>
                  <a:pt x="20" y="68"/>
                </a:lnTo>
                <a:lnTo>
                  <a:pt x="14" y="64"/>
                </a:lnTo>
                <a:lnTo>
                  <a:pt x="8" y="56"/>
                </a:lnTo>
                <a:lnTo>
                  <a:pt x="4" y="48"/>
                </a:lnTo>
                <a:lnTo>
                  <a:pt x="0" y="40"/>
                </a:lnTo>
                <a:lnTo>
                  <a:pt x="0" y="32"/>
                </a:lnTo>
                <a:lnTo>
                  <a:pt x="0" y="0"/>
                </a:lnTo>
                <a:lnTo>
                  <a:pt x="90" y="0"/>
                </a:lnTo>
                <a:close/>
              </a:path>
            </a:pathLst>
          </a:custGeom>
          <a:solidFill>
            <a:srgbClr val="D90000"/>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3" name="Line 147"/>
          <p:cNvSpPr>
            <a:spLocks noChangeShapeType="1"/>
          </p:cNvSpPr>
          <p:nvPr/>
        </p:nvSpPr>
        <p:spPr bwMode="auto">
          <a:xfrm>
            <a:off x="4546621" y="2973390"/>
            <a:ext cx="4763"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4" name="Line 148"/>
          <p:cNvSpPr>
            <a:spLocks noChangeShapeType="1"/>
          </p:cNvSpPr>
          <p:nvPr/>
        </p:nvSpPr>
        <p:spPr bwMode="auto">
          <a:xfrm flipH="1">
            <a:off x="4541838" y="2973409"/>
            <a:ext cx="4762"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5" name="Line 149"/>
          <p:cNvSpPr>
            <a:spLocks noChangeShapeType="1"/>
          </p:cNvSpPr>
          <p:nvPr/>
        </p:nvSpPr>
        <p:spPr bwMode="auto">
          <a:xfrm flipH="1">
            <a:off x="4535490" y="3001984"/>
            <a:ext cx="6350"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6" name="Line 150"/>
          <p:cNvSpPr>
            <a:spLocks noChangeShapeType="1"/>
          </p:cNvSpPr>
          <p:nvPr/>
        </p:nvSpPr>
        <p:spPr bwMode="auto">
          <a:xfrm flipH="1">
            <a:off x="4522788" y="3030541"/>
            <a:ext cx="12700" cy="254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7" name="Line 151"/>
          <p:cNvSpPr>
            <a:spLocks noChangeShapeType="1"/>
          </p:cNvSpPr>
          <p:nvPr/>
        </p:nvSpPr>
        <p:spPr bwMode="auto">
          <a:xfrm flipH="1">
            <a:off x="4506934" y="3055959"/>
            <a:ext cx="15875" cy="2857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8" name="Line 152"/>
          <p:cNvSpPr>
            <a:spLocks noChangeShapeType="1"/>
          </p:cNvSpPr>
          <p:nvPr/>
        </p:nvSpPr>
        <p:spPr bwMode="auto">
          <a:xfrm flipH="1">
            <a:off x="4489471" y="3084516"/>
            <a:ext cx="17463" cy="127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699" name="Line 153"/>
          <p:cNvSpPr>
            <a:spLocks noChangeShapeType="1"/>
          </p:cNvSpPr>
          <p:nvPr/>
        </p:nvSpPr>
        <p:spPr bwMode="auto">
          <a:xfrm flipH="1">
            <a:off x="4465639" y="3097213"/>
            <a:ext cx="23812" cy="14287"/>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0" name="Line 154"/>
          <p:cNvSpPr>
            <a:spLocks noChangeShapeType="1"/>
          </p:cNvSpPr>
          <p:nvPr/>
        </p:nvSpPr>
        <p:spPr bwMode="auto">
          <a:xfrm flipH="1">
            <a:off x="4438651" y="3111502"/>
            <a:ext cx="26988" cy="142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1" name="Line 155"/>
          <p:cNvSpPr>
            <a:spLocks noChangeShapeType="1"/>
          </p:cNvSpPr>
          <p:nvPr/>
        </p:nvSpPr>
        <p:spPr bwMode="auto">
          <a:xfrm flipH="1">
            <a:off x="4414839" y="3125809"/>
            <a:ext cx="23812"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2" name="Line 156"/>
          <p:cNvSpPr>
            <a:spLocks noChangeShapeType="1"/>
          </p:cNvSpPr>
          <p:nvPr/>
        </p:nvSpPr>
        <p:spPr bwMode="auto">
          <a:xfrm>
            <a:off x="4414859" y="3125809"/>
            <a:ext cx="3175"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3" name="Line 157"/>
          <p:cNvSpPr>
            <a:spLocks noChangeShapeType="1"/>
          </p:cNvSpPr>
          <p:nvPr/>
        </p:nvSpPr>
        <p:spPr bwMode="auto">
          <a:xfrm>
            <a:off x="4414859" y="3125809"/>
            <a:ext cx="3175"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4" name="Line 158"/>
          <p:cNvSpPr>
            <a:spLocks noChangeShapeType="1"/>
          </p:cNvSpPr>
          <p:nvPr/>
        </p:nvSpPr>
        <p:spPr bwMode="auto">
          <a:xfrm flipH="1">
            <a:off x="4383090" y="3125809"/>
            <a:ext cx="31750"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5" name="Line 159"/>
          <p:cNvSpPr>
            <a:spLocks noChangeShapeType="1"/>
          </p:cNvSpPr>
          <p:nvPr/>
        </p:nvSpPr>
        <p:spPr bwMode="auto">
          <a:xfrm flipH="1" flipV="1">
            <a:off x="4360868" y="3111502"/>
            <a:ext cx="22225" cy="1428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6" name="Line 160"/>
          <p:cNvSpPr>
            <a:spLocks noChangeShapeType="1"/>
          </p:cNvSpPr>
          <p:nvPr/>
        </p:nvSpPr>
        <p:spPr bwMode="auto">
          <a:xfrm flipH="1" flipV="1">
            <a:off x="4337054" y="3097213"/>
            <a:ext cx="23813" cy="14287"/>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7" name="Line 161"/>
          <p:cNvSpPr>
            <a:spLocks noChangeShapeType="1"/>
          </p:cNvSpPr>
          <p:nvPr/>
        </p:nvSpPr>
        <p:spPr bwMode="auto">
          <a:xfrm flipH="1" flipV="1">
            <a:off x="4321196" y="3084516"/>
            <a:ext cx="15875" cy="127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8" name="Line 162"/>
          <p:cNvSpPr>
            <a:spLocks noChangeShapeType="1"/>
          </p:cNvSpPr>
          <p:nvPr/>
        </p:nvSpPr>
        <p:spPr bwMode="auto">
          <a:xfrm flipH="1" flipV="1">
            <a:off x="4303713" y="3055959"/>
            <a:ext cx="17462" cy="2857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09" name="Line 163"/>
          <p:cNvSpPr>
            <a:spLocks noChangeShapeType="1"/>
          </p:cNvSpPr>
          <p:nvPr/>
        </p:nvSpPr>
        <p:spPr bwMode="auto">
          <a:xfrm flipH="1" flipV="1">
            <a:off x="4291013" y="3030541"/>
            <a:ext cx="12700" cy="254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0" name="Line 164"/>
          <p:cNvSpPr>
            <a:spLocks noChangeShapeType="1"/>
          </p:cNvSpPr>
          <p:nvPr/>
        </p:nvSpPr>
        <p:spPr bwMode="auto">
          <a:xfrm flipH="1" flipV="1">
            <a:off x="4286271" y="3001984"/>
            <a:ext cx="4763"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1" name="Line 165"/>
          <p:cNvSpPr>
            <a:spLocks noChangeShapeType="1"/>
          </p:cNvSpPr>
          <p:nvPr/>
        </p:nvSpPr>
        <p:spPr bwMode="auto">
          <a:xfrm flipH="1" flipV="1">
            <a:off x="4279900" y="2973409"/>
            <a:ext cx="6350"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2" name="Line 166"/>
          <p:cNvSpPr>
            <a:spLocks noChangeShapeType="1"/>
          </p:cNvSpPr>
          <p:nvPr/>
        </p:nvSpPr>
        <p:spPr bwMode="auto">
          <a:xfrm flipV="1">
            <a:off x="4279921" y="2538413"/>
            <a:ext cx="3175" cy="4349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3" name="Line 167"/>
          <p:cNvSpPr>
            <a:spLocks noChangeShapeType="1"/>
          </p:cNvSpPr>
          <p:nvPr/>
        </p:nvSpPr>
        <p:spPr bwMode="auto">
          <a:xfrm>
            <a:off x="4279921" y="2538413"/>
            <a:ext cx="3175"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4" name="Line 168"/>
          <p:cNvSpPr>
            <a:spLocks noChangeShapeType="1"/>
          </p:cNvSpPr>
          <p:nvPr/>
        </p:nvSpPr>
        <p:spPr bwMode="auto">
          <a:xfrm flipH="1" flipV="1">
            <a:off x="4273550" y="2503490"/>
            <a:ext cx="6350" cy="34925"/>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5" name="Line 169"/>
          <p:cNvSpPr>
            <a:spLocks noChangeShapeType="1"/>
          </p:cNvSpPr>
          <p:nvPr/>
        </p:nvSpPr>
        <p:spPr bwMode="auto">
          <a:xfrm flipH="1" flipV="1">
            <a:off x="4262439" y="2484438"/>
            <a:ext cx="11112" cy="1905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6" name="Line 170"/>
          <p:cNvSpPr>
            <a:spLocks noChangeShapeType="1"/>
          </p:cNvSpPr>
          <p:nvPr/>
        </p:nvSpPr>
        <p:spPr bwMode="auto">
          <a:xfrm flipH="1" flipV="1">
            <a:off x="4244996" y="2463800"/>
            <a:ext cx="17463" cy="20638"/>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7" name="Line 171"/>
          <p:cNvSpPr>
            <a:spLocks noChangeShapeType="1"/>
          </p:cNvSpPr>
          <p:nvPr/>
        </p:nvSpPr>
        <p:spPr bwMode="auto">
          <a:xfrm>
            <a:off x="4244975" y="2463800"/>
            <a:ext cx="338138" cy="31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8" name="Line 172"/>
          <p:cNvSpPr>
            <a:spLocks noChangeShapeType="1"/>
          </p:cNvSpPr>
          <p:nvPr/>
        </p:nvSpPr>
        <p:spPr bwMode="auto">
          <a:xfrm>
            <a:off x="4583117" y="2463800"/>
            <a:ext cx="1587" cy="317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19" name="Line 173"/>
          <p:cNvSpPr>
            <a:spLocks noChangeShapeType="1"/>
          </p:cNvSpPr>
          <p:nvPr/>
        </p:nvSpPr>
        <p:spPr bwMode="auto">
          <a:xfrm flipH="1">
            <a:off x="4564063" y="2463800"/>
            <a:ext cx="19050" cy="20638"/>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0" name="Line 174"/>
          <p:cNvSpPr>
            <a:spLocks noChangeShapeType="1"/>
          </p:cNvSpPr>
          <p:nvPr/>
        </p:nvSpPr>
        <p:spPr bwMode="auto">
          <a:xfrm flipH="1">
            <a:off x="4554538" y="2484438"/>
            <a:ext cx="9525" cy="1905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1" name="Line 175"/>
          <p:cNvSpPr>
            <a:spLocks noChangeShapeType="1"/>
          </p:cNvSpPr>
          <p:nvPr/>
        </p:nvSpPr>
        <p:spPr bwMode="auto">
          <a:xfrm flipH="1">
            <a:off x="4546600" y="2503509"/>
            <a:ext cx="7938"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2" name="Line 176"/>
          <p:cNvSpPr>
            <a:spLocks noChangeShapeType="1"/>
          </p:cNvSpPr>
          <p:nvPr/>
        </p:nvSpPr>
        <p:spPr bwMode="auto">
          <a:xfrm>
            <a:off x="4546621" y="2532063"/>
            <a:ext cx="4763" cy="44132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3" name="Freeform 177"/>
          <p:cNvSpPr>
            <a:spLocks/>
          </p:cNvSpPr>
          <p:nvPr/>
        </p:nvSpPr>
        <p:spPr bwMode="auto">
          <a:xfrm>
            <a:off x="4472009" y="3043238"/>
            <a:ext cx="41275" cy="53975"/>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2147483647 h 16"/>
              <a:gd name="T14" fmla="*/ 0 w 14"/>
              <a:gd name="T15" fmla="*/ 2147483647 h 16"/>
              <a:gd name="T16" fmla="*/ 2147483647 w 14"/>
              <a:gd name="T17" fmla="*/ 2147483647 h 16"/>
              <a:gd name="T18" fmla="*/ 2147483647 w 14"/>
              <a:gd name="T19" fmla="*/ 0 h 16"/>
              <a:gd name="T20" fmla="*/ 2147483647 w 14"/>
              <a:gd name="T21" fmla="*/ 0 h 16"/>
              <a:gd name="T22" fmla="*/ 2147483647 w 14"/>
              <a:gd name="T23" fmla="*/ 2147483647 h 16"/>
              <a:gd name="T24" fmla="*/ 2147483647 w 14"/>
              <a:gd name="T25" fmla="*/ 2147483647 h 16"/>
              <a:gd name="T26" fmla="*/ 2147483647 w 14"/>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6"/>
              <a:gd name="T44" fmla="*/ 14 w 1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6">
                <a:moveTo>
                  <a:pt x="14" y="8"/>
                </a:moveTo>
                <a:lnTo>
                  <a:pt x="14" y="8"/>
                </a:lnTo>
                <a:lnTo>
                  <a:pt x="12" y="14"/>
                </a:lnTo>
                <a:lnTo>
                  <a:pt x="6" y="16"/>
                </a:lnTo>
                <a:lnTo>
                  <a:pt x="2" y="14"/>
                </a:lnTo>
                <a:lnTo>
                  <a:pt x="0" y="8"/>
                </a:lnTo>
                <a:lnTo>
                  <a:pt x="2" y="2"/>
                </a:lnTo>
                <a:lnTo>
                  <a:pt x="6"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4" name="Freeform 178"/>
          <p:cNvSpPr>
            <a:spLocks/>
          </p:cNvSpPr>
          <p:nvPr/>
        </p:nvSpPr>
        <p:spPr bwMode="auto">
          <a:xfrm>
            <a:off x="4314825" y="3043238"/>
            <a:ext cx="46038" cy="53975"/>
          </a:xfrm>
          <a:custGeom>
            <a:avLst/>
            <a:gdLst>
              <a:gd name="T0" fmla="*/ 2147483647 w 16"/>
              <a:gd name="T1" fmla="*/ 2147483647 h 16"/>
              <a:gd name="T2" fmla="*/ 2147483647 w 16"/>
              <a:gd name="T3" fmla="*/ 2147483647 h 16"/>
              <a:gd name="T4" fmla="*/ 2147483647 w 16"/>
              <a:gd name="T5" fmla="*/ 2147483647 h 16"/>
              <a:gd name="T6" fmla="*/ 2147483647 w 16"/>
              <a:gd name="T7" fmla="*/ 2147483647 h 16"/>
              <a:gd name="T8" fmla="*/ 2147483647 w 16"/>
              <a:gd name="T9" fmla="*/ 2147483647 h 16"/>
              <a:gd name="T10" fmla="*/ 2147483647 w 16"/>
              <a:gd name="T11" fmla="*/ 2147483647 h 16"/>
              <a:gd name="T12" fmla="*/ 0 w 16"/>
              <a:gd name="T13" fmla="*/ 2147483647 h 16"/>
              <a:gd name="T14" fmla="*/ 0 w 16"/>
              <a:gd name="T15" fmla="*/ 2147483647 h 16"/>
              <a:gd name="T16" fmla="*/ 2147483647 w 16"/>
              <a:gd name="T17" fmla="*/ 2147483647 h 16"/>
              <a:gd name="T18" fmla="*/ 2147483647 w 16"/>
              <a:gd name="T19" fmla="*/ 0 h 16"/>
              <a:gd name="T20" fmla="*/ 2147483647 w 16"/>
              <a:gd name="T21" fmla="*/ 0 h 16"/>
              <a:gd name="T22" fmla="*/ 2147483647 w 16"/>
              <a:gd name="T23" fmla="*/ 2147483647 h 16"/>
              <a:gd name="T24" fmla="*/ 2147483647 w 16"/>
              <a:gd name="T25" fmla="*/ 2147483647 h 16"/>
              <a:gd name="T26" fmla="*/ 2147483647 w 16"/>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16" y="8"/>
                </a:moveTo>
                <a:lnTo>
                  <a:pt x="16" y="8"/>
                </a:lnTo>
                <a:lnTo>
                  <a:pt x="12" y="14"/>
                </a:lnTo>
                <a:lnTo>
                  <a:pt x="8" y="16"/>
                </a:lnTo>
                <a:lnTo>
                  <a:pt x="2" y="14"/>
                </a:lnTo>
                <a:lnTo>
                  <a:pt x="0" y="8"/>
                </a:lnTo>
                <a:lnTo>
                  <a:pt x="2" y="2"/>
                </a:lnTo>
                <a:lnTo>
                  <a:pt x="8" y="0"/>
                </a:lnTo>
                <a:lnTo>
                  <a:pt x="12" y="2"/>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5" name="Freeform 179"/>
          <p:cNvSpPr>
            <a:spLocks/>
          </p:cNvSpPr>
          <p:nvPr/>
        </p:nvSpPr>
        <p:spPr bwMode="auto">
          <a:xfrm>
            <a:off x="4391025" y="3049588"/>
            <a:ext cx="39688" cy="53975"/>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2147483647 h 16"/>
              <a:gd name="T14" fmla="*/ 0 w 14"/>
              <a:gd name="T15" fmla="*/ 2147483647 h 16"/>
              <a:gd name="T16" fmla="*/ 2147483647 w 14"/>
              <a:gd name="T17" fmla="*/ 2147483647 h 16"/>
              <a:gd name="T18" fmla="*/ 2147483647 w 14"/>
              <a:gd name="T19" fmla="*/ 0 h 16"/>
              <a:gd name="T20" fmla="*/ 2147483647 w 14"/>
              <a:gd name="T21" fmla="*/ 0 h 16"/>
              <a:gd name="T22" fmla="*/ 2147483647 w 14"/>
              <a:gd name="T23" fmla="*/ 2147483647 h 16"/>
              <a:gd name="T24" fmla="*/ 2147483647 w 14"/>
              <a:gd name="T25" fmla="*/ 2147483647 h 16"/>
              <a:gd name="T26" fmla="*/ 2147483647 w 14"/>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6"/>
              <a:gd name="T44" fmla="*/ 14 w 1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6">
                <a:moveTo>
                  <a:pt x="14" y="8"/>
                </a:moveTo>
                <a:lnTo>
                  <a:pt x="14" y="8"/>
                </a:lnTo>
                <a:lnTo>
                  <a:pt x="12" y="14"/>
                </a:lnTo>
                <a:lnTo>
                  <a:pt x="6" y="16"/>
                </a:lnTo>
                <a:lnTo>
                  <a:pt x="2" y="14"/>
                </a:lnTo>
                <a:lnTo>
                  <a:pt x="0" y="8"/>
                </a:lnTo>
                <a:lnTo>
                  <a:pt x="2" y="2"/>
                </a:lnTo>
                <a:lnTo>
                  <a:pt x="6"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6" name="Freeform 180"/>
          <p:cNvSpPr>
            <a:spLocks/>
          </p:cNvSpPr>
          <p:nvPr/>
        </p:nvSpPr>
        <p:spPr bwMode="auto">
          <a:xfrm>
            <a:off x="4402159" y="2887684"/>
            <a:ext cx="41275" cy="476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8" y="14"/>
                </a:lnTo>
                <a:lnTo>
                  <a:pt x="2" y="12"/>
                </a:lnTo>
                <a:lnTo>
                  <a:pt x="0" y="6"/>
                </a:lnTo>
                <a:lnTo>
                  <a:pt x="2" y="2"/>
                </a:lnTo>
                <a:lnTo>
                  <a:pt x="8"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7" name="Freeform 181"/>
          <p:cNvSpPr>
            <a:spLocks/>
          </p:cNvSpPr>
          <p:nvPr/>
        </p:nvSpPr>
        <p:spPr bwMode="auto">
          <a:xfrm>
            <a:off x="4484688" y="2887684"/>
            <a:ext cx="38100" cy="476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8" name="Freeform 182"/>
          <p:cNvSpPr>
            <a:spLocks/>
          </p:cNvSpPr>
          <p:nvPr/>
        </p:nvSpPr>
        <p:spPr bwMode="auto">
          <a:xfrm>
            <a:off x="4443434" y="2967059"/>
            <a:ext cx="41275" cy="476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29" name="Freeform 183"/>
          <p:cNvSpPr>
            <a:spLocks/>
          </p:cNvSpPr>
          <p:nvPr/>
        </p:nvSpPr>
        <p:spPr bwMode="auto">
          <a:xfrm>
            <a:off x="4360884" y="2967059"/>
            <a:ext cx="41275" cy="476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6"/>
                </a:moveTo>
                <a:lnTo>
                  <a:pt x="14" y="6"/>
                </a:lnTo>
                <a:lnTo>
                  <a:pt x="12" y="12"/>
                </a:lnTo>
                <a:lnTo>
                  <a:pt x="6" y="14"/>
                </a:lnTo>
                <a:lnTo>
                  <a:pt x="2" y="12"/>
                </a:lnTo>
                <a:lnTo>
                  <a:pt x="0" y="6"/>
                </a:lnTo>
                <a:lnTo>
                  <a:pt x="2" y="2"/>
                </a:lnTo>
                <a:lnTo>
                  <a:pt x="6" y="0"/>
                </a:lnTo>
                <a:lnTo>
                  <a:pt x="12" y="2"/>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0" name="Freeform 184"/>
          <p:cNvSpPr>
            <a:spLocks/>
          </p:cNvSpPr>
          <p:nvPr/>
        </p:nvSpPr>
        <p:spPr bwMode="auto">
          <a:xfrm>
            <a:off x="4327546" y="2878138"/>
            <a:ext cx="41275" cy="57150"/>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2147483647 h 16"/>
              <a:gd name="T14" fmla="*/ 0 w 14"/>
              <a:gd name="T15" fmla="*/ 2147483647 h 16"/>
              <a:gd name="T16" fmla="*/ 2147483647 w 14"/>
              <a:gd name="T17" fmla="*/ 2147483647 h 16"/>
              <a:gd name="T18" fmla="*/ 2147483647 w 14"/>
              <a:gd name="T19" fmla="*/ 0 h 16"/>
              <a:gd name="T20" fmla="*/ 2147483647 w 14"/>
              <a:gd name="T21" fmla="*/ 0 h 16"/>
              <a:gd name="T22" fmla="*/ 2147483647 w 14"/>
              <a:gd name="T23" fmla="*/ 2147483647 h 16"/>
              <a:gd name="T24" fmla="*/ 2147483647 w 14"/>
              <a:gd name="T25" fmla="*/ 2147483647 h 16"/>
              <a:gd name="T26" fmla="*/ 2147483647 w 14"/>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6"/>
              <a:gd name="T44" fmla="*/ 14 w 1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6">
                <a:moveTo>
                  <a:pt x="14" y="8"/>
                </a:moveTo>
                <a:lnTo>
                  <a:pt x="14" y="8"/>
                </a:lnTo>
                <a:lnTo>
                  <a:pt x="12" y="14"/>
                </a:lnTo>
                <a:lnTo>
                  <a:pt x="6" y="16"/>
                </a:lnTo>
                <a:lnTo>
                  <a:pt x="2" y="14"/>
                </a:lnTo>
                <a:lnTo>
                  <a:pt x="0" y="8"/>
                </a:lnTo>
                <a:lnTo>
                  <a:pt x="2" y="4"/>
                </a:lnTo>
                <a:lnTo>
                  <a:pt x="6" y="0"/>
                </a:lnTo>
                <a:lnTo>
                  <a:pt x="12" y="4"/>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1" name="Freeform 185"/>
          <p:cNvSpPr>
            <a:spLocks/>
          </p:cNvSpPr>
          <p:nvPr/>
        </p:nvSpPr>
        <p:spPr bwMode="auto">
          <a:xfrm>
            <a:off x="4646634" y="2792434"/>
            <a:ext cx="41275" cy="476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0 w 14"/>
              <a:gd name="T13" fmla="*/ 2147483647 h 14"/>
              <a:gd name="T14" fmla="*/ 0 w 14"/>
              <a:gd name="T15" fmla="*/ 2147483647 h 14"/>
              <a:gd name="T16" fmla="*/ 2147483647 w 14"/>
              <a:gd name="T17" fmla="*/ 2147483647 h 14"/>
              <a:gd name="T18" fmla="*/ 2147483647 w 14"/>
              <a:gd name="T19" fmla="*/ 0 h 14"/>
              <a:gd name="T20" fmla="*/ 2147483647 w 14"/>
              <a:gd name="T21" fmla="*/ 0 h 14"/>
              <a:gd name="T22" fmla="*/ 2147483647 w 14"/>
              <a:gd name="T23" fmla="*/ 2147483647 h 14"/>
              <a:gd name="T24" fmla="*/ 2147483647 w 14"/>
              <a:gd name="T25" fmla="*/ 2147483647 h 14"/>
              <a:gd name="T26" fmla="*/ 2147483647 w 1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8"/>
                </a:moveTo>
                <a:lnTo>
                  <a:pt x="14" y="8"/>
                </a:lnTo>
                <a:lnTo>
                  <a:pt x="12" y="12"/>
                </a:lnTo>
                <a:lnTo>
                  <a:pt x="6" y="14"/>
                </a:lnTo>
                <a:lnTo>
                  <a:pt x="2" y="12"/>
                </a:lnTo>
                <a:lnTo>
                  <a:pt x="0" y="8"/>
                </a:lnTo>
                <a:lnTo>
                  <a:pt x="2" y="2"/>
                </a:lnTo>
                <a:lnTo>
                  <a:pt x="6" y="0"/>
                </a:lnTo>
                <a:lnTo>
                  <a:pt x="12" y="2"/>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2" name="Freeform 186"/>
          <p:cNvSpPr>
            <a:spLocks/>
          </p:cNvSpPr>
          <p:nvPr/>
        </p:nvSpPr>
        <p:spPr bwMode="auto">
          <a:xfrm>
            <a:off x="4687909" y="2859109"/>
            <a:ext cx="46037" cy="476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0 w 16"/>
              <a:gd name="T13" fmla="*/ 2147483647 h 14"/>
              <a:gd name="T14" fmla="*/ 0 w 16"/>
              <a:gd name="T15" fmla="*/ 2147483647 h 14"/>
              <a:gd name="T16" fmla="*/ 2147483647 w 16"/>
              <a:gd name="T17" fmla="*/ 2147483647 h 14"/>
              <a:gd name="T18" fmla="*/ 2147483647 w 16"/>
              <a:gd name="T19" fmla="*/ 0 h 14"/>
              <a:gd name="T20" fmla="*/ 2147483647 w 16"/>
              <a:gd name="T21" fmla="*/ 0 h 14"/>
              <a:gd name="T22" fmla="*/ 2147483647 w 16"/>
              <a:gd name="T23" fmla="*/ 2147483647 h 14"/>
              <a:gd name="T24" fmla="*/ 2147483647 w 16"/>
              <a:gd name="T25" fmla="*/ 2147483647 h 14"/>
              <a:gd name="T26" fmla="*/ 2147483647 w 16"/>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6"/>
                </a:moveTo>
                <a:lnTo>
                  <a:pt x="16" y="6"/>
                </a:lnTo>
                <a:lnTo>
                  <a:pt x="12" y="12"/>
                </a:lnTo>
                <a:lnTo>
                  <a:pt x="8" y="14"/>
                </a:lnTo>
                <a:lnTo>
                  <a:pt x="2" y="12"/>
                </a:lnTo>
                <a:lnTo>
                  <a:pt x="0" y="6"/>
                </a:lnTo>
                <a:lnTo>
                  <a:pt x="2" y="2"/>
                </a:lnTo>
                <a:lnTo>
                  <a:pt x="8" y="0"/>
                </a:lnTo>
                <a:lnTo>
                  <a:pt x="12" y="2"/>
                </a:ln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3" name="Freeform 187"/>
          <p:cNvSpPr>
            <a:spLocks/>
          </p:cNvSpPr>
          <p:nvPr/>
        </p:nvSpPr>
        <p:spPr bwMode="auto">
          <a:xfrm>
            <a:off x="4740296" y="2792413"/>
            <a:ext cx="41275" cy="53975"/>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2147483647 w 14"/>
              <a:gd name="T11" fmla="*/ 2147483647 h 16"/>
              <a:gd name="T12" fmla="*/ 0 w 14"/>
              <a:gd name="T13" fmla="*/ 2147483647 h 16"/>
              <a:gd name="T14" fmla="*/ 0 w 14"/>
              <a:gd name="T15" fmla="*/ 2147483647 h 16"/>
              <a:gd name="T16" fmla="*/ 2147483647 w 14"/>
              <a:gd name="T17" fmla="*/ 2147483647 h 16"/>
              <a:gd name="T18" fmla="*/ 2147483647 w 14"/>
              <a:gd name="T19" fmla="*/ 0 h 16"/>
              <a:gd name="T20" fmla="*/ 2147483647 w 14"/>
              <a:gd name="T21" fmla="*/ 0 h 16"/>
              <a:gd name="T22" fmla="*/ 2147483647 w 14"/>
              <a:gd name="T23" fmla="*/ 2147483647 h 16"/>
              <a:gd name="T24" fmla="*/ 2147483647 w 14"/>
              <a:gd name="T25" fmla="*/ 2147483647 h 16"/>
              <a:gd name="T26" fmla="*/ 2147483647 w 14"/>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6"/>
              <a:gd name="T44" fmla="*/ 14 w 1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6">
                <a:moveTo>
                  <a:pt x="14" y="8"/>
                </a:moveTo>
                <a:lnTo>
                  <a:pt x="14" y="8"/>
                </a:lnTo>
                <a:lnTo>
                  <a:pt x="12" y="14"/>
                </a:lnTo>
                <a:lnTo>
                  <a:pt x="6" y="16"/>
                </a:lnTo>
                <a:lnTo>
                  <a:pt x="2" y="14"/>
                </a:lnTo>
                <a:lnTo>
                  <a:pt x="0" y="8"/>
                </a:lnTo>
                <a:lnTo>
                  <a:pt x="2" y="4"/>
                </a:lnTo>
                <a:lnTo>
                  <a:pt x="6" y="0"/>
                </a:lnTo>
                <a:lnTo>
                  <a:pt x="12" y="4"/>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4" name="Freeform 188"/>
          <p:cNvSpPr>
            <a:spLocks/>
          </p:cNvSpPr>
          <p:nvPr/>
        </p:nvSpPr>
        <p:spPr bwMode="auto">
          <a:xfrm>
            <a:off x="4687909" y="2735284"/>
            <a:ext cx="46037" cy="476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0 w 16"/>
              <a:gd name="T13" fmla="*/ 2147483647 h 14"/>
              <a:gd name="T14" fmla="*/ 0 w 16"/>
              <a:gd name="T15" fmla="*/ 2147483647 h 14"/>
              <a:gd name="T16" fmla="*/ 2147483647 w 16"/>
              <a:gd name="T17" fmla="*/ 2147483647 h 14"/>
              <a:gd name="T18" fmla="*/ 2147483647 w 16"/>
              <a:gd name="T19" fmla="*/ 0 h 14"/>
              <a:gd name="T20" fmla="*/ 2147483647 w 16"/>
              <a:gd name="T21" fmla="*/ 0 h 14"/>
              <a:gd name="T22" fmla="*/ 2147483647 w 16"/>
              <a:gd name="T23" fmla="*/ 2147483647 h 14"/>
              <a:gd name="T24" fmla="*/ 2147483647 w 16"/>
              <a:gd name="T25" fmla="*/ 2147483647 h 14"/>
              <a:gd name="T26" fmla="*/ 2147483647 w 16"/>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6" y="6"/>
                </a:moveTo>
                <a:lnTo>
                  <a:pt x="16" y="6"/>
                </a:lnTo>
                <a:lnTo>
                  <a:pt x="12" y="12"/>
                </a:lnTo>
                <a:lnTo>
                  <a:pt x="8" y="14"/>
                </a:lnTo>
                <a:lnTo>
                  <a:pt x="2" y="12"/>
                </a:lnTo>
                <a:lnTo>
                  <a:pt x="0" y="6"/>
                </a:lnTo>
                <a:lnTo>
                  <a:pt x="2" y="2"/>
                </a:lnTo>
                <a:lnTo>
                  <a:pt x="8" y="0"/>
                </a:lnTo>
                <a:lnTo>
                  <a:pt x="12" y="2"/>
                </a:ln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5" name="Freeform 189"/>
          <p:cNvSpPr>
            <a:spLocks/>
          </p:cNvSpPr>
          <p:nvPr/>
        </p:nvSpPr>
        <p:spPr bwMode="auto">
          <a:xfrm>
            <a:off x="3313134" y="2443163"/>
            <a:ext cx="676275" cy="1084262"/>
          </a:xfrm>
          <a:custGeom>
            <a:avLst/>
            <a:gdLst>
              <a:gd name="T0" fmla="*/ 2147483647 w 232"/>
              <a:gd name="T1" fmla="*/ 2147483647 h 318"/>
              <a:gd name="T2" fmla="*/ 2147483647 w 232"/>
              <a:gd name="T3" fmla="*/ 2147483647 h 318"/>
              <a:gd name="T4" fmla="*/ 2147483647 w 232"/>
              <a:gd name="T5" fmla="*/ 2147483647 h 318"/>
              <a:gd name="T6" fmla="*/ 2147483647 w 232"/>
              <a:gd name="T7" fmla="*/ 2147483647 h 318"/>
              <a:gd name="T8" fmla="*/ 2147483647 w 232"/>
              <a:gd name="T9" fmla="*/ 2147483647 h 318"/>
              <a:gd name="T10" fmla="*/ 2147483647 w 232"/>
              <a:gd name="T11" fmla="*/ 2147483647 h 318"/>
              <a:gd name="T12" fmla="*/ 2147483647 w 232"/>
              <a:gd name="T13" fmla="*/ 2147483647 h 318"/>
              <a:gd name="T14" fmla="*/ 2147483647 w 232"/>
              <a:gd name="T15" fmla="*/ 2147483647 h 318"/>
              <a:gd name="T16" fmla="*/ 2147483647 w 232"/>
              <a:gd name="T17" fmla="*/ 2147483647 h 318"/>
              <a:gd name="T18" fmla="*/ 2147483647 w 232"/>
              <a:gd name="T19" fmla="*/ 2147483647 h 318"/>
              <a:gd name="T20" fmla="*/ 2147483647 w 232"/>
              <a:gd name="T21" fmla="*/ 2147483647 h 318"/>
              <a:gd name="T22" fmla="*/ 2147483647 w 232"/>
              <a:gd name="T23" fmla="*/ 2147483647 h 318"/>
              <a:gd name="T24" fmla="*/ 2147483647 w 232"/>
              <a:gd name="T25" fmla="*/ 2147483647 h 318"/>
              <a:gd name="T26" fmla="*/ 0 w 232"/>
              <a:gd name="T27" fmla="*/ 2147483647 h 318"/>
              <a:gd name="T28" fmla="*/ 0 w 232"/>
              <a:gd name="T29" fmla="*/ 2147483647 h 318"/>
              <a:gd name="T30" fmla="*/ 0 w 232"/>
              <a:gd name="T31" fmla="*/ 2147483647 h 318"/>
              <a:gd name="T32" fmla="*/ 2147483647 w 232"/>
              <a:gd name="T33" fmla="*/ 2147483647 h 318"/>
              <a:gd name="T34" fmla="*/ 2147483647 w 232"/>
              <a:gd name="T35" fmla="*/ 2147483647 h 318"/>
              <a:gd name="T36" fmla="*/ 2147483647 w 232"/>
              <a:gd name="T37" fmla="*/ 2147483647 h 318"/>
              <a:gd name="T38" fmla="*/ 2147483647 w 232"/>
              <a:gd name="T39" fmla="*/ 0 h 318"/>
              <a:gd name="T40" fmla="*/ 2147483647 w 232"/>
              <a:gd name="T41" fmla="*/ 0 h 318"/>
              <a:gd name="T42" fmla="*/ 2147483647 w 232"/>
              <a:gd name="T43" fmla="*/ 0 h 318"/>
              <a:gd name="T44" fmla="*/ 2147483647 w 232"/>
              <a:gd name="T45" fmla="*/ 0 h 318"/>
              <a:gd name="T46" fmla="*/ 2147483647 w 232"/>
              <a:gd name="T47" fmla="*/ 2147483647 h 318"/>
              <a:gd name="T48" fmla="*/ 2147483647 w 232"/>
              <a:gd name="T49" fmla="*/ 2147483647 h 318"/>
              <a:gd name="T50" fmla="*/ 2147483647 w 232"/>
              <a:gd name="T51" fmla="*/ 2147483647 h 318"/>
              <a:gd name="T52" fmla="*/ 2147483647 w 232"/>
              <a:gd name="T53" fmla="*/ 2147483647 h 318"/>
              <a:gd name="T54" fmla="*/ 2147483647 w 232"/>
              <a:gd name="T55" fmla="*/ 2147483647 h 318"/>
              <a:gd name="T56" fmla="*/ 2147483647 w 232"/>
              <a:gd name="T57" fmla="*/ 2147483647 h 318"/>
              <a:gd name="T58" fmla="*/ 2147483647 w 232"/>
              <a:gd name="T59" fmla="*/ 2147483647 h 318"/>
              <a:gd name="T60" fmla="*/ 2147483647 w 232"/>
              <a:gd name="T61" fmla="*/ 2147483647 h 318"/>
              <a:gd name="T62" fmla="*/ 2147483647 w 232"/>
              <a:gd name="T63" fmla="*/ 2147483647 h 318"/>
              <a:gd name="T64" fmla="*/ 2147483647 w 232"/>
              <a:gd name="T65" fmla="*/ 2147483647 h 318"/>
              <a:gd name="T66" fmla="*/ 2147483647 w 232"/>
              <a:gd name="T67" fmla="*/ 2147483647 h 318"/>
              <a:gd name="T68" fmla="*/ 2147483647 w 232"/>
              <a:gd name="T69" fmla="*/ 2147483647 h 318"/>
              <a:gd name="T70" fmla="*/ 2147483647 w 232"/>
              <a:gd name="T71" fmla="*/ 2147483647 h 318"/>
              <a:gd name="T72" fmla="*/ 2147483647 w 232"/>
              <a:gd name="T73" fmla="*/ 2147483647 h 318"/>
              <a:gd name="T74" fmla="*/ 2147483647 w 232"/>
              <a:gd name="T75" fmla="*/ 2147483647 h 318"/>
              <a:gd name="T76" fmla="*/ 2147483647 w 232"/>
              <a:gd name="T77" fmla="*/ 2147483647 h 318"/>
              <a:gd name="T78" fmla="*/ 2147483647 w 232"/>
              <a:gd name="T79" fmla="*/ 2147483647 h 318"/>
              <a:gd name="T80" fmla="*/ 2147483647 w 232"/>
              <a:gd name="T81" fmla="*/ 2147483647 h 318"/>
              <a:gd name="T82" fmla="*/ 2147483647 w 232"/>
              <a:gd name="T83" fmla="*/ 2147483647 h 3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2"/>
              <a:gd name="T127" fmla="*/ 0 h 318"/>
              <a:gd name="T128" fmla="*/ 232 w 232"/>
              <a:gd name="T129" fmla="*/ 318 h 3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2" h="318">
                <a:moveTo>
                  <a:pt x="50" y="318"/>
                </a:moveTo>
                <a:lnTo>
                  <a:pt x="62" y="70"/>
                </a:lnTo>
                <a:lnTo>
                  <a:pt x="52" y="70"/>
                </a:lnTo>
                <a:lnTo>
                  <a:pt x="52" y="224"/>
                </a:lnTo>
                <a:lnTo>
                  <a:pt x="50" y="234"/>
                </a:lnTo>
                <a:lnTo>
                  <a:pt x="44" y="242"/>
                </a:lnTo>
                <a:lnTo>
                  <a:pt x="36" y="248"/>
                </a:lnTo>
                <a:lnTo>
                  <a:pt x="26" y="250"/>
                </a:lnTo>
                <a:lnTo>
                  <a:pt x="16" y="248"/>
                </a:lnTo>
                <a:lnTo>
                  <a:pt x="8" y="242"/>
                </a:lnTo>
                <a:lnTo>
                  <a:pt x="2" y="234"/>
                </a:lnTo>
                <a:lnTo>
                  <a:pt x="0" y="224"/>
                </a:lnTo>
                <a:lnTo>
                  <a:pt x="0" y="26"/>
                </a:lnTo>
                <a:lnTo>
                  <a:pt x="2" y="16"/>
                </a:lnTo>
                <a:lnTo>
                  <a:pt x="8" y="8"/>
                </a:lnTo>
                <a:lnTo>
                  <a:pt x="16" y="2"/>
                </a:lnTo>
                <a:lnTo>
                  <a:pt x="26" y="0"/>
                </a:lnTo>
                <a:lnTo>
                  <a:pt x="206" y="0"/>
                </a:lnTo>
                <a:lnTo>
                  <a:pt x="216" y="2"/>
                </a:lnTo>
                <a:lnTo>
                  <a:pt x="224" y="8"/>
                </a:lnTo>
                <a:lnTo>
                  <a:pt x="230" y="16"/>
                </a:lnTo>
                <a:lnTo>
                  <a:pt x="232" y="26"/>
                </a:lnTo>
                <a:lnTo>
                  <a:pt x="232" y="224"/>
                </a:lnTo>
                <a:lnTo>
                  <a:pt x="230" y="234"/>
                </a:lnTo>
                <a:lnTo>
                  <a:pt x="224" y="242"/>
                </a:lnTo>
                <a:lnTo>
                  <a:pt x="216" y="248"/>
                </a:lnTo>
                <a:lnTo>
                  <a:pt x="206" y="250"/>
                </a:lnTo>
                <a:lnTo>
                  <a:pt x="196" y="248"/>
                </a:lnTo>
                <a:lnTo>
                  <a:pt x="188" y="242"/>
                </a:lnTo>
                <a:lnTo>
                  <a:pt x="182" y="234"/>
                </a:lnTo>
                <a:lnTo>
                  <a:pt x="180" y="224"/>
                </a:lnTo>
                <a:lnTo>
                  <a:pt x="180" y="70"/>
                </a:lnTo>
                <a:lnTo>
                  <a:pt x="170" y="70"/>
                </a:lnTo>
                <a:lnTo>
                  <a:pt x="180" y="318"/>
                </a:lnTo>
                <a:lnTo>
                  <a:pt x="50" y="3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6" name="Freeform 190"/>
          <p:cNvSpPr>
            <a:spLocks/>
          </p:cNvSpPr>
          <p:nvPr/>
        </p:nvSpPr>
        <p:spPr bwMode="auto">
          <a:xfrm>
            <a:off x="3663950" y="3527425"/>
            <a:ext cx="149225" cy="628650"/>
          </a:xfrm>
          <a:custGeom>
            <a:avLst/>
            <a:gdLst>
              <a:gd name="T0" fmla="*/ 2147483647 w 52"/>
              <a:gd name="T1" fmla="*/ 0 h 184"/>
              <a:gd name="T2" fmla="*/ 2147483647 w 52"/>
              <a:gd name="T3" fmla="*/ 2147483647 h 184"/>
              <a:gd name="T4" fmla="*/ 2147483647 w 52"/>
              <a:gd name="T5" fmla="*/ 2147483647 h 184"/>
              <a:gd name="T6" fmla="*/ 2147483647 w 52"/>
              <a:gd name="T7" fmla="*/ 2147483647 h 184"/>
              <a:gd name="T8" fmla="*/ 2147483647 w 52"/>
              <a:gd name="T9" fmla="*/ 2147483647 h 184"/>
              <a:gd name="T10" fmla="*/ 2147483647 w 52"/>
              <a:gd name="T11" fmla="*/ 2147483647 h 184"/>
              <a:gd name="T12" fmla="*/ 2147483647 w 52"/>
              <a:gd name="T13" fmla="*/ 2147483647 h 184"/>
              <a:gd name="T14" fmla="*/ 2147483647 w 52"/>
              <a:gd name="T15" fmla="*/ 2147483647 h 184"/>
              <a:gd name="T16" fmla="*/ 2147483647 w 52"/>
              <a:gd name="T17" fmla="*/ 2147483647 h 184"/>
              <a:gd name="T18" fmla="*/ 2147483647 w 52"/>
              <a:gd name="T19" fmla="*/ 2147483647 h 184"/>
              <a:gd name="T20" fmla="*/ 2147483647 w 52"/>
              <a:gd name="T21" fmla="*/ 2147483647 h 184"/>
              <a:gd name="T22" fmla="*/ 0 w 52"/>
              <a:gd name="T23" fmla="*/ 2147483647 h 184"/>
              <a:gd name="T24" fmla="*/ 0 w 52"/>
              <a:gd name="T25" fmla="*/ 0 h 184"/>
              <a:gd name="T26" fmla="*/ 2147483647 w 52"/>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84"/>
              <a:gd name="T44" fmla="*/ 52 w 52"/>
              <a:gd name="T45" fmla="*/ 184 h 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84">
                <a:moveTo>
                  <a:pt x="52" y="0"/>
                </a:moveTo>
                <a:lnTo>
                  <a:pt x="52" y="158"/>
                </a:lnTo>
                <a:lnTo>
                  <a:pt x="50" y="168"/>
                </a:lnTo>
                <a:lnTo>
                  <a:pt x="44" y="176"/>
                </a:lnTo>
                <a:lnTo>
                  <a:pt x="36" y="182"/>
                </a:lnTo>
                <a:lnTo>
                  <a:pt x="26" y="184"/>
                </a:lnTo>
                <a:lnTo>
                  <a:pt x="16" y="182"/>
                </a:lnTo>
                <a:lnTo>
                  <a:pt x="8" y="176"/>
                </a:lnTo>
                <a:lnTo>
                  <a:pt x="2" y="168"/>
                </a:lnTo>
                <a:lnTo>
                  <a:pt x="0" y="158"/>
                </a:lnTo>
                <a:lnTo>
                  <a:pt x="0" y="0"/>
                </a:lnTo>
                <a:lnTo>
                  <a:pt x="5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7" name="Freeform 191"/>
          <p:cNvSpPr>
            <a:spLocks/>
          </p:cNvSpPr>
          <p:nvPr/>
        </p:nvSpPr>
        <p:spPr bwMode="auto">
          <a:xfrm>
            <a:off x="3482975" y="3527425"/>
            <a:ext cx="150813" cy="628650"/>
          </a:xfrm>
          <a:custGeom>
            <a:avLst/>
            <a:gdLst>
              <a:gd name="T0" fmla="*/ 2147483647 w 52"/>
              <a:gd name="T1" fmla="*/ 0 h 184"/>
              <a:gd name="T2" fmla="*/ 2147483647 w 52"/>
              <a:gd name="T3" fmla="*/ 2147483647 h 184"/>
              <a:gd name="T4" fmla="*/ 2147483647 w 52"/>
              <a:gd name="T5" fmla="*/ 2147483647 h 184"/>
              <a:gd name="T6" fmla="*/ 2147483647 w 52"/>
              <a:gd name="T7" fmla="*/ 2147483647 h 184"/>
              <a:gd name="T8" fmla="*/ 2147483647 w 52"/>
              <a:gd name="T9" fmla="*/ 2147483647 h 184"/>
              <a:gd name="T10" fmla="*/ 2147483647 w 52"/>
              <a:gd name="T11" fmla="*/ 2147483647 h 184"/>
              <a:gd name="T12" fmla="*/ 2147483647 w 52"/>
              <a:gd name="T13" fmla="*/ 2147483647 h 184"/>
              <a:gd name="T14" fmla="*/ 2147483647 w 52"/>
              <a:gd name="T15" fmla="*/ 2147483647 h 184"/>
              <a:gd name="T16" fmla="*/ 2147483647 w 52"/>
              <a:gd name="T17" fmla="*/ 2147483647 h 184"/>
              <a:gd name="T18" fmla="*/ 2147483647 w 52"/>
              <a:gd name="T19" fmla="*/ 2147483647 h 184"/>
              <a:gd name="T20" fmla="*/ 2147483647 w 52"/>
              <a:gd name="T21" fmla="*/ 2147483647 h 184"/>
              <a:gd name="T22" fmla="*/ 0 w 52"/>
              <a:gd name="T23" fmla="*/ 2147483647 h 184"/>
              <a:gd name="T24" fmla="*/ 0 w 52"/>
              <a:gd name="T25" fmla="*/ 0 h 184"/>
              <a:gd name="T26" fmla="*/ 2147483647 w 52"/>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84"/>
              <a:gd name="T44" fmla="*/ 52 w 52"/>
              <a:gd name="T45" fmla="*/ 184 h 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84">
                <a:moveTo>
                  <a:pt x="52" y="0"/>
                </a:moveTo>
                <a:lnTo>
                  <a:pt x="52" y="158"/>
                </a:lnTo>
                <a:lnTo>
                  <a:pt x="50" y="168"/>
                </a:lnTo>
                <a:lnTo>
                  <a:pt x="44" y="176"/>
                </a:lnTo>
                <a:lnTo>
                  <a:pt x="36" y="182"/>
                </a:lnTo>
                <a:lnTo>
                  <a:pt x="26" y="184"/>
                </a:lnTo>
                <a:lnTo>
                  <a:pt x="16" y="182"/>
                </a:lnTo>
                <a:lnTo>
                  <a:pt x="8" y="176"/>
                </a:lnTo>
                <a:lnTo>
                  <a:pt x="2" y="168"/>
                </a:lnTo>
                <a:lnTo>
                  <a:pt x="0" y="158"/>
                </a:lnTo>
                <a:lnTo>
                  <a:pt x="0" y="0"/>
                </a:lnTo>
                <a:lnTo>
                  <a:pt x="5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8" name="Freeform 192"/>
          <p:cNvSpPr>
            <a:spLocks/>
          </p:cNvSpPr>
          <p:nvPr/>
        </p:nvSpPr>
        <p:spPr bwMode="auto">
          <a:xfrm>
            <a:off x="3489330" y="2041525"/>
            <a:ext cx="323850" cy="381000"/>
          </a:xfrm>
          <a:custGeom>
            <a:avLst/>
            <a:gdLst>
              <a:gd name="T0" fmla="*/ 0 w 112"/>
              <a:gd name="T1" fmla="*/ 2147483647 h 112"/>
              <a:gd name="T2" fmla="*/ 0 w 112"/>
              <a:gd name="T3" fmla="*/ 2147483647 h 112"/>
              <a:gd name="T4" fmla="*/ 2147483647 w 112"/>
              <a:gd name="T5" fmla="*/ 2147483647 h 112"/>
              <a:gd name="T6" fmla="*/ 2147483647 w 112"/>
              <a:gd name="T7" fmla="*/ 2147483647 h 112"/>
              <a:gd name="T8" fmla="*/ 2147483647 w 112"/>
              <a:gd name="T9" fmla="*/ 2147483647 h 112"/>
              <a:gd name="T10" fmla="*/ 2147483647 w 112"/>
              <a:gd name="T11" fmla="*/ 2147483647 h 112"/>
              <a:gd name="T12" fmla="*/ 2147483647 w 112"/>
              <a:gd name="T13" fmla="*/ 2147483647 h 112"/>
              <a:gd name="T14" fmla="*/ 2147483647 w 112"/>
              <a:gd name="T15" fmla="*/ 2147483647 h 112"/>
              <a:gd name="T16" fmla="*/ 2147483647 w 112"/>
              <a:gd name="T17" fmla="*/ 2147483647 h 112"/>
              <a:gd name="T18" fmla="*/ 2147483647 w 112"/>
              <a:gd name="T19" fmla="*/ 0 h 112"/>
              <a:gd name="T20" fmla="*/ 2147483647 w 112"/>
              <a:gd name="T21" fmla="*/ 0 h 112"/>
              <a:gd name="T22" fmla="*/ 2147483647 w 112"/>
              <a:gd name="T23" fmla="*/ 2147483647 h 112"/>
              <a:gd name="T24" fmla="*/ 2147483647 w 112"/>
              <a:gd name="T25" fmla="*/ 2147483647 h 112"/>
              <a:gd name="T26" fmla="*/ 2147483647 w 112"/>
              <a:gd name="T27" fmla="*/ 2147483647 h 112"/>
              <a:gd name="T28" fmla="*/ 2147483647 w 112"/>
              <a:gd name="T29" fmla="*/ 2147483647 h 112"/>
              <a:gd name="T30" fmla="*/ 2147483647 w 112"/>
              <a:gd name="T31" fmla="*/ 2147483647 h 112"/>
              <a:gd name="T32" fmla="*/ 2147483647 w 112"/>
              <a:gd name="T33" fmla="*/ 2147483647 h 112"/>
              <a:gd name="T34" fmla="*/ 2147483647 w 112"/>
              <a:gd name="T35" fmla="*/ 2147483647 h 112"/>
              <a:gd name="T36" fmla="*/ 2147483647 w 112"/>
              <a:gd name="T37" fmla="*/ 2147483647 h 112"/>
              <a:gd name="T38" fmla="*/ 2147483647 w 112"/>
              <a:gd name="T39" fmla="*/ 2147483647 h 112"/>
              <a:gd name="T40" fmla="*/ 2147483647 w 112"/>
              <a:gd name="T41" fmla="*/ 2147483647 h 112"/>
              <a:gd name="T42" fmla="*/ 2147483647 w 112"/>
              <a:gd name="T43" fmla="*/ 2147483647 h 112"/>
              <a:gd name="T44" fmla="*/ 2147483647 w 112"/>
              <a:gd name="T45" fmla="*/ 2147483647 h 112"/>
              <a:gd name="T46" fmla="*/ 2147483647 w 112"/>
              <a:gd name="T47" fmla="*/ 2147483647 h 112"/>
              <a:gd name="T48" fmla="*/ 2147483647 w 112"/>
              <a:gd name="T49" fmla="*/ 2147483647 h 112"/>
              <a:gd name="T50" fmla="*/ 2147483647 w 112"/>
              <a:gd name="T51" fmla="*/ 2147483647 h 112"/>
              <a:gd name="T52" fmla="*/ 2147483647 w 112"/>
              <a:gd name="T53" fmla="*/ 2147483647 h 112"/>
              <a:gd name="T54" fmla="*/ 2147483647 w 112"/>
              <a:gd name="T55" fmla="*/ 2147483647 h 112"/>
              <a:gd name="T56" fmla="*/ 2147483647 w 112"/>
              <a:gd name="T57" fmla="*/ 2147483647 h 112"/>
              <a:gd name="T58" fmla="*/ 2147483647 w 112"/>
              <a:gd name="T59" fmla="*/ 2147483647 h 112"/>
              <a:gd name="T60" fmla="*/ 2147483647 w 112"/>
              <a:gd name="T61" fmla="*/ 2147483647 h 112"/>
              <a:gd name="T62" fmla="*/ 2147483647 w 112"/>
              <a:gd name="T63" fmla="*/ 2147483647 h 112"/>
              <a:gd name="T64" fmla="*/ 2147483647 w 112"/>
              <a:gd name="T65" fmla="*/ 2147483647 h 112"/>
              <a:gd name="T66" fmla="*/ 2147483647 w 112"/>
              <a:gd name="T67" fmla="*/ 2147483647 h 112"/>
              <a:gd name="T68" fmla="*/ 2147483647 w 112"/>
              <a:gd name="T69" fmla="*/ 2147483647 h 112"/>
              <a:gd name="T70" fmla="*/ 2147483647 w 112"/>
              <a:gd name="T71" fmla="*/ 2147483647 h 112"/>
              <a:gd name="T72" fmla="*/ 0 w 112"/>
              <a:gd name="T73" fmla="*/ 2147483647 h 112"/>
              <a:gd name="T74" fmla="*/ 0 w 112"/>
              <a:gd name="T75" fmla="*/ 2147483647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12"/>
              <a:gd name="T116" fmla="*/ 112 w 112"/>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12">
                <a:moveTo>
                  <a:pt x="0" y="56"/>
                </a:moveTo>
                <a:lnTo>
                  <a:pt x="0" y="56"/>
                </a:lnTo>
                <a:lnTo>
                  <a:pt x="2" y="46"/>
                </a:lnTo>
                <a:lnTo>
                  <a:pt x="4" y="34"/>
                </a:lnTo>
                <a:lnTo>
                  <a:pt x="10" y="26"/>
                </a:lnTo>
                <a:lnTo>
                  <a:pt x="16" y="16"/>
                </a:lnTo>
                <a:lnTo>
                  <a:pt x="24" y="10"/>
                </a:lnTo>
                <a:lnTo>
                  <a:pt x="34" y="6"/>
                </a:lnTo>
                <a:lnTo>
                  <a:pt x="44" y="2"/>
                </a:lnTo>
                <a:lnTo>
                  <a:pt x="56" y="0"/>
                </a:lnTo>
                <a:lnTo>
                  <a:pt x="66" y="2"/>
                </a:lnTo>
                <a:lnTo>
                  <a:pt x="78" y="6"/>
                </a:lnTo>
                <a:lnTo>
                  <a:pt x="86" y="10"/>
                </a:lnTo>
                <a:lnTo>
                  <a:pt x="94" y="16"/>
                </a:lnTo>
                <a:lnTo>
                  <a:pt x="102" y="26"/>
                </a:lnTo>
                <a:lnTo>
                  <a:pt x="106" y="34"/>
                </a:lnTo>
                <a:lnTo>
                  <a:pt x="110" y="46"/>
                </a:lnTo>
                <a:lnTo>
                  <a:pt x="112" y="56"/>
                </a:lnTo>
                <a:lnTo>
                  <a:pt x="110" y="68"/>
                </a:lnTo>
                <a:lnTo>
                  <a:pt x="106" y="78"/>
                </a:lnTo>
                <a:lnTo>
                  <a:pt x="102" y="88"/>
                </a:lnTo>
                <a:lnTo>
                  <a:pt x="94" y="96"/>
                </a:lnTo>
                <a:lnTo>
                  <a:pt x="86" y="102"/>
                </a:lnTo>
                <a:lnTo>
                  <a:pt x="78" y="108"/>
                </a:lnTo>
                <a:lnTo>
                  <a:pt x="66" y="110"/>
                </a:lnTo>
                <a:lnTo>
                  <a:pt x="56" y="112"/>
                </a:lnTo>
                <a:lnTo>
                  <a:pt x="44" y="110"/>
                </a:lnTo>
                <a:lnTo>
                  <a:pt x="34" y="108"/>
                </a:lnTo>
                <a:lnTo>
                  <a:pt x="24" y="102"/>
                </a:lnTo>
                <a:lnTo>
                  <a:pt x="16" y="96"/>
                </a:lnTo>
                <a:lnTo>
                  <a:pt x="10" y="88"/>
                </a:lnTo>
                <a:lnTo>
                  <a:pt x="4" y="78"/>
                </a:lnTo>
                <a:lnTo>
                  <a:pt x="2" y="68"/>
                </a:lnTo>
                <a:lnTo>
                  <a:pt x="0" y="56"/>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39" name="Line 193"/>
          <p:cNvSpPr>
            <a:spLocks noChangeShapeType="1"/>
          </p:cNvSpPr>
          <p:nvPr/>
        </p:nvSpPr>
        <p:spPr bwMode="auto">
          <a:xfrm>
            <a:off x="3743325" y="2579688"/>
            <a:ext cx="65088" cy="4762"/>
          </a:xfrm>
          <a:prstGeom prst="line">
            <a:avLst/>
          </a:prstGeom>
          <a:noFill/>
          <a:ln w="15875">
            <a:solidFill>
              <a:srgbClr val="5279A9"/>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0" name="Freeform 194"/>
          <p:cNvSpPr>
            <a:spLocks/>
          </p:cNvSpPr>
          <p:nvPr/>
        </p:nvSpPr>
        <p:spPr bwMode="auto">
          <a:xfrm>
            <a:off x="3563938" y="2443163"/>
            <a:ext cx="169862" cy="627062"/>
          </a:xfrm>
          <a:custGeom>
            <a:avLst/>
            <a:gdLst>
              <a:gd name="T0" fmla="*/ 0 w 58"/>
              <a:gd name="T1" fmla="*/ 0 h 184"/>
              <a:gd name="T2" fmla="*/ 2147483647 w 58"/>
              <a:gd name="T3" fmla="*/ 2147483647 h 184"/>
              <a:gd name="T4" fmla="*/ 2147483647 w 58"/>
              <a:gd name="T5" fmla="*/ 2147483647 h 184"/>
              <a:gd name="T6" fmla="*/ 2147483647 w 58"/>
              <a:gd name="T7" fmla="*/ 2147483647 h 184"/>
              <a:gd name="T8" fmla="*/ 2147483647 w 58"/>
              <a:gd name="T9" fmla="*/ 2147483647 h 184"/>
              <a:gd name="T10" fmla="*/ 2147483647 w 58"/>
              <a:gd name="T11" fmla="*/ 0 h 184"/>
              <a:gd name="T12" fmla="*/ 0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0"/>
                </a:moveTo>
                <a:lnTo>
                  <a:pt x="24" y="22"/>
                </a:lnTo>
                <a:lnTo>
                  <a:pt x="24" y="184"/>
                </a:lnTo>
                <a:lnTo>
                  <a:pt x="36" y="184"/>
                </a:lnTo>
                <a:lnTo>
                  <a:pt x="36" y="22"/>
                </a:lnTo>
                <a:lnTo>
                  <a:pt x="58" y="0"/>
                </a:lnTo>
                <a:lnTo>
                  <a:pt x="0" y="0"/>
                </a:lnTo>
                <a:close/>
              </a:path>
            </a:pathLst>
          </a:custGeom>
          <a:solidFill>
            <a:srgbClr val="5279A9"/>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pic>
        <p:nvPicPr>
          <p:cNvPr id="27741" name="Picture 195"/>
          <p:cNvPicPr>
            <a:picLocks noChangeAspect="1" noChangeArrowheads="1"/>
          </p:cNvPicPr>
          <p:nvPr/>
        </p:nvPicPr>
        <p:blipFill>
          <a:blip r:embed="rId4">
            <a:clrChange>
              <a:clrFrom>
                <a:srgbClr val="808080"/>
              </a:clrFrom>
              <a:clrTo>
                <a:srgbClr val="808080">
                  <a:alpha val="0"/>
                </a:srgbClr>
              </a:clrTo>
            </a:clrChange>
            <a:extLst>
              <a:ext uri="{28A0092B-C50C-407E-A947-70E740481C1C}">
                <a14:useLocalDpi xmlns:a14="http://schemas.microsoft.com/office/drawing/2010/main" val="0"/>
              </a:ext>
            </a:extLst>
          </a:blip>
          <a:srcRect/>
          <a:stretch>
            <a:fillRect/>
          </a:stretch>
        </p:blipFill>
        <p:spPr bwMode="auto">
          <a:xfrm>
            <a:off x="7845446" y="2376489"/>
            <a:ext cx="7143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42" name="Freeform 199"/>
          <p:cNvSpPr>
            <a:spLocks/>
          </p:cNvSpPr>
          <p:nvPr/>
        </p:nvSpPr>
        <p:spPr bwMode="auto">
          <a:xfrm>
            <a:off x="8050217" y="2036766"/>
            <a:ext cx="319087" cy="374650"/>
          </a:xfrm>
          <a:custGeom>
            <a:avLst/>
            <a:gdLst>
              <a:gd name="T0" fmla="*/ 0 w 110"/>
              <a:gd name="T1" fmla="*/ 2147483647 h 110"/>
              <a:gd name="T2" fmla="*/ 0 w 110"/>
              <a:gd name="T3" fmla="*/ 2147483647 h 110"/>
              <a:gd name="T4" fmla="*/ 0 w 110"/>
              <a:gd name="T5" fmla="*/ 2147483647 h 110"/>
              <a:gd name="T6" fmla="*/ 2147483647 w 110"/>
              <a:gd name="T7" fmla="*/ 2147483647 h 110"/>
              <a:gd name="T8" fmla="*/ 2147483647 w 110"/>
              <a:gd name="T9" fmla="*/ 2147483647 h 110"/>
              <a:gd name="T10" fmla="*/ 2147483647 w 110"/>
              <a:gd name="T11" fmla="*/ 2147483647 h 110"/>
              <a:gd name="T12" fmla="*/ 2147483647 w 110"/>
              <a:gd name="T13" fmla="*/ 2147483647 h 110"/>
              <a:gd name="T14" fmla="*/ 2147483647 w 110"/>
              <a:gd name="T15" fmla="*/ 2147483647 h 110"/>
              <a:gd name="T16" fmla="*/ 2147483647 w 110"/>
              <a:gd name="T17" fmla="*/ 2147483647 h 110"/>
              <a:gd name="T18" fmla="*/ 2147483647 w 110"/>
              <a:gd name="T19" fmla="*/ 0 h 110"/>
              <a:gd name="T20" fmla="*/ 2147483647 w 110"/>
              <a:gd name="T21" fmla="*/ 0 h 110"/>
              <a:gd name="T22" fmla="*/ 2147483647 w 110"/>
              <a:gd name="T23" fmla="*/ 2147483647 h 110"/>
              <a:gd name="T24" fmla="*/ 2147483647 w 110"/>
              <a:gd name="T25" fmla="*/ 2147483647 h 110"/>
              <a:gd name="T26" fmla="*/ 2147483647 w 110"/>
              <a:gd name="T27" fmla="*/ 2147483647 h 110"/>
              <a:gd name="T28" fmla="*/ 2147483647 w 110"/>
              <a:gd name="T29" fmla="*/ 2147483647 h 110"/>
              <a:gd name="T30" fmla="*/ 2147483647 w 110"/>
              <a:gd name="T31" fmla="*/ 2147483647 h 110"/>
              <a:gd name="T32" fmla="*/ 2147483647 w 110"/>
              <a:gd name="T33" fmla="*/ 2147483647 h 110"/>
              <a:gd name="T34" fmla="*/ 2147483647 w 110"/>
              <a:gd name="T35" fmla="*/ 2147483647 h 110"/>
              <a:gd name="T36" fmla="*/ 2147483647 w 110"/>
              <a:gd name="T37" fmla="*/ 2147483647 h 110"/>
              <a:gd name="T38" fmla="*/ 2147483647 w 110"/>
              <a:gd name="T39" fmla="*/ 2147483647 h 110"/>
              <a:gd name="T40" fmla="*/ 2147483647 w 110"/>
              <a:gd name="T41" fmla="*/ 2147483647 h 110"/>
              <a:gd name="T42" fmla="*/ 2147483647 w 110"/>
              <a:gd name="T43" fmla="*/ 2147483647 h 110"/>
              <a:gd name="T44" fmla="*/ 2147483647 w 110"/>
              <a:gd name="T45" fmla="*/ 2147483647 h 110"/>
              <a:gd name="T46" fmla="*/ 2147483647 w 110"/>
              <a:gd name="T47" fmla="*/ 2147483647 h 110"/>
              <a:gd name="T48" fmla="*/ 2147483647 w 110"/>
              <a:gd name="T49" fmla="*/ 2147483647 h 110"/>
              <a:gd name="T50" fmla="*/ 2147483647 w 110"/>
              <a:gd name="T51" fmla="*/ 2147483647 h 110"/>
              <a:gd name="T52" fmla="*/ 2147483647 w 110"/>
              <a:gd name="T53" fmla="*/ 2147483647 h 110"/>
              <a:gd name="T54" fmla="*/ 2147483647 w 110"/>
              <a:gd name="T55" fmla="*/ 2147483647 h 110"/>
              <a:gd name="T56" fmla="*/ 2147483647 w 110"/>
              <a:gd name="T57" fmla="*/ 2147483647 h 110"/>
              <a:gd name="T58" fmla="*/ 2147483647 w 110"/>
              <a:gd name="T59" fmla="*/ 2147483647 h 110"/>
              <a:gd name="T60" fmla="*/ 2147483647 w 110"/>
              <a:gd name="T61" fmla="*/ 2147483647 h 110"/>
              <a:gd name="T62" fmla="*/ 2147483647 w 110"/>
              <a:gd name="T63" fmla="*/ 2147483647 h 110"/>
              <a:gd name="T64" fmla="*/ 2147483647 w 110"/>
              <a:gd name="T65" fmla="*/ 2147483647 h 110"/>
              <a:gd name="T66" fmla="*/ 2147483647 w 110"/>
              <a:gd name="T67" fmla="*/ 2147483647 h 110"/>
              <a:gd name="T68" fmla="*/ 2147483647 w 110"/>
              <a:gd name="T69" fmla="*/ 2147483647 h 110"/>
              <a:gd name="T70" fmla="*/ 0 w 110"/>
              <a:gd name="T71" fmla="*/ 2147483647 h 110"/>
              <a:gd name="T72" fmla="*/ 0 w 110"/>
              <a:gd name="T73" fmla="*/ 2147483647 h 110"/>
              <a:gd name="T74" fmla="*/ 0 w 110"/>
              <a:gd name="T75" fmla="*/ 2147483647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
              <a:gd name="T115" fmla="*/ 0 h 110"/>
              <a:gd name="T116" fmla="*/ 110 w 110"/>
              <a:gd name="T117" fmla="*/ 110 h 1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 h="110">
                <a:moveTo>
                  <a:pt x="0" y="56"/>
                </a:moveTo>
                <a:lnTo>
                  <a:pt x="0" y="56"/>
                </a:lnTo>
                <a:lnTo>
                  <a:pt x="0" y="44"/>
                </a:lnTo>
                <a:lnTo>
                  <a:pt x="4" y="34"/>
                </a:lnTo>
                <a:lnTo>
                  <a:pt x="10" y="24"/>
                </a:lnTo>
                <a:lnTo>
                  <a:pt x="16" y="16"/>
                </a:lnTo>
                <a:lnTo>
                  <a:pt x="24" y="10"/>
                </a:lnTo>
                <a:lnTo>
                  <a:pt x="34" y="6"/>
                </a:lnTo>
                <a:lnTo>
                  <a:pt x="44" y="2"/>
                </a:lnTo>
                <a:lnTo>
                  <a:pt x="54" y="0"/>
                </a:lnTo>
                <a:lnTo>
                  <a:pt x="66" y="2"/>
                </a:lnTo>
                <a:lnTo>
                  <a:pt x="76" y="6"/>
                </a:lnTo>
                <a:lnTo>
                  <a:pt x="84" y="10"/>
                </a:lnTo>
                <a:lnTo>
                  <a:pt x="94" y="16"/>
                </a:lnTo>
                <a:lnTo>
                  <a:pt x="100" y="24"/>
                </a:lnTo>
                <a:lnTo>
                  <a:pt x="104" y="34"/>
                </a:lnTo>
                <a:lnTo>
                  <a:pt x="108" y="44"/>
                </a:lnTo>
                <a:lnTo>
                  <a:pt x="110" y="56"/>
                </a:lnTo>
                <a:lnTo>
                  <a:pt x="108" y="66"/>
                </a:lnTo>
                <a:lnTo>
                  <a:pt x="104" y="76"/>
                </a:lnTo>
                <a:lnTo>
                  <a:pt x="100" y="86"/>
                </a:lnTo>
                <a:lnTo>
                  <a:pt x="94" y="94"/>
                </a:lnTo>
                <a:lnTo>
                  <a:pt x="84" y="100"/>
                </a:lnTo>
                <a:lnTo>
                  <a:pt x="76" y="106"/>
                </a:lnTo>
                <a:lnTo>
                  <a:pt x="66" y="110"/>
                </a:lnTo>
                <a:lnTo>
                  <a:pt x="54" y="110"/>
                </a:lnTo>
                <a:lnTo>
                  <a:pt x="44" y="110"/>
                </a:lnTo>
                <a:lnTo>
                  <a:pt x="34" y="106"/>
                </a:lnTo>
                <a:lnTo>
                  <a:pt x="24" y="100"/>
                </a:lnTo>
                <a:lnTo>
                  <a:pt x="16" y="94"/>
                </a:lnTo>
                <a:lnTo>
                  <a:pt x="10" y="86"/>
                </a:lnTo>
                <a:lnTo>
                  <a:pt x="4" y="76"/>
                </a:lnTo>
                <a:lnTo>
                  <a:pt x="0" y="66"/>
                </a:ln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3" name="Line 200"/>
          <p:cNvSpPr>
            <a:spLocks noChangeShapeType="1"/>
          </p:cNvSpPr>
          <p:nvPr/>
        </p:nvSpPr>
        <p:spPr bwMode="auto">
          <a:xfrm>
            <a:off x="7327901" y="3108326"/>
            <a:ext cx="1588" cy="4763"/>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4" name="Line 201"/>
          <p:cNvSpPr>
            <a:spLocks noChangeShapeType="1"/>
          </p:cNvSpPr>
          <p:nvPr/>
        </p:nvSpPr>
        <p:spPr bwMode="auto">
          <a:xfrm>
            <a:off x="7327901" y="3108328"/>
            <a:ext cx="1588" cy="3492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5" name="Line 202"/>
          <p:cNvSpPr>
            <a:spLocks noChangeShapeType="1"/>
          </p:cNvSpPr>
          <p:nvPr/>
        </p:nvSpPr>
        <p:spPr bwMode="auto">
          <a:xfrm flipH="1">
            <a:off x="7323138" y="3143271"/>
            <a:ext cx="4762" cy="285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6" name="Line 203"/>
          <p:cNvSpPr>
            <a:spLocks noChangeShapeType="1"/>
          </p:cNvSpPr>
          <p:nvPr/>
        </p:nvSpPr>
        <p:spPr bwMode="auto">
          <a:xfrm flipH="1">
            <a:off x="7308851" y="3171826"/>
            <a:ext cx="14288" cy="254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7" name="Line 204"/>
          <p:cNvSpPr>
            <a:spLocks noChangeShapeType="1"/>
          </p:cNvSpPr>
          <p:nvPr/>
        </p:nvSpPr>
        <p:spPr bwMode="auto">
          <a:xfrm flipH="1">
            <a:off x="7294567" y="3197225"/>
            <a:ext cx="14287" cy="2222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8" name="Line 205"/>
          <p:cNvSpPr>
            <a:spLocks noChangeShapeType="1"/>
          </p:cNvSpPr>
          <p:nvPr/>
        </p:nvSpPr>
        <p:spPr bwMode="auto">
          <a:xfrm flipH="1">
            <a:off x="7270754" y="3219450"/>
            <a:ext cx="23813" cy="1905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49" name="Line 206"/>
          <p:cNvSpPr>
            <a:spLocks noChangeShapeType="1"/>
          </p:cNvSpPr>
          <p:nvPr/>
        </p:nvSpPr>
        <p:spPr bwMode="auto">
          <a:xfrm flipH="1">
            <a:off x="7253288" y="3238500"/>
            <a:ext cx="17462" cy="1428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0" name="Line 207"/>
          <p:cNvSpPr>
            <a:spLocks noChangeShapeType="1"/>
          </p:cNvSpPr>
          <p:nvPr/>
        </p:nvSpPr>
        <p:spPr bwMode="auto">
          <a:xfrm flipH="1">
            <a:off x="7224734" y="3252809"/>
            <a:ext cx="28575" cy="7937"/>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1" name="Line 208"/>
          <p:cNvSpPr>
            <a:spLocks noChangeShapeType="1"/>
          </p:cNvSpPr>
          <p:nvPr/>
        </p:nvSpPr>
        <p:spPr bwMode="auto">
          <a:xfrm flipH="1">
            <a:off x="7200904" y="3260725"/>
            <a:ext cx="23813" cy="635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2" name="Line 209"/>
          <p:cNvSpPr>
            <a:spLocks noChangeShapeType="1"/>
          </p:cNvSpPr>
          <p:nvPr/>
        </p:nvSpPr>
        <p:spPr bwMode="auto">
          <a:xfrm>
            <a:off x="7200921" y="3267075"/>
            <a:ext cx="317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3" name="Line 210"/>
          <p:cNvSpPr>
            <a:spLocks noChangeShapeType="1"/>
          </p:cNvSpPr>
          <p:nvPr/>
        </p:nvSpPr>
        <p:spPr bwMode="auto">
          <a:xfrm>
            <a:off x="7200921" y="3267075"/>
            <a:ext cx="317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4" name="Line 211"/>
          <p:cNvSpPr>
            <a:spLocks noChangeShapeType="1"/>
          </p:cNvSpPr>
          <p:nvPr/>
        </p:nvSpPr>
        <p:spPr bwMode="auto">
          <a:xfrm flipH="1" flipV="1">
            <a:off x="7170738" y="3260725"/>
            <a:ext cx="30162" cy="6350"/>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5" name="Line 212"/>
          <p:cNvSpPr>
            <a:spLocks noChangeShapeType="1"/>
          </p:cNvSpPr>
          <p:nvPr/>
        </p:nvSpPr>
        <p:spPr bwMode="auto">
          <a:xfrm flipH="1" flipV="1">
            <a:off x="7146925" y="3252809"/>
            <a:ext cx="23813" cy="7937"/>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6" name="Line 213"/>
          <p:cNvSpPr>
            <a:spLocks noChangeShapeType="1"/>
          </p:cNvSpPr>
          <p:nvPr/>
        </p:nvSpPr>
        <p:spPr bwMode="auto">
          <a:xfrm flipH="1" flipV="1">
            <a:off x="7123113" y="3238500"/>
            <a:ext cx="23812" cy="1428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7" name="Line 214"/>
          <p:cNvSpPr>
            <a:spLocks noChangeShapeType="1"/>
          </p:cNvSpPr>
          <p:nvPr/>
        </p:nvSpPr>
        <p:spPr bwMode="auto">
          <a:xfrm flipH="1" flipV="1">
            <a:off x="7105671" y="3219450"/>
            <a:ext cx="17463" cy="1905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8" name="Line 215"/>
          <p:cNvSpPr>
            <a:spLocks noChangeShapeType="1"/>
          </p:cNvSpPr>
          <p:nvPr/>
        </p:nvSpPr>
        <p:spPr bwMode="auto">
          <a:xfrm flipH="1" flipV="1">
            <a:off x="7089796" y="3197225"/>
            <a:ext cx="15875" cy="2222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59" name="Line 216"/>
          <p:cNvSpPr>
            <a:spLocks noChangeShapeType="1"/>
          </p:cNvSpPr>
          <p:nvPr/>
        </p:nvSpPr>
        <p:spPr bwMode="auto">
          <a:xfrm flipH="1" flipV="1">
            <a:off x="7077075" y="3171826"/>
            <a:ext cx="12700" cy="25400"/>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0" name="Line 217"/>
          <p:cNvSpPr>
            <a:spLocks noChangeShapeType="1"/>
          </p:cNvSpPr>
          <p:nvPr/>
        </p:nvSpPr>
        <p:spPr bwMode="auto">
          <a:xfrm flipH="1" flipV="1">
            <a:off x="7067550" y="3143271"/>
            <a:ext cx="9525" cy="285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1" name="Line 218"/>
          <p:cNvSpPr>
            <a:spLocks noChangeShapeType="1"/>
          </p:cNvSpPr>
          <p:nvPr/>
        </p:nvSpPr>
        <p:spPr bwMode="auto">
          <a:xfrm flipV="1">
            <a:off x="7067551" y="3108328"/>
            <a:ext cx="1588" cy="3492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2" name="Line 219"/>
          <p:cNvSpPr>
            <a:spLocks noChangeShapeType="1"/>
          </p:cNvSpPr>
          <p:nvPr/>
        </p:nvSpPr>
        <p:spPr bwMode="auto">
          <a:xfrm flipV="1">
            <a:off x="7067551" y="2671763"/>
            <a:ext cx="1588" cy="4365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3" name="Line 220"/>
          <p:cNvSpPr>
            <a:spLocks noChangeShapeType="1"/>
          </p:cNvSpPr>
          <p:nvPr/>
        </p:nvSpPr>
        <p:spPr bwMode="auto">
          <a:xfrm>
            <a:off x="7067551" y="2671763"/>
            <a:ext cx="1588" cy="47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4" name="Line 221"/>
          <p:cNvSpPr>
            <a:spLocks noChangeShapeType="1"/>
          </p:cNvSpPr>
          <p:nvPr/>
        </p:nvSpPr>
        <p:spPr bwMode="auto">
          <a:xfrm flipH="1" flipV="1">
            <a:off x="7059634" y="2646363"/>
            <a:ext cx="7937" cy="25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5" name="Line 222"/>
          <p:cNvSpPr>
            <a:spLocks noChangeShapeType="1"/>
          </p:cNvSpPr>
          <p:nvPr/>
        </p:nvSpPr>
        <p:spPr bwMode="auto">
          <a:xfrm flipH="1" flipV="1">
            <a:off x="7048503" y="2617809"/>
            <a:ext cx="11113" cy="2857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6" name="Line 223"/>
          <p:cNvSpPr>
            <a:spLocks noChangeShapeType="1"/>
          </p:cNvSpPr>
          <p:nvPr/>
        </p:nvSpPr>
        <p:spPr bwMode="auto">
          <a:xfrm flipH="1" flipV="1">
            <a:off x="7031038" y="2598738"/>
            <a:ext cx="17462" cy="1905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7" name="Line 224"/>
          <p:cNvSpPr>
            <a:spLocks noChangeShapeType="1"/>
          </p:cNvSpPr>
          <p:nvPr/>
        </p:nvSpPr>
        <p:spPr bwMode="auto">
          <a:xfrm>
            <a:off x="7031059" y="2598759"/>
            <a:ext cx="338137"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8" name="Line 225"/>
          <p:cNvSpPr>
            <a:spLocks noChangeShapeType="1"/>
          </p:cNvSpPr>
          <p:nvPr/>
        </p:nvSpPr>
        <p:spPr bwMode="auto">
          <a:xfrm>
            <a:off x="7369175" y="2598759"/>
            <a:ext cx="1588" cy="1587"/>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69" name="Line 226"/>
          <p:cNvSpPr>
            <a:spLocks noChangeShapeType="1"/>
          </p:cNvSpPr>
          <p:nvPr/>
        </p:nvSpPr>
        <p:spPr bwMode="auto">
          <a:xfrm flipH="1">
            <a:off x="7350130" y="2598738"/>
            <a:ext cx="19050" cy="1905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0" name="Line 227"/>
          <p:cNvSpPr>
            <a:spLocks noChangeShapeType="1"/>
          </p:cNvSpPr>
          <p:nvPr/>
        </p:nvSpPr>
        <p:spPr bwMode="auto">
          <a:xfrm flipH="1">
            <a:off x="7332663" y="2617809"/>
            <a:ext cx="17462" cy="2857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1" name="Line 228"/>
          <p:cNvSpPr>
            <a:spLocks noChangeShapeType="1"/>
          </p:cNvSpPr>
          <p:nvPr/>
        </p:nvSpPr>
        <p:spPr bwMode="auto">
          <a:xfrm flipH="1">
            <a:off x="7327921" y="2646363"/>
            <a:ext cx="4763" cy="254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2" name="Line 229"/>
          <p:cNvSpPr>
            <a:spLocks noChangeShapeType="1"/>
          </p:cNvSpPr>
          <p:nvPr/>
        </p:nvSpPr>
        <p:spPr bwMode="auto">
          <a:xfrm>
            <a:off x="7327901" y="2671763"/>
            <a:ext cx="1588" cy="436562"/>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pic>
        <p:nvPicPr>
          <p:cNvPr id="27773" name="Picture 2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800" y="2986109"/>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14" name="Text Box 231"/>
          <p:cNvSpPr txBox="1">
            <a:spLocks noChangeArrowheads="1"/>
          </p:cNvSpPr>
          <p:nvPr/>
        </p:nvSpPr>
        <p:spPr bwMode="auto">
          <a:xfrm>
            <a:off x="1866900" y="5737229"/>
            <a:ext cx="5778500" cy="707874"/>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lIns="91216" tIns="45609" rIns="91216" bIns="45609">
            <a:spAutoFit/>
          </a:bodyPr>
          <a:lstStyle/>
          <a:p>
            <a:pPr algn="ctr" defTabSz="912158">
              <a:defRPr/>
            </a:pPr>
            <a:r>
              <a:rPr lang="en-US" sz="2000">
                <a:solidFill>
                  <a:prstClr val="white"/>
                </a:solidFill>
              </a:rPr>
              <a:t>COMPLETE COURSE OF THERAPY:</a:t>
            </a:r>
          </a:p>
          <a:p>
            <a:pPr algn="ctr" defTabSz="912158">
              <a:defRPr/>
            </a:pPr>
            <a:r>
              <a:rPr lang="en-US" sz="2000">
                <a:solidFill>
                  <a:prstClr val="white"/>
                </a:solidFill>
              </a:rPr>
              <a:t>Weeks 0, 2, 4</a:t>
            </a:r>
          </a:p>
        </p:txBody>
      </p:sp>
      <p:sp>
        <p:nvSpPr>
          <p:cNvPr id="27775" name="AutoShape 232"/>
          <p:cNvSpPr>
            <a:spLocks noChangeArrowheads="1"/>
          </p:cNvSpPr>
          <p:nvPr/>
        </p:nvSpPr>
        <p:spPr bwMode="auto">
          <a:xfrm flipH="1">
            <a:off x="1193800" y="4967288"/>
            <a:ext cx="6311900" cy="381000"/>
          </a:xfrm>
          <a:prstGeom prst="curvedUpArrow">
            <a:avLst>
              <a:gd name="adj1" fmla="val 68874"/>
              <a:gd name="adj2" fmla="val 206623"/>
              <a:gd name="adj3" fmla="val 34296"/>
            </a:avLst>
          </a:prstGeom>
          <a:gradFill rotWithShape="1">
            <a:gsLst>
              <a:gs pos="0">
                <a:srgbClr val="762F00"/>
              </a:gs>
              <a:gs pos="50000">
                <a:srgbClr val="FF6600"/>
              </a:gs>
              <a:gs pos="100000">
                <a:srgbClr val="762F00"/>
              </a:gs>
            </a:gsLst>
            <a:lin ang="0" scaled="1"/>
          </a:gradFill>
          <a:ln>
            <a:noFill/>
          </a:ln>
          <a:extLst>
            <a:ext uri="{91240B29-F687-4F45-9708-019B960494DF}">
              <a14:hiddenLine xmlns:a14="http://schemas.microsoft.com/office/drawing/2010/main" w="0">
                <a:solidFill>
                  <a:srgbClr val="000000"/>
                </a:solidFill>
                <a:miter lim="800000"/>
                <a:headEnd/>
                <a:tailEnd/>
              </a14:hiddenLine>
            </a:ext>
          </a:extLst>
        </p:spPr>
        <p:txBody>
          <a:bodyPr lIns="101313" tIns="50659" rIns="101313" bIns="50659" anchor="ctr">
            <a:spAutoFit/>
          </a:bodyPr>
          <a:lstStyle/>
          <a:p>
            <a:pPr defTabSz="912158" fontAlgn="base">
              <a:spcBef>
                <a:spcPct val="0"/>
              </a:spcBef>
              <a:spcAft>
                <a:spcPct val="0"/>
              </a:spcAft>
            </a:pPr>
            <a:endParaRPr lang="en-US">
              <a:solidFill>
                <a:prstClr val="white"/>
              </a:solidFill>
              <a:latin typeface="Arial" pitchFamily="34" charset="0"/>
            </a:endParaRPr>
          </a:p>
        </p:txBody>
      </p:sp>
      <p:sp>
        <p:nvSpPr>
          <p:cNvPr id="27776" name="Freeform 233"/>
          <p:cNvSpPr>
            <a:spLocks/>
          </p:cNvSpPr>
          <p:nvPr/>
        </p:nvSpPr>
        <p:spPr bwMode="auto">
          <a:xfrm>
            <a:off x="7243768" y="3143254"/>
            <a:ext cx="200025" cy="176213"/>
          </a:xfrm>
          <a:custGeom>
            <a:avLst/>
            <a:gdLst>
              <a:gd name="T0" fmla="*/ 2147483647 w 114"/>
              <a:gd name="T1" fmla="*/ 0 h 99"/>
              <a:gd name="T2" fmla="*/ 2147483647 w 114"/>
              <a:gd name="T3" fmla="*/ 2147483647 h 99"/>
              <a:gd name="T4" fmla="*/ 2147483647 w 114"/>
              <a:gd name="T5" fmla="*/ 2147483647 h 99"/>
              <a:gd name="T6" fmla="*/ 2147483647 w 114"/>
              <a:gd name="T7" fmla="*/ 2147483647 h 99"/>
              <a:gd name="T8" fmla="*/ 0 w 114"/>
              <a:gd name="T9" fmla="*/ 2147483647 h 99"/>
              <a:gd name="T10" fmla="*/ 2147483647 w 114"/>
              <a:gd name="T11" fmla="*/ 2147483647 h 99"/>
              <a:gd name="T12" fmla="*/ 2147483647 w 114"/>
              <a:gd name="T13" fmla="*/ 0 h 99"/>
              <a:gd name="T14" fmla="*/ 0 60000 65536"/>
              <a:gd name="T15" fmla="*/ 0 60000 65536"/>
              <a:gd name="T16" fmla="*/ 0 60000 65536"/>
              <a:gd name="T17" fmla="*/ 0 60000 65536"/>
              <a:gd name="T18" fmla="*/ 0 60000 65536"/>
              <a:gd name="T19" fmla="*/ 0 60000 65536"/>
              <a:gd name="T20" fmla="*/ 0 60000 65536"/>
              <a:gd name="T21" fmla="*/ 0 w 114"/>
              <a:gd name="T22" fmla="*/ 0 h 99"/>
              <a:gd name="T23" fmla="*/ 114 w 11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99">
                <a:moveTo>
                  <a:pt x="66" y="0"/>
                </a:moveTo>
                <a:cubicBezTo>
                  <a:pt x="65" y="10"/>
                  <a:pt x="66" y="20"/>
                  <a:pt x="63" y="30"/>
                </a:cubicBezTo>
                <a:cubicBezTo>
                  <a:pt x="62" y="33"/>
                  <a:pt x="57" y="34"/>
                  <a:pt x="54" y="36"/>
                </a:cubicBezTo>
                <a:cubicBezTo>
                  <a:pt x="44" y="44"/>
                  <a:pt x="40" y="53"/>
                  <a:pt x="30" y="60"/>
                </a:cubicBezTo>
                <a:cubicBezTo>
                  <a:pt x="25" y="74"/>
                  <a:pt x="10" y="77"/>
                  <a:pt x="0" y="87"/>
                </a:cubicBezTo>
                <a:lnTo>
                  <a:pt x="114" y="99"/>
                </a:lnTo>
                <a:lnTo>
                  <a:pt x="66" y="0"/>
                </a:lnTo>
                <a:close/>
              </a:path>
            </a:pathLst>
          </a:custGeom>
          <a:solidFill>
            <a:srgbClr val="000066"/>
          </a:solidFill>
          <a:ln>
            <a:noFill/>
          </a:ln>
          <a:extLst>
            <a:ext uri="{91240B29-F687-4F45-9708-019B960494DF}">
              <a14:hiddenLine xmlns:a14="http://schemas.microsoft.com/office/drawing/2010/main" w="19050">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7" name="Freeform 234"/>
          <p:cNvSpPr>
            <a:spLocks/>
          </p:cNvSpPr>
          <p:nvPr/>
        </p:nvSpPr>
        <p:spPr bwMode="auto">
          <a:xfrm rot="5587328">
            <a:off x="6989783" y="3189289"/>
            <a:ext cx="200025" cy="171450"/>
          </a:xfrm>
          <a:custGeom>
            <a:avLst/>
            <a:gdLst>
              <a:gd name="T0" fmla="*/ 2147483647 w 114"/>
              <a:gd name="T1" fmla="*/ 0 h 99"/>
              <a:gd name="T2" fmla="*/ 2147483647 w 114"/>
              <a:gd name="T3" fmla="*/ 2147483647 h 99"/>
              <a:gd name="T4" fmla="*/ 2147483647 w 114"/>
              <a:gd name="T5" fmla="*/ 2147483647 h 99"/>
              <a:gd name="T6" fmla="*/ 2147483647 w 114"/>
              <a:gd name="T7" fmla="*/ 2147483647 h 99"/>
              <a:gd name="T8" fmla="*/ 0 w 114"/>
              <a:gd name="T9" fmla="*/ 2147483647 h 99"/>
              <a:gd name="T10" fmla="*/ 2147483647 w 114"/>
              <a:gd name="T11" fmla="*/ 2147483647 h 99"/>
              <a:gd name="T12" fmla="*/ 2147483647 w 114"/>
              <a:gd name="T13" fmla="*/ 0 h 99"/>
              <a:gd name="T14" fmla="*/ 0 60000 65536"/>
              <a:gd name="T15" fmla="*/ 0 60000 65536"/>
              <a:gd name="T16" fmla="*/ 0 60000 65536"/>
              <a:gd name="T17" fmla="*/ 0 60000 65536"/>
              <a:gd name="T18" fmla="*/ 0 60000 65536"/>
              <a:gd name="T19" fmla="*/ 0 60000 65536"/>
              <a:gd name="T20" fmla="*/ 0 60000 65536"/>
              <a:gd name="T21" fmla="*/ 0 w 114"/>
              <a:gd name="T22" fmla="*/ 0 h 99"/>
              <a:gd name="T23" fmla="*/ 114 w 11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99">
                <a:moveTo>
                  <a:pt x="66" y="0"/>
                </a:moveTo>
                <a:cubicBezTo>
                  <a:pt x="65" y="10"/>
                  <a:pt x="66" y="20"/>
                  <a:pt x="63" y="30"/>
                </a:cubicBezTo>
                <a:cubicBezTo>
                  <a:pt x="62" y="33"/>
                  <a:pt x="57" y="34"/>
                  <a:pt x="54" y="36"/>
                </a:cubicBezTo>
                <a:cubicBezTo>
                  <a:pt x="44" y="44"/>
                  <a:pt x="40" y="53"/>
                  <a:pt x="30" y="60"/>
                </a:cubicBezTo>
                <a:cubicBezTo>
                  <a:pt x="25" y="74"/>
                  <a:pt x="10" y="77"/>
                  <a:pt x="0" y="87"/>
                </a:cubicBezTo>
                <a:lnTo>
                  <a:pt x="114" y="99"/>
                </a:lnTo>
                <a:lnTo>
                  <a:pt x="66" y="0"/>
                </a:lnTo>
                <a:close/>
              </a:path>
            </a:pathLst>
          </a:custGeom>
          <a:solidFill>
            <a:srgbClr val="000066"/>
          </a:solidFill>
          <a:ln>
            <a:noFill/>
          </a:ln>
          <a:extLst>
            <a:ext uri="{91240B29-F687-4F45-9708-019B960494DF}">
              <a14:hiddenLine xmlns:a14="http://schemas.microsoft.com/office/drawing/2010/main" w="19050">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8" name="Freeform 235"/>
          <p:cNvSpPr>
            <a:spLocks/>
          </p:cNvSpPr>
          <p:nvPr/>
        </p:nvSpPr>
        <p:spPr bwMode="auto">
          <a:xfrm>
            <a:off x="6405567" y="2160588"/>
            <a:ext cx="319087" cy="247650"/>
          </a:xfrm>
          <a:custGeom>
            <a:avLst/>
            <a:gdLst>
              <a:gd name="T0" fmla="*/ 2147483647 w 110"/>
              <a:gd name="T1" fmla="*/ 0 h 72"/>
              <a:gd name="T2" fmla="*/ 2147483647 w 110"/>
              <a:gd name="T3" fmla="*/ 0 h 72"/>
              <a:gd name="T4" fmla="*/ 2147483647 w 110"/>
              <a:gd name="T5" fmla="*/ 2147483647 h 72"/>
              <a:gd name="T6" fmla="*/ 2147483647 w 110"/>
              <a:gd name="T7" fmla="*/ 2147483647 h 72"/>
              <a:gd name="T8" fmla="*/ 2147483647 w 110"/>
              <a:gd name="T9" fmla="*/ 2147483647 h 72"/>
              <a:gd name="T10" fmla="*/ 2147483647 w 110"/>
              <a:gd name="T11" fmla="*/ 2147483647 h 72"/>
              <a:gd name="T12" fmla="*/ 2147483647 w 110"/>
              <a:gd name="T13" fmla="*/ 2147483647 h 72"/>
              <a:gd name="T14" fmla="*/ 2147483647 w 110"/>
              <a:gd name="T15" fmla="*/ 2147483647 h 72"/>
              <a:gd name="T16" fmla="*/ 2147483647 w 110"/>
              <a:gd name="T17" fmla="*/ 2147483647 h 72"/>
              <a:gd name="T18" fmla="*/ 2147483647 w 110"/>
              <a:gd name="T19" fmla="*/ 2147483647 h 72"/>
              <a:gd name="T20" fmla="*/ 2147483647 w 110"/>
              <a:gd name="T21" fmla="*/ 2147483647 h 72"/>
              <a:gd name="T22" fmla="*/ 2147483647 w 110"/>
              <a:gd name="T23" fmla="*/ 2147483647 h 72"/>
              <a:gd name="T24" fmla="*/ 2147483647 w 110"/>
              <a:gd name="T25" fmla="*/ 2147483647 h 72"/>
              <a:gd name="T26" fmla="*/ 2147483647 w 110"/>
              <a:gd name="T27" fmla="*/ 2147483647 h 72"/>
              <a:gd name="T28" fmla="*/ 2147483647 w 110"/>
              <a:gd name="T29" fmla="*/ 2147483647 h 72"/>
              <a:gd name="T30" fmla="*/ 2147483647 w 110"/>
              <a:gd name="T31" fmla="*/ 2147483647 h 72"/>
              <a:gd name="T32" fmla="*/ 2147483647 w 110"/>
              <a:gd name="T33" fmla="*/ 2147483647 h 72"/>
              <a:gd name="T34" fmla="*/ 2147483647 w 110"/>
              <a:gd name="T35" fmla="*/ 2147483647 h 72"/>
              <a:gd name="T36" fmla="*/ 2147483647 w 110"/>
              <a:gd name="T37" fmla="*/ 2147483647 h 72"/>
              <a:gd name="T38" fmla="*/ 2147483647 w 110"/>
              <a:gd name="T39" fmla="*/ 2147483647 h 72"/>
              <a:gd name="T40" fmla="*/ 0 w 110"/>
              <a:gd name="T41" fmla="*/ 2147483647 h 72"/>
              <a:gd name="T42" fmla="*/ 0 w 110"/>
              <a:gd name="T43" fmla="*/ 2147483647 h 72"/>
              <a:gd name="T44" fmla="*/ 0 w 110"/>
              <a:gd name="T45" fmla="*/ 2147483647 h 72"/>
              <a:gd name="T46" fmla="*/ 0 w 110"/>
              <a:gd name="T47" fmla="*/ 2147483647 h 72"/>
              <a:gd name="T48" fmla="*/ 2147483647 w 110"/>
              <a:gd name="T49" fmla="*/ 0 h 72"/>
              <a:gd name="T50" fmla="*/ 2147483647 w 110"/>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0"/>
              <a:gd name="T79" fmla="*/ 0 h 72"/>
              <a:gd name="T80" fmla="*/ 110 w 110"/>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0" h="72">
                <a:moveTo>
                  <a:pt x="106" y="0"/>
                </a:moveTo>
                <a:lnTo>
                  <a:pt x="106" y="0"/>
                </a:lnTo>
                <a:lnTo>
                  <a:pt x="108" y="8"/>
                </a:lnTo>
                <a:lnTo>
                  <a:pt x="110" y="18"/>
                </a:lnTo>
                <a:lnTo>
                  <a:pt x="108" y="28"/>
                </a:lnTo>
                <a:lnTo>
                  <a:pt x="104" y="38"/>
                </a:lnTo>
                <a:lnTo>
                  <a:pt x="100" y="48"/>
                </a:lnTo>
                <a:lnTo>
                  <a:pt x="94" y="56"/>
                </a:lnTo>
                <a:lnTo>
                  <a:pt x="86" y="62"/>
                </a:lnTo>
                <a:lnTo>
                  <a:pt x="76" y="68"/>
                </a:lnTo>
                <a:lnTo>
                  <a:pt x="66" y="72"/>
                </a:lnTo>
                <a:lnTo>
                  <a:pt x="54" y="72"/>
                </a:lnTo>
                <a:lnTo>
                  <a:pt x="44" y="72"/>
                </a:lnTo>
                <a:lnTo>
                  <a:pt x="34" y="68"/>
                </a:lnTo>
                <a:lnTo>
                  <a:pt x="24" y="62"/>
                </a:lnTo>
                <a:lnTo>
                  <a:pt x="16" y="56"/>
                </a:lnTo>
                <a:lnTo>
                  <a:pt x="10" y="48"/>
                </a:lnTo>
                <a:lnTo>
                  <a:pt x="4" y="38"/>
                </a:lnTo>
                <a:lnTo>
                  <a:pt x="0" y="28"/>
                </a:lnTo>
                <a:lnTo>
                  <a:pt x="0" y="18"/>
                </a:lnTo>
                <a:lnTo>
                  <a:pt x="0" y="8"/>
                </a:lnTo>
                <a:lnTo>
                  <a:pt x="2" y="0"/>
                </a:lnTo>
                <a:lnTo>
                  <a:pt x="106"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79" name="Freeform 236"/>
          <p:cNvSpPr>
            <a:spLocks/>
          </p:cNvSpPr>
          <p:nvPr/>
        </p:nvSpPr>
        <p:spPr bwMode="auto">
          <a:xfrm>
            <a:off x="6421440" y="2032000"/>
            <a:ext cx="285750" cy="101600"/>
          </a:xfrm>
          <a:custGeom>
            <a:avLst/>
            <a:gdLst>
              <a:gd name="T0" fmla="*/ 0 w 98"/>
              <a:gd name="T1" fmla="*/ 2147483647 h 30"/>
              <a:gd name="T2" fmla="*/ 0 w 98"/>
              <a:gd name="T3" fmla="*/ 2147483647 h 30"/>
              <a:gd name="T4" fmla="*/ 2147483647 w 98"/>
              <a:gd name="T5" fmla="*/ 2147483647 h 30"/>
              <a:gd name="T6" fmla="*/ 2147483647 w 98"/>
              <a:gd name="T7" fmla="*/ 2147483647 h 30"/>
              <a:gd name="T8" fmla="*/ 2147483647 w 98"/>
              <a:gd name="T9" fmla="*/ 2147483647 h 30"/>
              <a:gd name="T10" fmla="*/ 2147483647 w 98"/>
              <a:gd name="T11" fmla="*/ 0 h 30"/>
              <a:gd name="T12" fmla="*/ 2147483647 w 98"/>
              <a:gd name="T13" fmla="*/ 0 h 30"/>
              <a:gd name="T14" fmla="*/ 2147483647 w 98"/>
              <a:gd name="T15" fmla="*/ 2147483647 h 30"/>
              <a:gd name="T16" fmla="*/ 2147483647 w 98"/>
              <a:gd name="T17" fmla="*/ 2147483647 h 30"/>
              <a:gd name="T18" fmla="*/ 2147483647 w 98"/>
              <a:gd name="T19" fmla="*/ 2147483647 h 30"/>
              <a:gd name="T20" fmla="*/ 2147483647 w 98"/>
              <a:gd name="T21" fmla="*/ 2147483647 h 30"/>
              <a:gd name="T22" fmla="*/ 0 w 98"/>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8"/>
              <a:gd name="T37" fmla="*/ 0 h 30"/>
              <a:gd name="T38" fmla="*/ 98 w 9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8" h="30">
                <a:moveTo>
                  <a:pt x="0" y="30"/>
                </a:moveTo>
                <a:lnTo>
                  <a:pt x="0" y="30"/>
                </a:lnTo>
                <a:lnTo>
                  <a:pt x="8" y="18"/>
                </a:lnTo>
                <a:lnTo>
                  <a:pt x="20" y="10"/>
                </a:lnTo>
                <a:lnTo>
                  <a:pt x="34" y="2"/>
                </a:lnTo>
                <a:lnTo>
                  <a:pt x="48" y="0"/>
                </a:lnTo>
                <a:lnTo>
                  <a:pt x="64" y="2"/>
                </a:lnTo>
                <a:lnTo>
                  <a:pt x="78" y="8"/>
                </a:lnTo>
                <a:lnTo>
                  <a:pt x="88" y="18"/>
                </a:lnTo>
                <a:lnTo>
                  <a:pt x="98" y="30"/>
                </a:lnTo>
                <a:lnTo>
                  <a:pt x="0" y="3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0" name="Freeform 237"/>
          <p:cNvSpPr>
            <a:spLocks/>
          </p:cNvSpPr>
          <p:nvPr/>
        </p:nvSpPr>
        <p:spPr bwMode="auto">
          <a:xfrm>
            <a:off x="6521454" y="2098675"/>
            <a:ext cx="87313" cy="109538"/>
          </a:xfrm>
          <a:custGeom>
            <a:avLst/>
            <a:gdLst>
              <a:gd name="T0" fmla="*/ 2147483647 w 30"/>
              <a:gd name="T1" fmla="*/ 2147483647 h 32"/>
              <a:gd name="T2" fmla="*/ 2147483647 w 30"/>
              <a:gd name="T3" fmla="*/ 2147483647 h 32"/>
              <a:gd name="T4" fmla="*/ 2147483647 w 30"/>
              <a:gd name="T5" fmla="*/ 2147483647 h 32"/>
              <a:gd name="T6" fmla="*/ 2147483647 w 30"/>
              <a:gd name="T7" fmla="*/ 2147483647 h 32"/>
              <a:gd name="T8" fmla="*/ 2147483647 w 30"/>
              <a:gd name="T9" fmla="*/ 2147483647 h 32"/>
              <a:gd name="T10" fmla="*/ 2147483647 w 30"/>
              <a:gd name="T11" fmla="*/ 2147483647 h 32"/>
              <a:gd name="T12" fmla="*/ 2147483647 w 30"/>
              <a:gd name="T13" fmla="*/ 2147483647 h 32"/>
              <a:gd name="T14" fmla="*/ 2147483647 w 30"/>
              <a:gd name="T15" fmla="*/ 2147483647 h 32"/>
              <a:gd name="T16" fmla="*/ 2147483647 w 30"/>
              <a:gd name="T17" fmla="*/ 2147483647 h 32"/>
              <a:gd name="T18" fmla="*/ 0 w 30"/>
              <a:gd name="T19" fmla="*/ 2147483647 h 32"/>
              <a:gd name="T20" fmla="*/ 0 w 30"/>
              <a:gd name="T21" fmla="*/ 2147483647 h 32"/>
              <a:gd name="T22" fmla="*/ 0 w 30"/>
              <a:gd name="T23" fmla="*/ 2147483647 h 32"/>
              <a:gd name="T24" fmla="*/ 0 w 30"/>
              <a:gd name="T25" fmla="*/ 2147483647 h 32"/>
              <a:gd name="T26" fmla="*/ 2147483647 w 30"/>
              <a:gd name="T27" fmla="*/ 2147483647 h 32"/>
              <a:gd name="T28" fmla="*/ 2147483647 w 30"/>
              <a:gd name="T29" fmla="*/ 2147483647 h 32"/>
              <a:gd name="T30" fmla="*/ 2147483647 w 30"/>
              <a:gd name="T31" fmla="*/ 0 h 32"/>
              <a:gd name="T32" fmla="*/ 2147483647 w 30"/>
              <a:gd name="T33" fmla="*/ 0 h 32"/>
              <a:gd name="T34" fmla="*/ 2147483647 w 30"/>
              <a:gd name="T35" fmla="*/ 2147483647 h 32"/>
              <a:gd name="T36" fmla="*/ 2147483647 w 30"/>
              <a:gd name="T37" fmla="*/ 2147483647 h 32"/>
              <a:gd name="T38" fmla="*/ 2147483647 w 30"/>
              <a:gd name="T39" fmla="*/ 2147483647 h 32"/>
              <a:gd name="T40" fmla="*/ 2147483647 w 30"/>
              <a:gd name="T41" fmla="*/ 2147483647 h 32"/>
              <a:gd name="T42" fmla="*/ 2147483647 w 30"/>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32"/>
              <a:gd name="T68" fmla="*/ 30 w 30"/>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32">
                <a:moveTo>
                  <a:pt x="30" y="16"/>
                </a:moveTo>
                <a:lnTo>
                  <a:pt x="30" y="16"/>
                </a:lnTo>
                <a:lnTo>
                  <a:pt x="30" y="22"/>
                </a:lnTo>
                <a:lnTo>
                  <a:pt x="26" y="28"/>
                </a:lnTo>
                <a:lnTo>
                  <a:pt x="22" y="30"/>
                </a:lnTo>
                <a:lnTo>
                  <a:pt x="14" y="32"/>
                </a:lnTo>
                <a:lnTo>
                  <a:pt x="8" y="30"/>
                </a:lnTo>
                <a:lnTo>
                  <a:pt x="4" y="28"/>
                </a:lnTo>
                <a:lnTo>
                  <a:pt x="0" y="22"/>
                </a:lnTo>
                <a:lnTo>
                  <a:pt x="0" y="16"/>
                </a:lnTo>
                <a:lnTo>
                  <a:pt x="0" y="10"/>
                </a:lnTo>
                <a:lnTo>
                  <a:pt x="4" y="6"/>
                </a:lnTo>
                <a:lnTo>
                  <a:pt x="8" y="2"/>
                </a:lnTo>
                <a:lnTo>
                  <a:pt x="14" y="0"/>
                </a:lnTo>
                <a:lnTo>
                  <a:pt x="22" y="2"/>
                </a:lnTo>
                <a:lnTo>
                  <a:pt x="26" y="6"/>
                </a:lnTo>
                <a:lnTo>
                  <a:pt x="30" y="10"/>
                </a:lnTo>
                <a:lnTo>
                  <a:pt x="3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1" name="Freeform 238"/>
          <p:cNvSpPr>
            <a:spLocks/>
          </p:cNvSpPr>
          <p:nvPr/>
        </p:nvSpPr>
        <p:spPr bwMode="auto">
          <a:xfrm>
            <a:off x="6223021" y="2463821"/>
            <a:ext cx="676275" cy="1084263"/>
          </a:xfrm>
          <a:custGeom>
            <a:avLst/>
            <a:gdLst>
              <a:gd name="T0" fmla="*/ 2147483647 w 232"/>
              <a:gd name="T1" fmla="*/ 2147483647 h 318"/>
              <a:gd name="T2" fmla="*/ 2147483647 w 232"/>
              <a:gd name="T3" fmla="*/ 2147483647 h 318"/>
              <a:gd name="T4" fmla="*/ 2147483647 w 232"/>
              <a:gd name="T5" fmla="*/ 2147483647 h 318"/>
              <a:gd name="T6" fmla="*/ 2147483647 w 232"/>
              <a:gd name="T7" fmla="*/ 2147483647 h 318"/>
              <a:gd name="T8" fmla="*/ 2147483647 w 232"/>
              <a:gd name="T9" fmla="*/ 2147483647 h 318"/>
              <a:gd name="T10" fmla="*/ 2147483647 w 232"/>
              <a:gd name="T11" fmla="*/ 2147483647 h 318"/>
              <a:gd name="T12" fmla="*/ 2147483647 w 232"/>
              <a:gd name="T13" fmla="*/ 2147483647 h 318"/>
              <a:gd name="T14" fmla="*/ 2147483647 w 232"/>
              <a:gd name="T15" fmla="*/ 2147483647 h 318"/>
              <a:gd name="T16" fmla="*/ 2147483647 w 232"/>
              <a:gd name="T17" fmla="*/ 2147483647 h 318"/>
              <a:gd name="T18" fmla="*/ 2147483647 w 232"/>
              <a:gd name="T19" fmla="*/ 2147483647 h 318"/>
              <a:gd name="T20" fmla="*/ 2147483647 w 232"/>
              <a:gd name="T21" fmla="*/ 2147483647 h 318"/>
              <a:gd name="T22" fmla="*/ 2147483647 w 232"/>
              <a:gd name="T23" fmla="*/ 2147483647 h 318"/>
              <a:gd name="T24" fmla="*/ 2147483647 w 232"/>
              <a:gd name="T25" fmla="*/ 2147483647 h 318"/>
              <a:gd name="T26" fmla="*/ 0 w 232"/>
              <a:gd name="T27" fmla="*/ 2147483647 h 318"/>
              <a:gd name="T28" fmla="*/ 0 w 232"/>
              <a:gd name="T29" fmla="*/ 2147483647 h 318"/>
              <a:gd name="T30" fmla="*/ 0 w 232"/>
              <a:gd name="T31" fmla="*/ 2147483647 h 318"/>
              <a:gd name="T32" fmla="*/ 2147483647 w 232"/>
              <a:gd name="T33" fmla="*/ 2147483647 h 318"/>
              <a:gd name="T34" fmla="*/ 2147483647 w 232"/>
              <a:gd name="T35" fmla="*/ 2147483647 h 318"/>
              <a:gd name="T36" fmla="*/ 2147483647 w 232"/>
              <a:gd name="T37" fmla="*/ 2147483647 h 318"/>
              <a:gd name="T38" fmla="*/ 2147483647 w 232"/>
              <a:gd name="T39" fmla="*/ 0 h 318"/>
              <a:gd name="T40" fmla="*/ 2147483647 w 232"/>
              <a:gd name="T41" fmla="*/ 0 h 318"/>
              <a:gd name="T42" fmla="*/ 2147483647 w 232"/>
              <a:gd name="T43" fmla="*/ 0 h 318"/>
              <a:gd name="T44" fmla="*/ 2147483647 w 232"/>
              <a:gd name="T45" fmla="*/ 0 h 318"/>
              <a:gd name="T46" fmla="*/ 2147483647 w 232"/>
              <a:gd name="T47" fmla="*/ 2147483647 h 318"/>
              <a:gd name="T48" fmla="*/ 2147483647 w 232"/>
              <a:gd name="T49" fmla="*/ 2147483647 h 318"/>
              <a:gd name="T50" fmla="*/ 2147483647 w 232"/>
              <a:gd name="T51" fmla="*/ 2147483647 h 318"/>
              <a:gd name="T52" fmla="*/ 2147483647 w 232"/>
              <a:gd name="T53" fmla="*/ 2147483647 h 318"/>
              <a:gd name="T54" fmla="*/ 2147483647 w 232"/>
              <a:gd name="T55" fmla="*/ 2147483647 h 318"/>
              <a:gd name="T56" fmla="*/ 2147483647 w 232"/>
              <a:gd name="T57" fmla="*/ 2147483647 h 318"/>
              <a:gd name="T58" fmla="*/ 2147483647 w 232"/>
              <a:gd name="T59" fmla="*/ 2147483647 h 318"/>
              <a:gd name="T60" fmla="*/ 2147483647 w 232"/>
              <a:gd name="T61" fmla="*/ 2147483647 h 318"/>
              <a:gd name="T62" fmla="*/ 2147483647 w 232"/>
              <a:gd name="T63" fmla="*/ 2147483647 h 318"/>
              <a:gd name="T64" fmla="*/ 2147483647 w 232"/>
              <a:gd name="T65" fmla="*/ 2147483647 h 318"/>
              <a:gd name="T66" fmla="*/ 2147483647 w 232"/>
              <a:gd name="T67" fmla="*/ 2147483647 h 318"/>
              <a:gd name="T68" fmla="*/ 2147483647 w 232"/>
              <a:gd name="T69" fmla="*/ 2147483647 h 318"/>
              <a:gd name="T70" fmla="*/ 2147483647 w 232"/>
              <a:gd name="T71" fmla="*/ 2147483647 h 318"/>
              <a:gd name="T72" fmla="*/ 2147483647 w 232"/>
              <a:gd name="T73" fmla="*/ 2147483647 h 318"/>
              <a:gd name="T74" fmla="*/ 2147483647 w 232"/>
              <a:gd name="T75" fmla="*/ 2147483647 h 318"/>
              <a:gd name="T76" fmla="*/ 2147483647 w 232"/>
              <a:gd name="T77" fmla="*/ 2147483647 h 318"/>
              <a:gd name="T78" fmla="*/ 2147483647 w 232"/>
              <a:gd name="T79" fmla="*/ 2147483647 h 318"/>
              <a:gd name="T80" fmla="*/ 2147483647 w 232"/>
              <a:gd name="T81" fmla="*/ 2147483647 h 318"/>
              <a:gd name="T82" fmla="*/ 2147483647 w 232"/>
              <a:gd name="T83" fmla="*/ 2147483647 h 3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2"/>
              <a:gd name="T127" fmla="*/ 0 h 318"/>
              <a:gd name="T128" fmla="*/ 232 w 232"/>
              <a:gd name="T129" fmla="*/ 318 h 3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2" h="318">
                <a:moveTo>
                  <a:pt x="50" y="318"/>
                </a:moveTo>
                <a:lnTo>
                  <a:pt x="62" y="70"/>
                </a:lnTo>
                <a:lnTo>
                  <a:pt x="52" y="70"/>
                </a:lnTo>
                <a:lnTo>
                  <a:pt x="52" y="224"/>
                </a:lnTo>
                <a:lnTo>
                  <a:pt x="50" y="234"/>
                </a:lnTo>
                <a:lnTo>
                  <a:pt x="44" y="242"/>
                </a:lnTo>
                <a:lnTo>
                  <a:pt x="36" y="248"/>
                </a:lnTo>
                <a:lnTo>
                  <a:pt x="26" y="250"/>
                </a:lnTo>
                <a:lnTo>
                  <a:pt x="16" y="248"/>
                </a:lnTo>
                <a:lnTo>
                  <a:pt x="8" y="242"/>
                </a:lnTo>
                <a:lnTo>
                  <a:pt x="2" y="234"/>
                </a:lnTo>
                <a:lnTo>
                  <a:pt x="0" y="224"/>
                </a:lnTo>
                <a:lnTo>
                  <a:pt x="0" y="26"/>
                </a:lnTo>
                <a:lnTo>
                  <a:pt x="2" y="16"/>
                </a:lnTo>
                <a:lnTo>
                  <a:pt x="8" y="8"/>
                </a:lnTo>
                <a:lnTo>
                  <a:pt x="16" y="2"/>
                </a:lnTo>
                <a:lnTo>
                  <a:pt x="26" y="0"/>
                </a:lnTo>
                <a:lnTo>
                  <a:pt x="206" y="0"/>
                </a:lnTo>
                <a:lnTo>
                  <a:pt x="216" y="2"/>
                </a:lnTo>
                <a:lnTo>
                  <a:pt x="224" y="8"/>
                </a:lnTo>
                <a:lnTo>
                  <a:pt x="230" y="16"/>
                </a:lnTo>
                <a:lnTo>
                  <a:pt x="232" y="26"/>
                </a:lnTo>
                <a:lnTo>
                  <a:pt x="232" y="224"/>
                </a:lnTo>
                <a:lnTo>
                  <a:pt x="230" y="234"/>
                </a:lnTo>
                <a:lnTo>
                  <a:pt x="224" y="242"/>
                </a:lnTo>
                <a:lnTo>
                  <a:pt x="216" y="248"/>
                </a:lnTo>
                <a:lnTo>
                  <a:pt x="206" y="250"/>
                </a:lnTo>
                <a:lnTo>
                  <a:pt x="196" y="248"/>
                </a:lnTo>
                <a:lnTo>
                  <a:pt x="188" y="242"/>
                </a:lnTo>
                <a:lnTo>
                  <a:pt x="182" y="234"/>
                </a:lnTo>
                <a:lnTo>
                  <a:pt x="180" y="224"/>
                </a:lnTo>
                <a:lnTo>
                  <a:pt x="180" y="70"/>
                </a:lnTo>
                <a:lnTo>
                  <a:pt x="170" y="70"/>
                </a:lnTo>
                <a:lnTo>
                  <a:pt x="180" y="318"/>
                </a:lnTo>
                <a:lnTo>
                  <a:pt x="50" y="3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2" name="Freeform 239"/>
          <p:cNvSpPr>
            <a:spLocks/>
          </p:cNvSpPr>
          <p:nvPr/>
        </p:nvSpPr>
        <p:spPr bwMode="auto">
          <a:xfrm>
            <a:off x="6573838" y="3548063"/>
            <a:ext cx="149225" cy="628650"/>
          </a:xfrm>
          <a:custGeom>
            <a:avLst/>
            <a:gdLst>
              <a:gd name="T0" fmla="*/ 2147483647 w 52"/>
              <a:gd name="T1" fmla="*/ 0 h 184"/>
              <a:gd name="T2" fmla="*/ 2147483647 w 52"/>
              <a:gd name="T3" fmla="*/ 2147483647 h 184"/>
              <a:gd name="T4" fmla="*/ 2147483647 w 52"/>
              <a:gd name="T5" fmla="*/ 2147483647 h 184"/>
              <a:gd name="T6" fmla="*/ 2147483647 w 52"/>
              <a:gd name="T7" fmla="*/ 2147483647 h 184"/>
              <a:gd name="T8" fmla="*/ 2147483647 w 52"/>
              <a:gd name="T9" fmla="*/ 2147483647 h 184"/>
              <a:gd name="T10" fmla="*/ 2147483647 w 52"/>
              <a:gd name="T11" fmla="*/ 2147483647 h 184"/>
              <a:gd name="T12" fmla="*/ 2147483647 w 52"/>
              <a:gd name="T13" fmla="*/ 2147483647 h 184"/>
              <a:gd name="T14" fmla="*/ 2147483647 w 52"/>
              <a:gd name="T15" fmla="*/ 2147483647 h 184"/>
              <a:gd name="T16" fmla="*/ 2147483647 w 52"/>
              <a:gd name="T17" fmla="*/ 2147483647 h 184"/>
              <a:gd name="T18" fmla="*/ 2147483647 w 52"/>
              <a:gd name="T19" fmla="*/ 2147483647 h 184"/>
              <a:gd name="T20" fmla="*/ 2147483647 w 52"/>
              <a:gd name="T21" fmla="*/ 2147483647 h 184"/>
              <a:gd name="T22" fmla="*/ 0 w 52"/>
              <a:gd name="T23" fmla="*/ 2147483647 h 184"/>
              <a:gd name="T24" fmla="*/ 0 w 52"/>
              <a:gd name="T25" fmla="*/ 0 h 184"/>
              <a:gd name="T26" fmla="*/ 2147483647 w 52"/>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84"/>
              <a:gd name="T44" fmla="*/ 52 w 52"/>
              <a:gd name="T45" fmla="*/ 184 h 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84">
                <a:moveTo>
                  <a:pt x="52" y="0"/>
                </a:moveTo>
                <a:lnTo>
                  <a:pt x="52" y="158"/>
                </a:lnTo>
                <a:lnTo>
                  <a:pt x="50" y="168"/>
                </a:lnTo>
                <a:lnTo>
                  <a:pt x="44" y="176"/>
                </a:lnTo>
                <a:lnTo>
                  <a:pt x="36" y="182"/>
                </a:lnTo>
                <a:lnTo>
                  <a:pt x="26" y="184"/>
                </a:lnTo>
                <a:lnTo>
                  <a:pt x="16" y="182"/>
                </a:lnTo>
                <a:lnTo>
                  <a:pt x="8" y="176"/>
                </a:lnTo>
                <a:lnTo>
                  <a:pt x="2" y="168"/>
                </a:lnTo>
                <a:lnTo>
                  <a:pt x="0" y="158"/>
                </a:lnTo>
                <a:lnTo>
                  <a:pt x="0" y="0"/>
                </a:lnTo>
                <a:lnTo>
                  <a:pt x="5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3" name="Freeform 240"/>
          <p:cNvSpPr>
            <a:spLocks/>
          </p:cNvSpPr>
          <p:nvPr/>
        </p:nvSpPr>
        <p:spPr bwMode="auto">
          <a:xfrm>
            <a:off x="6392863" y="3548063"/>
            <a:ext cx="150812" cy="628650"/>
          </a:xfrm>
          <a:custGeom>
            <a:avLst/>
            <a:gdLst>
              <a:gd name="T0" fmla="*/ 2147483647 w 52"/>
              <a:gd name="T1" fmla="*/ 0 h 184"/>
              <a:gd name="T2" fmla="*/ 2147483647 w 52"/>
              <a:gd name="T3" fmla="*/ 2147483647 h 184"/>
              <a:gd name="T4" fmla="*/ 2147483647 w 52"/>
              <a:gd name="T5" fmla="*/ 2147483647 h 184"/>
              <a:gd name="T6" fmla="*/ 2147483647 w 52"/>
              <a:gd name="T7" fmla="*/ 2147483647 h 184"/>
              <a:gd name="T8" fmla="*/ 2147483647 w 52"/>
              <a:gd name="T9" fmla="*/ 2147483647 h 184"/>
              <a:gd name="T10" fmla="*/ 2147483647 w 52"/>
              <a:gd name="T11" fmla="*/ 2147483647 h 184"/>
              <a:gd name="T12" fmla="*/ 2147483647 w 52"/>
              <a:gd name="T13" fmla="*/ 2147483647 h 184"/>
              <a:gd name="T14" fmla="*/ 2147483647 w 52"/>
              <a:gd name="T15" fmla="*/ 2147483647 h 184"/>
              <a:gd name="T16" fmla="*/ 2147483647 w 52"/>
              <a:gd name="T17" fmla="*/ 2147483647 h 184"/>
              <a:gd name="T18" fmla="*/ 2147483647 w 52"/>
              <a:gd name="T19" fmla="*/ 2147483647 h 184"/>
              <a:gd name="T20" fmla="*/ 2147483647 w 52"/>
              <a:gd name="T21" fmla="*/ 2147483647 h 184"/>
              <a:gd name="T22" fmla="*/ 0 w 52"/>
              <a:gd name="T23" fmla="*/ 2147483647 h 184"/>
              <a:gd name="T24" fmla="*/ 0 w 52"/>
              <a:gd name="T25" fmla="*/ 0 h 184"/>
              <a:gd name="T26" fmla="*/ 2147483647 w 52"/>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84"/>
              <a:gd name="T44" fmla="*/ 52 w 52"/>
              <a:gd name="T45" fmla="*/ 184 h 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84">
                <a:moveTo>
                  <a:pt x="52" y="0"/>
                </a:moveTo>
                <a:lnTo>
                  <a:pt x="52" y="158"/>
                </a:lnTo>
                <a:lnTo>
                  <a:pt x="50" y="168"/>
                </a:lnTo>
                <a:lnTo>
                  <a:pt x="44" y="176"/>
                </a:lnTo>
                <a:lnTo>
                  <a:pt x="36" y="182"/>
                </a:lnTo>
                <a:lnTo>
                  <a:pt x="26" y="184"/>
                </a:lnTo>
                <a:lnTo>
                  <a:pt x="16" y="182"/>
                </a:lnTo>
                <a:lnTo>
                  <a:pt x="8" y="176"/>
                </a:lnTo>
                <a:lnTo>
                  <a:pt x="2" y="168"/>
                </a:lnTo>
                <a:lnTo>
                  <a:pt x="0" y="158"/>
                </a:lnTo>
                <a:lnTo>
                  <a:pt x="0" y="0"/>
                </a:lnTo>
                <a:lnTo>
                  <a:pt x="52"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4" name="Line 241"/>
          <p:cNvSpPr>
            <a:spLocks noChangeShapeType="1"/>
          </p:cNvSpPr>
          <p:nvPr/>
        </p:nvSpPr>
        <p:spPr bwMode="auto">
          <a:xfrm>
            <a:off x="6653217" y="2638429"/>
            <a:ext cx="65087" cy="4763"/>
          </a:xfrm>
          <a:prstGeom prst="line">
            <a:avLst/>
          </a:prstGeom>
          <a:noFill/>
          <a:ln w="15875">
            <a:solidFill>
              <a:srgbClr val="5279A9"/>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5" name="Freeform 242"/>
          <p:cNvSpPr>
            <a:spLocks/>
          </p:cNvSpPr>
          <p:nvPr/>
        </p:nvSpPr>
        <p:spPr bwMode="auto">
          <a:xfrm>
            <a:off x="6473846" y="2463821"/>
            <a:ext cx="169863" cy="627063"/>
          </a:xfrm>
          <a:custGeom>
            <a:avLst/>
            <a:gdLst>
              <a:gd name="T0" fmla="*/ 0 w 58"/>
              <a:gd name="T1" fmla="*/ 0 h 184"/>
              <a:gd name="T2" fmla="*/ 2147483647 w 58"/>
              <a:gd name="T3" fmla="*/ 2147483647 h 184"/>
              <a:gd name="T4" fmla="*/ 2147483647 w 58"/>
              <a:gd name="T5" fmla="*/ 2147483647 h 184"/>
              <a:gd name="T6" fmla="*/ 2147483647 w 58"/>
              <a:gd name="T7" fmla="*/ 2147483647 h 184"/>
              <a:gd name="T8" fmla="*/ 2147483647 w 58"/>
              <a:gd name="T9" fmla="*/ 2147483647 h 184"/>
              <a:gd name="T10" fmla="*/ 2147483647 w 58"/>
              <a:gd name="T11" fmla="*/ 0 h 184"/>
              <a:gd name="T12" fmla="*/ 0 w 58"/>
              <a:gd name="T13" fmla="*/ 0 h 184"/>
              <a:gd name="T14" fmla="*/ 0 60000 65536"/>
              <a:gd name="T15" fmla="*/ 0 60000 65536"/>
              <a:gd name="T16" fmla="*/ 0 60000 65536"/>
              <a:gd name="T17" fmla="*/ 0 60000 65536"/>
              <a:gd name="T18" fmla="*/ 0 60000 65536"/>
              <a:gd name="T19" fmla="*/ 0 60000 65536"/>
              <a:gd name="T20" fmla="*/ 0 60000 65536"/>
              <a:gd name="T21" fmla="*/ 0 w 58"/>
              <a:gd name="T22" fmla="*/ 0 h 184"/>
              <a:gd name="T23" fmla="*/ 58 w 5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84">
                <a:moveTo>
                  <a:pt x="0" y="0"/>
                </a:moveTo>
                <a:lnTo>
                  <a:pt x="24" y="22"/>
                </a:lnTo>
                <a:lnTo>
                  <a:pt x="24" y="184"/>
                </a:lnTo>
                <a:lnTo>
                  <a:pt x="36" y="184"/>
                </a:lnTo>
                <a:lnTo>
                  <a:pt x="36" y="22"/>
                </a:lnTo>
                <a:lnTo>
                  <a:pt x="58"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6" name="Freeform 243"/>
          <p:cNvSpPr>
            <a:spLocks/>
          </p:cNvSpPr>
          <p:nvPr/>
        </p:nvSpPr>
        <p:spPr bwMode="auto">
          <a:xfrm>
            <a:off x="6456363" y="2820990"/>
            <a:ext cx="69850" cy="80962"/>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2147483647 w 24"/>
              <a:gd name="T15" fmla="*/ 2147483647 h 24"/>
              <a:gd name="T16" fmla="*/ 2147483647 w 24"/>
              <a:gd name="T17" fmla="*/ 2147483647 h 24"/>
              <a:gd name="T18" fmla="*/ 2147483647 w 24"/>
              <a:gd name="T19" fmla="*/ 2147483647 h 24"/>
              <a:gd name="T20" fmla="*/ 0 w 24"/>
              <a:gd name="T21" fmla="*/ 2147483647 h 24"/>
              <a:gd name="T22" fmla="*/ 0 w 24"/>
              <a:gd name="T23" fmla="*/ 2147483647 h 24"/>
              <a:gd name="T24" fmla="*/ 2147483647 w 24"/>
              <a:gd name="T25" fmla="*/ 2147483647 h 24"/>
              <a:gd name="T26" fmla="*/ 2147483647 w 24"/>
              <a:gd name="T27" fmla="*/ 2147483647 h 24"/>
              <a:gd name="T28" fmla="*/ 2147483647 w 24"/>
              <a:gd name="T29" fmla="*/ 2147483647 h 24"/>
              <a:gd name="T30" fmla="*/ 2147483647 w 24"/>
              <a:gd name="T31" fmla="*/ 0 h 24"/>
              <a:gd name="T32" fmla="*/ 2147483647 w 24"/>
              <a:gd name="T33" fmla="*/ 0 h 24"/>
              <a:gd name="T34" fmla="*/ 2147483647 w 24"/>
              <a:gd name="T35" fmla="*/ 2147483647 h 24"/>
              <a:gd name="T36" fmla="*/ 2147483647 w 24"/>
              <a:gd name="T37" fmla="*/ 2147483647 h 24"/>
              <a:gd name="T38" fmla="*/ 2147483647 w 24"/>
              <a:gd name="T39" fmla="*/ 2147483647 h 24"/>
              <a:gd name="T40" fmla="*/ 2147483647 w 24"/>
              <a:gd name="T41" fmla="*/ 2147483647 h 24"/>
              <a:gd name="T42" fmla="*/ 2147483647 w 24"/>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4"/>
              <a:gd name="T68" fmla="*/ 24 w 2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4">
                <a:moveTo>
                  <a:pt x="24" y="12"/>
                </a:moveTo>
                <a:lnTo>
                  <a:pt x="24" y="12"/>
                </a:lnTo>
                <a:lnTo>
                  <a:pt x="24" y="16"/>
                </a:lnTo>
                <a:lnTo>
                  <a:pt x="20" y="20"/>
                </a:lnTo>
                <a:lnTo>
                  <a:pt x="16" y="24"/>
                </a:lnTo>
                <a:lnTo>
                  <a:pt x="12" y="24"/>
                </a:lnTo>
                <a:lnTo>
                  <a:pt x="8" y="24"/>
                </a:lnTo>
                <a:lnTo>
                  <a:pt x="4" y="20"/>
                </a:lnTo>
                <a:lnTo>
                  <a:pt x="2" y="16"/>
                </a:lnTo>
                <a:lnTo>
                  <a:pt x="0" y="12"/>
                </a:lnTo>
                <a:lnTo>
                  <a:pt x="2" y="8"/>
                </a:lnTo>
                <a:lnTo>
                  <a:pt x="4" y="4"/>
                </a:lnTo>
                <a:lnTo>
                  <a:pt x="8" y="2"/>
                </a:lnTo>
                <a:lnTo>
                  <a:pt x="12" y="0"/>
                </a:lnTo>
                <a:lnTo>
                  <a:pt x="16" y="2"/>
                </a:lnTo>
                <a:lnTo>
                  <a:pt x="20" y="4"/>
                </a:lnTo>
                <a:lnTo>
                  <a:pt x="24" y="8"/>
                </a:lnTo>
                <a:lnTo>
                  <a:pt x="24" y="12"/>
                </a:lnTo>
                <a:close/>
              </a:path>
            </a:pathLst>
          </a:custGeom>
          <a:solidFill>
            <a:srgbClr val="FFFFFF"/>
          </a:solidFill>
          <a:ln w="9525">
            <a:solidFill>
              <a:schemeClr val="bg2"/>
            </a:solidFill>
            <a:round/>
            <a:headEnd/>
            <a:tailEnd/>
          </a:ln>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7" name="Line 244"/>
          <p:cNvSpPr>
            <a:spLocks noChangeShapeType="1"/>
          </p:cNvSpPr>
          <p:nvPr/>
        </p:nvSpPr>
        <p:spPr bwMode="auto">
          <a:xfrm>
            <a:off x="6386534" y="2471738"/>
            <a:ext cx="3175" cy="4762"/>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8" name="Line 245"/>
          <p:cNvSpPr>
            <a:spLocks noChangeShapeType="1"/>
          </p:cNvSpPr>
          <p:nvPr/>
        </p:nvSpPr>
        <p:spPr bwMode="auto">
          <a:xfrm>
            <a:off x="6386534" y="2471759"/>
            <a:ext cx="3175" cy="28575"/>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89" name="Line 246"/>
          <p:cNvSpPr>
            <a:spLocks noChangeShapeType="1"/>
          </p:cNvSpPr>
          <p:nvPr/>
        </p:nvSpPr>
        <p:spPr bwMode="auto">
          <a:xfrm>
            <a:off x="6386534" y="2500313"/>
            <a:ext cx="3175" cy="1905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0" name="Line 247"/>
          <p:cNvSpPr>
            <a:spLocks noChangeShapeType="1"/>
          </p:cNvSpPr>
          <p:nvPr/>
        </p:nvSpPr>
        <p:spPr bwMode="auto">
          <a:xfrm>
            <a:off x="6386534" y="2519365"/>
            <a:ext cx="3175" cy="22225"/>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1" name="Line 248"/>
          <p:cNvSpPr>
            <a:spLocks noChangeShapeType="1"/>
          </p:cNvSpPr>
          <p:nvPr/>
        </p:nvSpPr>
        <p:spPr bwMode="auto">
          <a:xfrm>
            <a:off x="6386513" y="2541588"/>
            <a:ext cx="11112" cy="2540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2" name="Line 249"/>
          <p:cNvSpPr>
            <a:spLocks noChangeShapeType="1"/>
          </p:cNvSpPr>
          <p:nvPr/>
        </p:nvSpPr>
        <p:spPr bwMode="auto">
          <a:xfrm>
            <a:off x="6397625" y="2567009"/>
            <a:ext cx="23813" cy="28575"/>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3" name="Line 250"/>
          <p:cNvSpPr>
            <a:spLocks noChangeShapeType="1"/>
          </p:cNvSpPr>
          <p:nvPr/>
        </p:nvSpPr>
        <p:spPr bwMode="auto">
          <a:xfrm>
            <a:off x="6421438" y="2595563"/>
            <a:ext cx="30162" cy="1270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4" name="Line 251"/>
          <p:cNvSpPr>
            <a:spLocks noChangeShapeType="1"/>
          </p:cNvSpPr>
          <p:nvPr/>
        </p:nvSpPr>
        <p:spPr bwMode="auto">
          <a:xfrm>
            <a:off x="6451621" y="2608263"/>
            <a:ext cx="41275" cy="635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5" name="Line 252"/>
          <p:cNvSpPr>
            <a:spLocks noChangeShapeType="1"/>
          </p:cNvSpPr>
          <p:nvPr/>
        </p:nvSpPr>
        <p:spPr bwMode="auto">
          <a:xfrm>
            <a:off x="6492896" y="2614613"/>
            <a:ext cx="3175" cy="4762"/>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6" name="Line 253"/>
          <p:cNvSpPr>
            <a:spLocks noChangeShapeType="1"/>
          </p:cNvSpPr>
          <p:nvPr/>
        </p:nvSpPr>
        <p:spPr bwMode="auto">
          <a:xfrm>
            <a:off x="6492875" y="2614613"/>
            <a:ext cx="38100" cy="1270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7" name="Line 254"/>
          <p:cNvSpPr>
            <a:spLocks noChangeShapeType="1"/>
          </p:cNvSpPr>
          <p:nvPr/>
        </p:nvSpPr>
        <p:spPr bwMode="auto">
          <a:xfrm>
            <a:off x="6530980" y="2627313"/>
            <a:ext cx="31750" cy="2222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8" name="Line 255"/>
          <p:cNvSpPr>
            <a:spLocks noChangeShapeType="1"/>
          </p:cNvSpPr>
          <p:nvPr/>
        </p:nvSpPr>
        <p:spPr bwMode="auto">
          <a:xfrm>
            <a:off x="6562728" y="2649538"/>
            <a:ext cx="9525" cy="190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799" name="Line 256"/>
          <p:cNvSpPr>
            <a:spLocks noChangeShapeType="1"/>
          </p:cNvSpPr>
          <p:nvPr/>
        </p:nvSpPr>
        <p:spPr bwMode="auto">
          <a:xfrm>
            <a:off x="6572250" y="2668609"/>
            <a:ext cx="6350" cy="2857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0" name="Line 257"/>
          <p:cNvSpPr>
            <a:spLocks noChangeShapeType="1"/>
          </p:cNvSpPr>
          <p:nvPr/>
        </p:nvSpPr>
        <p:spPr bwMode="auto">
          <a:xfrm>
            <a:off x="6578601" y="2697184"/>
            <a:ext cx="1588" cy="26987"/>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1" name="Line 258"/>
          <p:cNvSpPr>
            <a:spLocks noChangeShapeType="1"/>
          </p:cNvSpPr>
          <p:nvPr/>
        </p:nvSpPr>
        <p:spPr bwMode="auto">
          <a:xfrm flipH="1">
            <a:off x="6572250" y="2724150"/>
            <a:ext cx="6350" cy="269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2" name="Line 259"/>
          <p:cNvSpPr>
            <a:spLocks noChangeShapeType="1"/>
          </p:cNvSpPr>
          <p:nvPr/>
        </p:nvSpPr>
        <p:spPr bwMode="auto">
          <a:xfrm flipH="1">
            <a:off x="6562728" y="2751138"/>
            <a:ext cx="9525" cy="2222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3" name="Line 260"/>
          <p:cNvSpPr>
            <a:spLocks noChangeShapeType="1"/>
          </p:cNvSpPr>
          <p:nvPr/>
        </p:nvSpPr>
        <p:spPr bwMode="auto">
          <a:xfrm>
            <a:off x="6562746" y="2773384"/>
            <a:ext cx="3175" cy="1587"/>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4" name="Line 261"/>
          <p:cNvSpPr>
            <a:spLocks noChangeShapeType="1"/>
          </p:cNvSpPr>
          <p:nvPr/>
        </p:nvSpPr>
        <p:spPr bwMode="auto">
          <a:xfrm flipV="1">
            <a:off x="6562725" y="2738438"/>
            <a:ext cx="50800" cy="3492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5" name="Line 262"/>
          <p:cNvSpPr>
            <a:spLocks noChangeShapeType="1"/>
          </p:cNvSpPr>
          <p:nvPr/>
        </p:nvSpPr>
        <p:spPr bwMode="auto">
          <a:xfrm flipV="1">
            <a:off x="6613546" y="2697163"/>
            <a:ext cx="41275" cy="41275"/>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6" name="Line 263"/>
          <p:cNvSpPr>
            <a:spLocks noChangeShapeType="1"/>
          </p:cNvSpPr>
          <p:nvPr/>
        </p:nvSpPr>
        <p:spPr bwMode="auto">
          <a:xfrm flipV="1">
            <a:off x="6654800" y="2655888"/>
            <a:ext cx="47625" cy="41275"/>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7" name="Line 264"/>
          <p:cNvSpPr>
            <a:spLocks noChangeShapeType="1"/>
          </p:cNvSpPr>
          <p:nvPr/>
        </p:nvSpPr>
        <p:spPr bwMode="auto">
          <a:xfrm flipV="1">
            <a:off x="6702425" y="2601913"/>
            <a:ext cx="33338" cy="53975"/>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8" name="Line 265"/>
          <p:cNvSpPr>
            <a:spLocks noChangeShapeType="1"/>
          </p:cNvSpPr>
          <p:nvPr/>
        </p:nvSpPr>
        <p:spPr bwMode="auto">
          <a:xfrm flipV="1">
            <a:off x="6735763" y="2573359"/>
            <a:ext cx="12700" cy="2857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09" name="Line 266"/>
          <p:cNvSpPr>
            <a:spLocks noChangeShapeType="1"/>
          </p:cNvSpPr>
          <p:nvPr/>
        </p:nvSpPr>
        <p:spPr bwMode="auto">
          <a:xfrm flipV="1">
            <a:off x="6748463" y="2547939"/>
            <a:ext cx="4762" cy="2540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10" name="Line 267"/>
          <p:cNvSpPr>
            <a:spLocks noChangeShapeType="1"/>
          </p:cNvSpPr>
          <p:nvPr/>
        </p:nvSpPr>
        <p:spPr bwMode="auto">
          <a:xfrm flipV="1">
            <a:off x="6753246" y="2525713"/>
            <a:ext cx="3175" cy="22225"/>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11" name="Line 268"/>
          <p:cNvSpPr>
            <a:spLocks noChangeShapeType="1"/>
          </p:cNvSpPr>
          <p:nvPr/>
        </p:nvSpPr>
        <p:spPr bwMode="auto">
          <a:xfrm flipH="1" flipV="1">
            <a:off x="6740525" y="2500314"/>
            <a:ext cx="12700" cy="2540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12" name="Line 269"/>
          <p:cNvSpPr>
            <a:spLocks noChangeShapeType="1"/>
          </p:cNvSpPr>
          <p:nvPr/>
        </p:nvSpPr>
        <p:spPr bwMode="auto">
          <a:xfrm flipH="1" flipV="1">
            <a:off x="6716713" y="2478088"/>
            <a:ext cx="23812" cy="22225"/>
          </a:xfrm>
          <a:prstGeom prst="line">
            <a:avLst/>
          </a:prstGeom>
          <a:noFill/>
          <a:ln w="22225">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13" name="Line 270"/>
          <p:cNvSpPr>
            <a:spLocks noChangeShapeType="1"/>
          </p:cNvSpPr>
          <p:nvPr/>
        </p:nvSpPr>
        <p:spPr bwMode="auto">
          <a:xfrm flipH="1" flipV="1">
            <a:off x="6689725" y="2459038"/>
            <a:ext cx="26988" cy="1905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lIns="91216" tIns="45609" rIns="91216" bIns="45609"/>
          <a:lstStyle/>
          <a:p>
            <a:pPr defTabSz="912158" fontAlgn="base">
              <a:spcBef>
                <a:spcPct val="0"/>
              </a:spcBef>
              <a:spcAft>
                <a:spcPct val="0"/>
              </a:spcAft>
            </a:pPr>
            <a:endParaRPr lang="en-US">
              <a:solidFill>
                <a:prstClr val="black"/>
              </a:solidFill>
              <a:latin typeface="Arial" pitchFamily="34" charset="0"/>
            </a:endParaRPr>
          </a:p>
        </p:txBody>
      </p:sp>
      <p:sp>
        <p:nvSpPr>
          <p:cNvPr id="27814" name="TextBox 267"/>
          <p:cNvSpPr txBox="1">
            <a:spLocks noChangeArrowheads="1"/>
          </p:cNvSpPr>
          <p:nvPr/>
        </p:nvSpPr>
        <p:spPr bwMode="auto">
          <a:xfrm>
            <a:off x="5199084" y="6505596"/>
            <a:ext cx="3944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r>
              <a:rPr lang="en-US" sz="1200">
                <a:solidFill>
                  <a:prstClr val="white"/>
                </a:solidFill>
              </a:rPr>
              <a:t>Schellhammer et al, AUA 2009 meeting, LBA 9</a:t>
            </a:r>
          </a:p>
        </p:txBody>
      </p:sp>
      <p:pic>
        <p:nvPicPr>
          <p:cNvPr id="27815" name="Picture 269"/>
          <p:cNvPicPr>
            <a:picLocks noChangeAspect="1" noChangeArrowheads="1"/>
          </p:cNvPicPr>
          <p:nvPr/>
        </p:nvPicPr>
        <p:blipFill>
          <a:blip r:embed="rId6">
            <a:extLst>
              <a:ext uri="{28A0092B-C50C-407E-A947-70E740481C1C}">
                <a14:useLocalDpi xmlns:a14="http://schemas.microsoft.com/office/drawing/2010/main" val="0"/>
              </a:ext>
            </a:extLst>
          </a:blip>
          <a:srcRect b="22295"/>
          <a:stretch>
            <a:fillRect/>
          </a:stretch>
        </p:blipFill>
        <p:spPr bwMode="auto">
          <a:xfrm>
            <a:off x="7715251" y="4692651"/>
            <a:ext cx="132238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7816" name="Picture 270"/>
          <p:cNvPicPr>
            <a:picLocks noChangeAspect="1" noChangeArrowheads="1"/>
          </p:cNvPicPr>
          <p:nvPr/>
        </p:nvPicPr>
        <p:blipFill>
          <a:blip r:embed="rId7">
            <a:extLst>
              <a:ext uri="{28A0092B-C50C-407E-A947-70E740481C1C}">
                <a14:useLocalDpi xmlns:a14="http://schemas.microsoft.com/office/drawing/2010/main" val="0"/>
              </a:ext>
            </a:extLst>
          </a:blip>
          <a:srcRect l="3683" r="74947"/>
          <a:stretch>
            <a:fillRect/>
          </a:stretch>
        </p:blipFill>
        <p:spPr bwMode="auto">
          <a:xfrm>
            <a:off x="179390" y="4730750"/>
            <a:ext cx="958850"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7817" name="TextBox 1"/>
          <p:cNvSpPr txBox="1">
            <a:spLocks noChangeArrowheads="1"/>
          </p:cNvSpPr>
          <p:nvPr/>
        </p:nvSpPr>
        <p:spPr bwMode="auto">
          <a:xfrm>
            <a:off x="952500" y="5105400"/>
            <a:ext cx="1857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16" tIns="45609" rIns="91216"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2158" eaLnBrk="1" fontAlgn="base" hangingPunct="1">
              <a:spcBef>
                <a:spcPct val="0"/>
              </a:spcBef>
              <a:spcAft>
                <a:spcPct val="0"/>
              </a:spcAft>
            </a:pPr>
            <a:endParaRPr lang="en-US" smtClean="0">
              <a:solidFill>
                <a:prstClr val="black"/>
              </a:solidFill>
            </a:endParaRPr>
          </a:p>
        </p:txBody>
      </p:sp>
    </p:spTree>
    <p:extLst>
      <p:ext uri="{BB962C8B-B14F-4D97-AF65-F5344CB8AC3E}">
        <p14:creationId xmlns:p14="http://schemas.microsoft.com/office/powerpoint/2010/main" val="20539195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6"/>
          <p:cNvSpPr>
            <a:spLocks noGrp="1"/>
          </p:cNvSpPr>
          <p:nvPr>
            <p:ph type="title"/>
          </p:nvPr>
        </p:nvSpPr>
        <p:spPr>
          <a:xfrm>
            <a:off x="196502" y="961993"/>
            <a:ext cx="8709504" cy="994172"/>
          </a:xfrm>
        </p:spPr>
        <p:txBody>
          <a:bodyPr>
            <a:normAutofit/>
          </a:bodyPr>
          <a:lstStyle/>
          <a:p>
            <a:pPr algn="ctr"/>
            <a:r>
              <a:rPr lang="en-US" sz="2700" dirty="0">
                <a:ea typeface="ＭＳ Ｐゴシック" pitchFamily="34" charset="-128"/>
              </a:rPr>
              <a:t>IMPACT: </a:t>
            </a:r>
            <a:r>
              <a:rPr lang="en-US" sz="2700" dirty="0" err="1">
                <a:ea typeface="ＭＳ Ｐゴシック" pitchFamily="34" charset="-128"/>
              </a:rPr>
              <a:t>Sipuleucel</a:t>
            </a:r>
            <a:r>
              <a:rPr lang="en-US" sz="2700" dirty="0">
                <a:ea typeface="ＭＳ Ｐゴシック" pitchFamily="34" charset="-128"/>
              </a:rPr>
              <a:t>-T Trend Toward Greater Survival Benefit </a:t>
            </a:r>
            <a:br>
              <a:rPr lang="en-US" sz="2700" dirty="0">
                <a:ea typeface="ＭＳ Ｐゴシック" pitchFamily="34" charset="-128"/>
              </a:rPr>
            </a:br>
            <a:r>
              <a:rPr lang="en-US" sz="2700" dirty="0">
                <a:ea typeface="ＭＳ Ｐゴシック" pitchFamily="34" charset="-128"/>
              </a:rPr>
              <a:t>With  Lower Baseline PSA</a:t>
            </a:r>
            <a:endParaRPr lang="en-US" sz="2700" baseline="30000" dirty="0">
              <a:ea typeface="ＭＳ Ｐゴシック" pitchFamily="34" charset="-128"/>
            </a:endParaRPr>
          </a:p>
        </p:txBody>
      </p:sp>
      <p:sp>
        <p:nvSpPr>
          <p:cNvPr id="54325" name="Text Placeholder 12"/>
          <p:cNvSpPr>
            <a:spLocks noGrp="1"/>
          </p:cNvSpPr>
          <p:nvPr>
            <p:ph type="body" sz="quarter" idx="14"/>
          </p:nvPr>
        </p:nvSpPr>
        <p:spPr>
          <a:xfrm>
            <a:off x="2976514" y="5500414"/>
            <a:ext cx="6167486" cy="415498"/>
          </a:xfrm>
        </p:spPr>
        <p:txBody>
          <a:bodyPr>
            <a:spAutoFit/>
          </a:bodyPr>
          <a:lstStyle/>
          <a:p>
            <a:pPr algn="r">
              <a:buNone/>
              <a:defRPr/>
            </a:pPr>
            <a:r>
              <a:rPr lang="en-US" sz="1050" dirty="0" err="1">
                <a:ea typeface="ＭＳ Ｐゴシック" charset="-128"/>
              </a:rPr>
              <a:t>Schellhammer</a:t>
            </a:r>
            <a:r>
              <a:rPr lang="en-US" sz="1050" dirty="0">
                <a:ea typeface="ＭＳ Ｐゴシック" charset="-128"/>
              </a:rPr>
              <a:t> PF et al.  Urology 2013; 81(6):1297-302.</a:t>
            </a:r>
          </a:p>
          <a:p>
            <a:pPr algn="r">
              <a:buNone/>
              <a:defRPr/>
            </a:pPr>
            <a:r>
              <a:rPr lang="en-US" sz="1050" dirty="0" err="1">
                <a:ea typeface="ＭＳ Ｐゴシック" charset="-128"/>
              </a:rPr>
              <a:t>Kantoff</a:t>
            </a:r>
            <a:r>
              <a:rPr lang="en-US" sz="1050" dirty="0">
                <a:ea typeface="ＭＳ Ｐゴシック" charset="-128"/>
              </a:rPr>
              <a:t> NEJM 2010</a:t>
            </a:r>
          </a:p>
        </p:txBody>
      </p:sp>
      <p:graphicFrame>
        <p:nvGraphicFramePr>
          <p:cNvPr id="7" name="Content Placeholder 5"/>
          <p:cNvGraphicFramePr>
            <a:graphicFrameLocks/>
          </p:cNvGraphicFramePr>
          <p:nvPr>
            <p:extLst/>
          </p:nvPr>
        </p:nvGraphicFramePr>
        <p:xfrm>
          <a:off x="2733803" y="2388312"/>
          <a:ext cx="6172205" cy="2400300"/>
        </p:xfrm>
        <a:graphic>
          <a:graphicData uri="http://schemas.openxmlformats.org/drawingml/2006/table">
            <a:tbl>
              <a:tblPr firstRow="1" bandRow="1"/>
              <a:tblGrid>
                <a:gridCol w="1482897">
                  <a:extLst>
                    <a:ext uri="{9D8B030D-6E8A-4147-A177-3AD203B41FA5}">
                      <a16:colId xmlns:a16="http://schemas.microsoft.com/office/drawing/2014/main" val="20000"/>
                    </a:ext>
                  </a:extLst>
                </a:gridCol>
                <a:gridCol w="1172327">
                  <a:extLst>
                    <a:ext uri="{9D8B030D-6E8A-4147-A177-3AD203B41FA5}">
                      <a16:colId xmlns:a16="http://schemas.microsoft.com/office/drawing/2014/main" val="20001"/>
                    </a:ext>
                  </a:extLst>
                </a:gridCol>
                <a:gridCol w="1172327">
                  <a:extLst>
                    <a:ext uri="{9D8B030D-6E8A-4147-A177-3AD203B41FA5}">
                      <a16:colId xmlns:a16="http://schemas.microsoft.com/office/drawing/2014/main" val="20002"/>
                    </a:ext>
                  </a:extLst>
                </a:gridCol>
                <a:gridCol w="1172327">
                  <a:extLst>
                    <a:ext uri="{9D8B030D-6E8A-4147-A177-3AD203B41FA5}">
                      <a16:colId xmlns:a16="http://schemas.microsoft.com/office/drawing/2014/main" val="20003"/>
                    </a:ext>
                  </a:extLst>
                </a:gridCol>
                <a:gridCol w="1172327">
                  <a:extLst>
                    <a:ext uri="{9D8B030D-6E8A-4147-A177-3AD203B41FA5}">
                      <a16:colId xmlns:a16="http://schemas.microsoft.com/office/drawing/2014/main" val="20004"/>
                    </a:ext>
                  </a:extLst>
                </a:gridCol>
              </a:tblGrid>
              <a:tr h="274320">
                <a:tc rowSpan="2">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400" b="1" i="0" u="none" strike="noStrike" cap="none" normalizeH="0" baseline="0" dirty="0" smtClean="0">
                        <a:ln>
                          <a:noFill/>
                        </a:ln>
                        <a:solidFill>
                          <a:schemeClr val="bg1"/>
                        </a:solidFill>
                        <a:effectLst/>
                        <a:latin typeface="Calibri" pitchFamily="34" charset="0"/>
                        <a:cs typeface="Calibri"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F81BD"/>
                    </a:solidFill>
                  </a:tcPr>
                </a:tc>
                <a:tc gridSpan="4">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r>
                        <a:rPr kumimoji="0" lang="en-US" sz="1400" b="1" i="0" u="none" strike="noStrike" kern="1200" cap="none" normalizeH="0" baseline="0" dirty="0" smtClean="0">
                          <a:ln>
                            <a:noFill/>
                          </a:ln>
                          <a:solidFill>
                            <a:schemeClr val="bg1"/>
                          </a:solidFill>
                          <a:effectLst/>
                          <a:latin typeface="Calibri" pitchFamily="34" charset="0"/>
                          <a:ea typeface="+mn-ea"/>
                          <a:cs typeface="Calibri" pitchFamily="34" charset="0"/>
                        </a:rPr>
                        <a:t>Baseline PSA, ng/mL</a:t>
                      </a:r>
                      <a:endParaRPr kumimoji="0" lang="en-US" sz="1400" b="1" i="0" u="none" strike="noStrike" cap="none" normalizeH="0" baseline="0" dirty="0" smtClean="0">
                        <a:ln>
                          <a:noFill/>
                        </a:ln>
                        <a:solidFill>
                          <a:schemeClr val="bg1"/>
                        </a:solidFill>
                        <a:effectLst/>
                        <a:latin typeface="Calibri" pitchFamily="34" charset="0"/>
                        <a:cs typeface="Calibri" pitchFamily="34" charset="0"/>
                      </a:endParaRPr>
                    </a:p>
                  </a:txBody>
                  <a:tcPr marL="68580" marR="68580" marT="34290" marB="34290" anchor="ctr">
                    <a:lnL w="12700" cmpd="sng">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2000" b="1" i="0" u="none" strike="noStrike" cap="none" normalizeH="0" baseline="0" dirty="0" smtClean="0">
                        <a:ln>
                          <a:noFill/>
                        </a:ln>
                        <a:solidFill>
                          <a:schemeClr val="bg1"/>
                        </a:solidFill>
                        <a:effectLst/>
                        <a:latin typeface="+mj-lt"/>
                      </a:endParaRPr>
                    </a:p>
                  </a:txBody>
                  <a:tcPr anchor="ctr"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F81BD"/>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2000" b="1" i="0" u="none" strike="noStrike" cap="none" normalizeH="0" baseline="0" dirty="0" smtClean="0">
                        <a:ln>
                          <a:noFill/>
                        </a:ln>
                        <a:solidFill>
                          <a:schemeClr val="bg1"/>
                        </a:solidFill>
                        <a:effectLst/>
                        <a:latin typeface="+mj-lt"/>
                      </a:endParaRPr>
                    </a:p>
                  </a:txBody>
                  <a:tcPr anchor="ctr" horzOverflow="overflow">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F81BD"/>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600" b="1" i="0" u="none" strike="noStrike" cap="none" normalizeH="0" baseline="0" dirty="0" smtClean="0">
                        <a:ln>
                          <a:noFill/>
                        </a:ln>
                        <a:solidFill>
                          <a:schemeClr val="bg1"/>
                        </a:solidFill>
                        <a:effectLst/>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80060">
                <a:tc vMerge="1">
                  <a:txBody>
                    <a:bodyPr/>
                    <a:lstStyle/>
                    <a:p>
                      <a:pPr algn="l">
                        <a:lnSpc>
                          <a:spcPct val="100000"/>
                        </a:lnSpc>
                        <a:spcBef>
                          <a:spcPts val="0"/>
                        </a:spcBef>
                        <a:spcAft>
                          <a:spcPts val="0"/>
                        </a:spcAft>
                      </a:pPr>
                      <a:endParaRPr lang="en-US" sz="1600" b="1" dirty="0">
                        <a:solidFill>
                          <a:schemeClr val="bg1"/>
                        </a:solidFill>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≤22.1</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(n=128)</a:t>
                      </a:r>
                    </a:p>
                  </a:txBody>
                  <a:tcPr marL="68580" marR="68580" marT="34290" marB="34290" anchor="ctr" horzOverflow="overflow">
                    <a:lnL w="12700" cmpd="sng">
                      <a:noFill/>
                    </a:lnL>
                    <a:lnR w="12700" cmpd="sng">
                      <a:noFill/>
                    </a:lnR>
                    <a:lnT w="12700" cap="flat" cmpd="sng" algn="ctr">
                      <a:solidFill>
                        <a:sysClr val="window" lastClr="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&gt;22.1-50.1</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(n=128)</a:t>
                      </a:r>
                    </a:p>
                  </a:txBody>
                  <a:tcPr marL="68580" marR="68580" marT="34290" marB="34290" anchor="ctr" horzOverflow="overflow">
                    <a:lnL w="12700" cmpd="sng">
                      <a:noFill/>
                    </a:lnL>
                    <a:lnR w="12700" cmpd="sng">
                      <a:noFill/>
                    </a:lnR>
                    <a:lnT w="12700" cap="flat" cmpd="sng" algn="ctr">
                      <a:solidFill>
                        <a:sysClr val="window" lastClr="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&gt;50.1-134.1</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(n=128)</a:t>
                      </a:r>
                    </a:p>
                  </a:txBody>
                  <a:tcPr marL="68580" marR="68580" marT="34290" marB="34290" anchor="ctr" horzOverflow="overflow">
                    <a:lnL w="12700" cmpd="sng">
                      <a:noFill/>
                    </a:lnL>
                    <a:lnR w="12700" cmpd="sng">
                      <a:noFill/>
                    </a:lnR>
                    <a:lnT w="12700" cap="flat" cmpd="sng" algn="ctr">
                      <a:solidFill>
                        <a:sysClr val="window" lastClr="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&gt;134.1</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cs typeface="Calibri" pitchFamily="34" charset="0"/>
                        </a:rPr>
                        <a:t>(n=128)</a:t>
                      </a:r>
                    </a:p>
                  </a:txBody>
                  <a:tcPr marL="68580" marR="68580" marT="34290" marB="34290" anchor="ctr" horzOverflow="overflow">
                    <a:lnL w="12700" cmpd="sng">
                      <a:noFill/>
                    </a:lnL>
                    <a:lnR w="12700" cmpd="sng">
                      <a:noFill/>
                    </a:lnR>
                    <a:lnT w="12700" cap="flat" cmpd="sng" algn="ctr">
                      <a:solidFill>
                        <a:sysClr val="window" lastClr="FFFFFF"/>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1"/>
                  </a:ext>
                </a:extLst>
              </a:tr>
              <a:tr h="274320">
                <a:tc gridSpan="5">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Calibri" pitchFamily="34" charset="0"/>
                        </a:rPr>
                        <a:t>Median OS, months</a:t>
                      </a:r>
                    </a:p>
                  </a:txBody>
                  <a:tcPr marL="68580" marR="68580" marT="34290" marB="34290" anchor="ct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lumMod val="85000"/>
                      </a:sys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mj-lt"/>
                      </a:endParaRPr>
                    </a:p>
                  </a:txBody>
                  <a:tcPr anchor="ct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mj-lt"/>
                      </a:endParaRPr>
                    </a:p>
                  </a:txBody>
                  <a:tcPr anchor="ct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mj-lt"/>
                      </a:endParaRPr>
                    </a:p>
                  </a:txBody>
                  <a:tcPr anchor="ct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pPr>
                      <a:endParaRPr kumimoji="0" lang="en-US" sz="1600" b="0" i="0" u="none" strike="noStrike" cap="none" normalizeH="0" baseline="0" dirty="0" smtClean="0">
                        <a:ln>
                          <a:noFill/>
                        </a:ln>
                        <a:solidFill>
                          <a:schemeClr val="tx1"/>
                        </a:solidFill>
                        <a:effectLst/>
                        <a:latin typeface="+mj-lt"/>
                      </a:endParaRPr>
                    </a:p>
                  </a:txBody>
                  <a:tcPr anchor="ct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743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233363" algn="l" defTabSz="914400" rtl="0" eaLnBrk="1" fontAlgn="base" latinLnBrk="0" hangingPunct="1">
                        <a:lnSpc>
                          <a:spcPct val="100000"/>
                        </a:lnSpc>
                        <a:spcBef>
                          <a:spcPts val="0"/>
                        </a:spcBef>
                        <a:spcAft>
                          <a:spcPts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Calibri" pitchFamily="34" charset="0"/>
                        </a:rPr>
                        <a:t>Sipuleucel-T</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41.3</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27.1</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20.4</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defRPr/>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18.4</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743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233363">
                        <a:lnSpc>
                          <a:spcPct val="100000"/>
                        </a:lnSpc>
                        <a:spcBef>
                          <a:spcPts val="0"/>
                        </a:spcBef>
                        <a:spcAft>
                          <a:spcPts val="0"/>
                        </a:spcAft>
                      </a:pPr>
                      <a:r>
                        <a:rPr lang="en-US" sz="1400" dirty="0" smtClean="0">
                          <a:latin typeface="Calibri" pitchFamily="34" charset="0"/>
                          <a:cs typeface="Calibri" pitchFamily="34" charset="0"/>
                        </a:rPr>
                        <a:t>Control</a:t>
                      </a:r>
                      <a:endParaRPr lang="en-US" sz="1400" dirty="0">
                        <a:latin typeface="Calibri" pitchFamily="34" charset="0"/>
                        <a:cs typeface="Calibri" pitchFamily="34" charset="0"/>
                      </a:endParaRP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lnSpc>
                          <a:spcPct val="100000"/>
                        </a:lnSpc>
                        <a:spcBef>
                          <a:spcPts val="0"/>
                        </a:spcBef>
                        <a:spcAft>
                          <a:spcPts val="0"/>
                        </a:spcAft>
                      </a:pPr>
                      <a:r>
                        <a:rPr lang="en-US" sz="1400" dirty="0" smtClean="0">
                          <a:latin typeface="Calibri" pitchFamily="34" charset="0"/>
                          <a:cs typeface="Calibri" pitchFamily="34" charset="0"/>
                        </a:rPr>
                        <a:t>28.3</a:t>
                      </a:r>
                      <a:endParaRPr lang="en-US" sz="1400" dirty="0">
                        <a:latin typeface="Calibri" pitchFamily="34" charset="0"/>
                        <a:cs typeface="Calibri" pitchFamily="34" charset="0"/>
                      </a:endParaRP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20.1</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15.0</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defRPr/>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15.6</a:t>
                      </a:r>
                    </a:p>
                  </a:txBody>
                  <a:tcPr marL="68580" marR="68580" marT="34290" marB="34290"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4"/>
                  </a:ext>
                </a:extLst>
              </a:tr>
              <a:tr h="2743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233363" algn="l" defTabSz="914400" rtl="0" eaLnBrk="1" fontAlgn="base" latinLnBrk="0" hangingPunct="1">
                        <a:lnSpc>
                          <a:spcPct val="100000"/>
                        </a:lnSpc>
                        <a:spcBef>
                          <a:spcPts val="0"/>
                        </a:spcBef>
                        <a:spcAft>
                          <a:spcPts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Calibri" pitchFamily="34" charset="0"/>
                        </a:rPr>
                        <a:t>Difference</a:t>
                      </a:r>
                    </a:p>
                  </a:txBody>
                  <a:tcPr marL="68580" marR="68580" marT="34290" marB="34290" anchor="ctr" horzOverflow="overflow">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13.0</a:t>
                      </a:r>
                    </a:p>
                  </a:txBody>
                  <a:tcPr marL="68580" marR="68580" marT="34290" marB="34290" anchor="ctr" horzOverflow="overflow">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7.0</a:t>
                      </a:r>
                    </a:p>
                  </a:txBody>
                  <a:tcPr marL="68580" marR="68580" marT="34290" marB="34290" anchor="ctr" horzOverflow="overflow">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5.4</a:t>
                      </a:r>
                    </a:p>
                  </a:txBody>
                  <a:tcPr marL="68580" marR="68580" marT="34290" marB="34290" anchor="ctr" horzOverflow="overflow">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tx2"/>
                        </a:buClr>
                        <a:buSzPct val="70000"/>
                        <a:buFont typeface="Wingdings" pitchFamily="2" charset="2"/>
                        <a:buNone/>
                        <a:tabLst/>
                        <a:defRPr/>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2.8</a:t>
                      </a:r>
                    </a:p>
                  </a:txBody>
                  <a:tcPr marL="68580" marR="68580" marT="34290" marB="34290" anchor="ctr" horzOverflow="overflow">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48006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tx2"/>
                        </a:buClr>
                        <a:buSzPct val="70000"/>
                        <a:buFont typeface="Wingdings" pitchFamily="2" charset="2"/>
                        <a:buNone/>
                        <a:tabLst/>
                      </a:pPr>
                      <a:r>
                        <a:rPr kumimoji="0" lang="en-US" sz="1400" b="0" i="0" u="none" strike="noStrike" cap="none" normalizeH="0" baseline="0" dirty="0" smtClean="0">
                          <a:ln>
                            <a:noFill/>
                          </a:ln>
                          <a:solidFill>
                            <a:schemeClr val="tx1"/>
                          </a:solidFill>
                          <a:effectLst/>
                          <a:latin typeface="Calibri" pitchFamily="34" charset="0"/>
                          <a:cs typeface="Calibri" pitchFamily="34" charset="0"/>
                        </a:rPr>
                        <a:t>HR </a:t>
                      </a:r>
                      <a:br>
                        <a:rPr kumimoji="0" lang="en-US" sz="1400" b="0" i="0" u="none" strike="noStrike" cap="none" normalizeH="0" baseline="0" dirty="0" smtClean="0">
                          <a:ln>
                            <a:noFill/>
                          </a:ln>
                          <a:solidFill>
                            <a:schemeClr val="tx1"/>
                          </a:solidFill>
                          <a:effectLst/>
                          <a:latin typeface="Calibri" pitchFamily="34" charset="0"/>
                          <a:cs typeface="Calibri" pitchFamily="34" charset="0"/>
                        </a:rPr>
                      </a:br>
                      <a:r>
                        <a:rPr kumimoji="0" lang="en-US" sz="1400" b="0" i="0" u="none" strike="noStrike" cap="none" normalizeH="0" baseline="0" dirty="0" smtClean="0">
                          <a:ln>
                            <a:noFill/>
                          </a:ln>
                          <a:solidFill>
                            <a:schemeClr val="tx1"/>
                          </a:solidFill>
                          <a:effectLst/>
                          <a:latin typeface="Calibri" pitchFamily="34" charset="0"/>
                          <a:cs typeface="Calibri" pitchFamily="34" charset="0"/>
                        </a:rPr>
                        <a:t>(95% CI)</a:t>
                      </a:r>
                    </a:p>
                  </a:txBody>
                  <a:tcPr marL="68580" marR="68580" marT="34290" marB="34290" anchor="ctr" horzOverflow="overflow">
                    <a:lnL w="12700" cmpd="sng">
                      <a:noFill/>
                    </a:lnL>
                    <a:lnR w="12700" cmpd="sng">
                      <a:noFill/>
                    </a:lnR>
                    <a:lnT w="12700" cmpd="sng">
                      <a:noFill/>
                    </a:lnT>
                    <a:lnB w="1905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0.51 </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(0.31-0.85)</a:t>
                      </a:r>
                    </a:p>
                  </a:txBody>
                  <a:tcPr marL="68580" marR="68580" marT="34290" marB="34290" anchor="ctr" horzOverflow="overflow">
                    <a:lnL w="12700" cmpd="sng">
                      <a:noFill/>
                    </a:lnL>
                    <a:lnR w="12700" cmpd="sng">
                      <a:noFill/>
                    </a:lnR>
                    <a:lnT w="12700" cmpd="sng">
                      <a:noFill/>
                    </a:lnT>
                    <a:lnB w="1905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0.74 </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(0.47-1.17)</a:t>
                      </a:r>
                    </a:p>
                  </a:txBody>
                  <a:tcPr marL="68580" marR="68580" marT="34290" marB="34290" anchor="ctr" horzOverflow="overflow">
                    <a:lnL w="12700" cmpd="sng">
                      <a:noFill/>
                    </a:lnL>
                    <a:lnR w="12700" cmpd="sng">
                      <a:noFill/>
                    </a:lnR>
                    <a:lnT w="12700" cmpd="sng">
                      <a:noFill/>
                    </a:lnT>
                    <a:lnB w="1905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0.81 </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(0.52-1.24)</a:t>
                      </a:r>
                    </a:p>
                  </a:txBody>
                  <a:tcPr marL="68580" marR="68580" marT="34290" marB="34290" anchor="ctr" horzOverflow="overflow">
                    <a:lnL w="12700" cmpd="sng">
                      <a:noFill/>
                    </a:lnL>
                    <a:lnR w="12700" cmpd="sng">
                      <a:noFill/>
                    </a:lnR>
                    <a:lnT w="12700" cmpd="sng">
                      <a:noFill/>
                    </a:lnT>
                    <a:lnB w="1905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0.84 </a:t>
                      </a:r>
                    </a:p>
                    <a:p>
                      <a:pPr marL="0" marR="0" lvl="0" indent="0" algn="ctr" defTabSz="457200" rtl="0" eaLnBrk="1" fontAlgn="base" latinLnBrk="0" hangingPunct="1">
                        <a:lnSpc>
                          <a:spcPct val="100000"/>
                        </a:lnSpc>
                        <a:spcBef>
                          <a:spcPts val="0"/>
                        </a:spcBef>
                        <a:spcAft>
                          <a:spcPts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cs typeface="Calibri" pitchFamily="34" charset="0"/>
                        </a:rPr>
                        <a:t>(0.55-1.29)</a:t>
                      </a:r>
                    </a:p>
                  </a:txBody>
                  <a:tcPr marL="68580" marR="68580" marT="34290" marB="34290" anchor="ctr" horzOverflow="overflow">
                    <a:lnL w="12700" cmpd="sng">
                      <a:noFill/>
                    </a:lnL>
                    <a:lnR w="12700" cmpd="sng">
                      <a:noFill/>
                    </a:lnR>
                    <a:lnT w="12700" cmpd="sng">
                      <a:noFill/>
                    </a:lnT>
                    <a:lnB w="19050" cap="flat" cmpd="sng" algn="ctr">
                      <a:solidFill>
                        <a:srgbClr val="4F81BD"/>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bl>
          </a:graphicData>
        </a:graphic>
      </p:graphicFrame>
      <p:pic>
        <p:nvPicPr>
          <p:cNvPr id="2" name="Picture 1"/>
          <p:cNvPicPr>
            <a:picLocks noChangeAspect="1"/>
          </p:cNvPicPr>
          <p:nvPr/>
        </p:nvPicPr>
        <p:blipFill>
          <a:blip r:embed="rId3"/>
          <a:stretch>
            <a:fillRect/>
          </a:stretch>
        </p:blipFill>
        <p:spPr>
          <a:xfrm>
            <a:off x="0" y="1956164"/>
            <a:ext cx="2733803" cy="2158893"/>
          </a:xfrm>
          <a:prstGeom prst="rect">
            <a:avLst/>
          </a:prstGeom>
        </p:spPr>
      </p:pic>
      <p:pic>
        <p:nvPicPr>
          <p:cNvPr id="3" name="Picture 2"/>
          <p:cNvPicPr>
            <a:picLocks noChangeAspect="1"/>
          </p:cNvPicPr>
          <p:nvPr/>
        </p:nvPicPr>
        <p:blipFill>
          <a:blip r:embed="rId4"/>
          <a:stretch>
            <a:fillRect/>
          </a:stretch>
        </p:blipFill>
        <p:spPr>
          <a:xfrm>
            <a:off x="94383" y="4899528"/>
            <a:ext cx="3356100" cy="590150"/>
          </a:xfrm>
          <a:prstGeom prst="rect">
            <a:avLst/>
          </a:prstGeom>
        </p:spPr>
      </p:pic>
      <p:sp>
        <p:nvSpPr>
          <p:cNvPr id="4" name="TextBox 3"/>
          <p:cNvSpPr txBox="1"/>
          <p:nvPr/>
        </p:nvSpPr>
        <p:spPr>
          <a:xfrm>
            <a:off x="2630463" y="5442705"/>
            <a:ext cx="544886"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1.0</a:t>
            </a:r>
          </a:p>
        </p:txBody>
      </p:sp>
    </p:spTree>
    <p:extLst>
      <p:ext uri="{BB962C8B-B14F-4D97-AF65-F5344CB8AC3E}">
        <p14:creationId xmlns:p14="http://schemas.microsoft.com/office/powerpoint/2010/main" val="184990763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625" y="1833042"/>
            <a:ext cx="8286750" cy="3477875"/>
          </a:xfrm>
          <a:prstGeom prst="rect">
            <a:avLst/>
          </a:prstGeom>
          <a:noFill/>
          <a:effectLst/>
        </p:spPr>
        <p:txBody>
          <a:bodyPr wrap="square" rtlCol="0">
            <a:spAutoFit/>
          </a:bodyPr>
          <a:lstStyle/>
          <a:p>
            <a:pPr marL="285750" indent="-285750">
              <a:spcBef>
                <a:spcPts val="750"/>
              </a:spcBef>
              <a:buFont typeface="Arial" panose="020B0604020202020204" pitchFamily="34" charset="0"/>
              <a:buChar char="•"/>
            </a:pPr>
            <a:r>
              <a:rPr lang="en-US" sz="2000" b="1" dirty="0">
                <a:solidFill>
                  <a:srgbClr val="003D64"/>
                </a:solidFill>
              </a:rPr>
              <a:t>Enrolled 1902 men with mCRPC treated with sipuleucel-T (mandated by FDA)</a:t>
            </a:r>
          </a:p>
          <a:p>
            <a:pPr marL="693944" lvl="1" indent="-285750">
              <a:spcBef>
                <a:spcPts val="750"/>
              </a:spcBef>
              <a:buFont typeface="Arial" panose="020B0604020202020204" pitchFamily="34" charset="0"/>
              <a:buChar char="•"/>
            </a:pPr>
            <a:r>
              <a:rPr lang="en-US" sz="2000" b="1" dirty="0">
                <a:solidFill>
                  <a:srgbClr val="003D64"/>
                </a:solidFill>
              </a:rPr>
              <a:t>Largest, single, real-world experience </a:t>
            </a:r>
          </a:p>
          <a:p>
            <a:pPr marL="693944" lvl="1" indent="-285750">
              <a:spcBef>
                <a:spcPts val="750"/>
              </a:spcBef>
              <a:buFont typeface="Arial" panose="020B0604020202020204" pitchFamily="34" charset="0"/>
              <a:buChar char="•"/>
            </a:pPr>
            <a:r>
              <a:rPr lang="en-US" sz="2000" b="1" dirty="0">
                <a:solidFill>
                  <a:srgbClr val="003D64"/>
                </a:solidFill>
              </a:rPr>
              <a:t>African American (AA) men = 12% of study population</a:t>
            </a:r>
          </a:p>
          <a:p>
            <a:pPr marL="285750" indent="-285750">
              <a:spcBef>
                <a:spcPts val="750"/>
              </a:spcBef>
              <a:buFont typeface="Arial" panose="020B0604020202020204" pitchFamily="34" charset="0"/>
              <a:buChar char="•"/>
            </a:pPr>
            <a:r>
              <a:rPr lang="en-US" sz="2000" b="1" dirty="0">
                <a:solidFill>
                  <a:srgbClr val="003D64"/>
                </a:solidFill>
              </a:rPr>
              <a:t>Current analysis</a:t>
            </a:r>
          </a:p>
          <a:p>
            <a:pPr marL="693944" lvl="1" indent="-285750">
              <a:spcBef>
                <a:spcPts val="750"/>
              </a:spcBef>
              <a:buFont typeface="Arial" panose="020B0604020202020204" pitchFamily="34" charset="0"/>
              <a:buChar char="•"/>
            </a:pPr>
            <a:r>
              <a:rPr lang="en-US" sz="2000" b="1" dirty="0">
                <a:solidFill>
                  <a:srgbClr val="003D64"/>
                </a:solidFill>
              </a:rPr>
              <a:t>AA patients were matched 2:1 to Caucasian (CAU) men, based on baseline PSA</a:t>
            </a:r>
          </a:p>
          <a:p>
            <a:pPr marL="693944" lvl="1" indent="-285750">
              <a:spcBef>
                <a:spcPts val="750"/>
              </a:spcBef>
              <a:buFont typeface="Arial" panose="020B0604020202020204" pitchFamily="34" charset="0"/>
              <a:buChar char="•"/>
            </a:pPr>
            <a:r>
              <a:rPr lang="en-US" sz="2000" b="1" dirty="0">
                <a:solidFill>
                  <a:srgbClr val="003D64"/>
                </a:solidFill>
              </a:rPr>
              <a:t>Overall survival (OS)</a:t>
            </a:r>
          </a:p>
          <a:p>
            <a:pPr marL="693944" lvl="1" indent="-285750">
              <a:spcBef>
                <a:spcPts val="750"/>
              </a:spcBef>
              <a:buFont typeface="Arial" panose="020B0604020202020204" pitchFamily="34" charset="0"/>
              <a:buChar char="•"/>
            </a:pPr>
            <a:r>
              <a:rPr lang="en-US" sz="2000" b="1" dirty="0">
                <a:solidFill>
                  <a:srgbClr val="003D64"/>
                </a:solidFill>
              </a:rPr>
              <a:t>Detailed univariate and multivariate analyses</a:t>
            </a:r>
          </a:p>
        </p:txBody>
      </p:sp>
      <p:sp>
        <p:nvSpPr>
          <p:cNvPr id="5" name="Text Placeholder 5"/>
          <p:cNvSpPr>
            <a:spLocks noGrp="1"/>
          </p:cNvSpPr>
          <p:nvPr>
            <p:ph type="body" sz="quarter" idx="10"/>
          </p:nvPr>
        </p:nvSpPr>
        <p:spPr/>
        <p:txBody>
          <a:bodyPr/>
          <a:lstStyle/>
          <a:p>
            <a:pPr algn="ctr"/>
            <a:r>
              <a:rPr lang="en-US" dirty="0" smtClean="0">
                <a:solidFill>
                  <a:schemeClr val="tx1"/>
                </a:solidFill>
              </a:rPr>
              <a:t>PROCEED: Sipuleucel-T Registry</a:t>
            </a:r>
            <a:endParaRPr lang="en-US" dirty="0">
              <a:solidFill>
                <a:schemeClr val="tx1"/>
              </a:solidFill>
            </a:endParaRPr>
          </a:p>
        </p:txBody>
      </p:sp>
      <p:sp>
        <p:nvSpPr>
          <p:cNvPr id="8" name="TextBox 7"/>
          <p:cNvSpPr txBox="1"/>
          <p:nvPr/>
        </p:nvSpPr>
        <p:spPr>
          <a:xfrm>
            <a:off x="1135949" y="5476875"/>
            <a:ext cx="6245926" cy="207749"/>
          </a:xfrm>
          <a:prstGeom prst="rect">
            <a:avLst/>
          </a:prstGeom>
          <a:noFill/>
        </p:spPr>
        <p:txBody>
          <a:bodyPr wrap="square" rtlCol="0">
            <a:spAutoFit/>
          </a:bodyPr>
          <a:lstStyle/>
          <a:p>
            <a:r>
              <a:rPr lang="en-US" sz="750" dirty="0">
                <a:solidFill>
                  <a:schemeClr val="tx2"/>
                </a:solidFill>
              </a:rPr>
              <a:t>mCRPC = metastatic castration-resistant prostate cancer; OS = overall survival; PSA = prostate-specific antigen</a:t>
            </a:r>
            <a:endParaRPr lang="en-US" sz="750" dirty="0">
              <a:solidFill>
                <a:schemeClr val="tx2"/>
              </a:solidFill>
              <a:cs typeface="Arial" panose="020B0604020202020204" pitchFamily="34" charset="0"/>
            </a:endParaRPr>
          </a:p>
        </p:txBody>
      </p:sp>
    </p:spTree>
    <p:extLst>
      <p:ext uri="{BB962C8B-B14F-4D97-AF65-F5344CB8AC3E}">
        <p14:creationId xmlns:p14="http://schemas.microsoft.com/office/powerpoint/2010/main" val="328995805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0" y="304800"/>
            <a:ext cx="8002162" cy="666750"/>
          </a:xfrm>
        </p:spPr>
        <p:txBody>
          <a:bodyPr/>
          <a:lstStyle/>
          <a:p>
            <a:r>
              <a:rPr lang="en-US" dirty="0" smtClean="0">
                <a:solidFill>
                  <a:schemeClr val="tx1"/>
                </a:solidFill>
              </a:rPr>
              <a:t>Baseline Characteristics in PROCEED Analysis</a:t>
            </a:r>
            <a:endParaRPr lang="en-US" dirty="0">
              <a:solidFill>
                <a:schemeClr val="tx1"/>
              </a:solidFill>
            </a:endParaRPr>
          </a:p>
        </p:txBody>
      </p:sp>
      <p:graphicFrame>
        <p:nvGraphicFramePr>
          <p:cNvPr id="4" name="Table 3"/>
          <p:cNvGraphicFramePr>
            <a:graphicFrameLocks noGrp="1"/>
          </p:cNvGraphicFramePr>
          <p:nvPr>
            <p:extLst/>
          </p:nvPr>
        </p:nvGraphicFramePr>
        <p:xfrm>
          <a:off x="476250" y="1857375"/>
          <a:ext cx="8239125" cy="3783330"/>
        </p:xfrm>
        <a:graphic>
          <a:graphicData uri="http://schemas.openxmlformats.org/drawingml/2006/table">
            <a:tbl>
              <a:tblPr firstRow="1" bandRow="1">
                <a:tableStyleId>{5C22544A-7EE6-4342-B048-85BDC9FD1C3A}</a:tableStyleId>
              </a:tblPr>
              <a:tblGrid>
                <a:gridCol w="352425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428875">
                  <a:extLst>
                    <a:ext uri="{9D8B030D-6E8A-4147-A177-3AD203B41FA5}">
                      <a16:colId xmlns:a16="http://schemas.microsoft.com/office/drawing/2014/main" val="20002"/>
                    </a:ext>
                  </a:extLst>
                </a:gridCol>
              </a:tblGrid>
              <a:tr h="514350">
                <a:tc>
                  <a:txBody>
                    <a:bodyPr/>
                    <a:lstStyle/>
                    <a:p>
                      <a:endParaRPr lang="en-US" sz="1500" dirty="0"/>
                    </a:p>
                  </a:txBody>
                  <a:tcPr marL="57150" marR="57150" marT="28575" marB="28575">
                    <a:solidFill>
                      <a:schemeClr val="accent1"/>
                    </a:solidFill>
                  </a:tcPr>
                </a:tc>
                <a:tc>
                  <a:txBody>
                    <a:bodyPr/>
                    <a:lstStyle/>
                    <a:p>
                      <a:pPr algn="ctr"/>
                      <a:r>
                        <a:rPr lang="en-US" sz="1500" dirty="0" smtClean="0"/>
                        <a:t>Caucasians (n = 438)</a:t>
                      </a:r>
                      <a:endParaRPr lang="en-US" sz="1500" dirty="0"/>
                    </a:p>
                  </a:txBody>
                  <a:tcPr marL="57150" marR="57150" marT="28575" marB="28575"/>
                </a:tc>
                <a:tc>
                  <a:txBody>
                    <a:bodyPr/>
                    <a:lstStyle/>
                    <a:p>
                      <a:pPr algn="ctr"/>
                      <a:r>
                        <a:rPr lang="en-US" sz="1500" dirty="0" smtClean="0"/>
                        <a:t>African American (n = 219)</a:t>
                      </a:r>
                      <a:endParaRPr lang="en-US" sz="1500" dirty="0"/>
                    </a:p>
                  </a:txBody>
                  <a:tcPr marL="57150" marR="57150" marT="28575" marB="28575"/>
                </a:tc>
                <a:extLst>
                  <a:ext uri="{0D108BD9-81ED-4DB2-BD59-A6C34878D82A}">
                    <a16:rowId xmlns:a16="http://schemas.microsoft.com/office/drawing/2014/main" val="10000"/>
                  </a:ext>
                </a:extLst>
              </a:tr>
              <a:tr h="285750">
                <a:tc>
                  <a:txBody>
                    <a:bodyPr/>
                    <a:lstStyle/>
                    <a:p>
                      <a:r>
                        <a:rPr lang="en-US" sz="1500" b="0" dirty="0" smtClean="0"/>
                        <a:t>Median</a:t>
                      </a:r>
                      <a:r>
                        <a:rPr lang="en-US" sz="1500" b="0" baseline="0" dirty="0" smtClean="0"/>
                        <a:t> age, y</a:t>
                      </a:r>
                      <a:endParaRPr lang="en-US" sz="1500" b="0" dirty="0"/>
                    </a:p>
                  </a:txBody>
                  <a:tcPr marL="57150" marR="57150" marT="28575" marB="28575"/>
                </a:tc>
                <a:tc>
                  <a:txBody>
                    <a:bodyPr/>
                    <a:lstStyle/>
                    <a:p>
                      <a:pPr algn="ctr"/>
                      <a:r>
                        <a:rPr lang="en-US" sz="1500" dirty="0" smtClean="0"/>
                        <a:t>71</a:t>
                      </a:r>
                      <a:endParaRPr lang="en-US" sz="1500" dirty="0"/>
                    </a:p>
                  </a:txBody>
                  <a:tcPr marL="57150" marR="57150" marT="28575" marB="28575"/>
                </a:tc>
                <a:tc>
                  <a:txBody>
                    <a:bodyPr/>
                    <a:lstStyle/>
                    <a:p>
                      <a:pPr algn="ctr"/>
                      <a:r>
                        <a:rPr lang="en-US" sz="1500" dirty="0" smtClean="0"/>
                        <a:t>71</a:t>
                      </a:r>
                      <a:endParaRPr lang="en-US" sz="1500" dirty="0"/>
                    </a:p>
                  </a:txBody>
                  <a:tcPr marL="57150" marR="57150" marT="28575" marB="28575"/>
                </a:tc>
                <a:extLst>
                  <a:ext uri="{0D108BD9-81ED-4DB2-BD59-A6C34878D82A}">
                    <a16:rowId xmlns:a16="http://schemas.microsoft.com/office/drawing/2014/main" val="10001"/>
                  </a:ext>
                </a:extLst>
              </a:tr>
              <a:tr h="285750">
                <a:tc>
                  <a:txBody>
                    <a:bodyPr/>
                    <a:lstStyle/>
                    <a:p>
                      <a:r>
                        <a:rPr lang="en-US" sz="1500" b="0" dirty="0" smtClean="0"/>
                        <a:t>ECOG PS 0, %</a:t>
                      </a:r>
                      <a:endParaRPr lang="en-US" sz="1500" b="0" dirty="0"/>
                    </a:p>
                  </a:txBody>
                  <a:tcPr marL="57150" marR="57150" marT="28575" marB="28575"/>
                </a:tc>
                <a:tc>
                  <a:txBody>
                    <a:bodyPr/>
                    <a:lstStyle/>
                    <a:p>
                      <a:pPr algn="ctr"/>
                      <a:r>
                        <a:rPr lang="en-US" sz="1500" dirty="0" smtClean="0"/>
                        <a:t>68</a:t>
                      </a:r>
                      <a:endParaRPr lang="en-US" sz="1500" dirty="0"/>
                    </a:p>
                  </a:txBody>
                  <a:tcPr marL="57150" marR="57150" marT="28575" marB="28575"/>
                </a:tc>
                <a:tc>
                  <a:txBody>
                    <a:bodyPr/>
                    <a:lstStyle/>
                    <a:p>
                      <a:pPr algn="ctr"/>
                      <a:r>
                        <a:rPr lang="en-US" sz="1500" dirty="0" smtClean="0"/>
                        <a:t>63</a:t>
                      </a:r>
                      <a:endParaRPr lang="en-US" sz="1500" dirty="0"/>
                    </a:p>
                  </a:txBody>
                  <a:tcPr marL="57150" marR="57150" marT="28575" marB="28575"/>
                </a:tc>
                <a:extLst>
                  <a:ext uri="{0D108BD9-81ED-4DB2-BD59-A6C34878D82A}">
                    <a16:rowId xmlns:a16="http://schemas.microsoft.com/office/drawing/2014/main" val="10002"/>
                  </a:ext>
                </a:extLst>
              </a:tr>
              <a:tr h="285750">
                <a:tc>
                  <a:txBody>
                    <a:bodyPr/>
                    <a:lstStyle/>
                    <a:p>
                      <a:r>
                        <a:rPr lang="en-US" sz="1500" b="0" dirty="0" smtClean="0"/>
                        <a:t>Gleason</a:t>
                      </a:r>
                      <a:r>
                        <a:rPr lang="en-US" sz="1500" b="0" baseline="0" dirty="0" smtClean="0"/>
                        <a:t> sum ≥ 8, %</a:t>
                      </a:r>
                      <a:endParaRPr lang="en-US" sz="1500" b="0" dirty="0"/>
                    </a:p>
                  </a:txBody>
                  <a:tcPr marL="57150" marR="57150" marT="28575" marB="28575"/>
                </a:tc>
                <a:tc>
                  <a:txBody>
                    <a:bodyPr/>
                    <a:lstStyle/>
                    <a:p>
                      <a:pPr algn="ctr"/>
                      <a:r>
                        <a:rPr lang="en-US" sz="1500" dirty="0" smtClean="0"/>
                        <a:t>48</a:t>
                      </a:r>
                      <a:endParaRPr lang="en-US" sz="1500" dirty="0"/>
                    </a:p>
                  </a:txBody>
                  <a:tcPr marL="57150" marR="57150" marT="28575" marB="28575"/>
                </a:tc>
                <a:tc>
                  <a:txBody>
                    <a:bodyPr/>
                    <a:lstStyle/>
                    <a:p>
                      <a:pPr algn="ctr"/>
                      <a:r>
                        <a:rPr lang="en-US" sz="1500" dirty="0" smtClean="0"/>
                        <a:t>46</a:t>
                      </a:r>
                      <a:endParaRPr lang="en-US" sz="1500" dirty="0"/>
                    </a:p>
                  </a:txBody>
                  <a:tcPr marL="57150" marR="57150" marT="28575" marB="28575"/>
                </a:tc>
                <a:extLst>
                  <a:ext uri="{0D108BD9-81ED-4DB2-BD59-A6C34878D82A}">
                    <a16:rowId xmlns:a16="http://schemas.microsoft.com/office/drawing/2014/main" val="10003"/>
                  </a:ext>
                </a:extLst>
              </a:tr>
              <a:tr h="285750">
                <a:tc>
                  <a:txBody>
                    <a:bodyPr/>
                    <a:lstStyle/>
                    <a:p>
                      <a:r>
                        <a:rPr lang="en-US" sz="1500" b="0" dirty="0" smtClean="0"/>
                        <a:t>Median</a:t>
                      </a:r>
                      <a:r>
                        <a:rPr lang="en-US" sz="1500" b="0" baseline="0" dirty="0" smtClean="0"/>
                        <a:t> PSA, ng/ml (IQR)</a:t>
                      </a:r>
                      <a:endParaRPr lang="en-US" sz="1500" b="0" dirty="0"/>
                    </a:p>
                  </a:txBody>
                  <a:tcPr marL="57150" marR="57150" marT="28575" marB="28575"/>
                </a:tc>
                <a:tc>
                  <a:txBody>
                    <a:bodyPr/>
                    <a:lstStyle/>
                    <a:p>
                      <a:pPr algn="ctr"/>
                      <a:r>
                        <a:rPr lang="en-US" sz="1500" dirty="0" smtClean="0"/>
                        <a:t>28.7 (7.8-82.3)</a:t>
                      </a:r>
                      <a:endParaRPr lang="en-US" sz="1500" dirty="0"/>
                    </a:p>
                  </a:txBody>
                  <a:tcPr marL="57150" marR="57150" marT="28575" marB="28575"/>
                </a:tc>
                <a:tc>
                  <a:txBody>
                    <a:bodyPr/>
                    <a:lstStyle/>
                    <a:p>
                      <a:pPr algn="ctr"/>
                      <a:r>
                        <a:rPr lang="en-US" sz="1500" dirty="0" smtClean="0"/>
                        <a:t>32.9 (8.6-89.7)</a:t>
                      </a:r>
                      <a:endParaRPr lang="en-US" sz="1500" dirty="0"/>
                    </a:p>
                  </a:txBody>
                  <a:tcPr marL="57150" marR="57150" marT="28575" marB="28575"/>
                </a:tc>
                <a:extLst>
                  <a:ext uri="{0D108BD9-81ED-4DB2-BD59-A6C34878D82A}">
                    <a16:rowId xmlns:a16="http://schemas.microsoft.com/office/drawing/2014/main" val="10004"/>
                  </a:ext>
                </a:extLst>
              </a:tr>
              <a:tr h="285750">
                <a:tc>
                  <a:txBody>
                    <a:bodyPr/>
                    <a:lstStyle/>
                    <a:p>
                      <a:pPr marL="0">
                        <a:lnSpc>
                          <a:spcPct val="90000"/>
                        </a:lnSpc>
                      </a:pPr>
                      <a:r>
                        <a:rPr lang="en-US" sz="1500" b="0" dirty="0" smtClean="0"/>
                        <a:t>Median hemoglobin, g/dL (IQR)</a:t>
                      </a:r>
                      <a:r>
                        <a:rPr lang="en-US" sz="1500" b="0" strike="noStrike" baseline="30000" dirty="0" smtClean="0"/>
                        <a:t>1</a:t>
                      </a:r>
                      <a:endParaRPr lang="en-US" sz="1500" b="0" strike="noStrike" baseline="30000" dirty="0"/>
                    </a:p>
                  </a:txBody>
                  <a:tcPr marL="57150" marR="57150" marT="0" marB="0" anchor="ctr"/>
                </a:tc>
                <a:tc>
                  <a:txBody>
                    <a:bodyPr/>
                    <a:lstStyle/>
                    <a:p>
                      <a:pPr algn="ctr"/>
                      <a:r>
                        <a:rPr lang="en-US" sz="1500" kern="1200" dirty="0" smtClean="0">
                          <a:solidFill>
                            <a:schemeClr val="dk1"/>
                          </a:solidFill>
                          <a:effectLst/>
                          <a:latin typeface="+mn-lt"/>
                          <a:ea typeface="+mn-ea"/>
                          <a:cs typeface="+mn-cs"/>
                        </a:rPr>
                        <a:t>12.9 (11.9-13.7)</a:t>
                      </a:r>
                      <a:endParaRPr lang="en-US" sz="1500" dirty="0"/>
                    </a:p>
                  </a:txBody>
                  <a:tcPr marL="57150" marR="57150" marT="28575" marB="28575"/>
                </a:tc>
                <a:tc>
                  <a:txBody>
                    <a:bodyPr/>
                    <a:lstStyle/>
                    <a:p>
                      <a:pPr algn="ctr"/>
                      <a:r>
                        <a:rPr lang="en-US" sz="1500" kern="1200" dirty="0" smtClean="0">
                          <a:solidFill>
                            <a:schemeClr val="dk1"/>
                          </a:solidFill>
                          <a:effectLst/>
                          <a:latin typeface="+mn-lt"/>
                          <a:ea typeface="+mn-ea"/>
                          <a:cs typeface="+mn-cs"/>
                        </a:rPr>
                        <a:t>12.1 (11.0-12.9)</a:t>
                      </a:r>
                      <a:endParaRPr lang="en-US" sz="1500" dirty="0"/>
                    </a:p>
                  </a:txBody>
                  <a:tcPr marL="57150" marR="57150" marT="28575" marB="28575"/>
                </a:tc>
                <a:extLst>
                  <a:ext uri="{0D108BD9-81ED-4DB2-BD59-A6C34878D82A}">
                    <a16:rowId xmlns:a16="http://schemas.microsoft.com/office/drawing/2014/main" val="10005"/>
                  </a:ext>
                </a:extLst>
              </a:tr>
              <a:tr h="411480">
                <a:tc>
                  <a:txBody>
                    <a:bodyPr/>
                    <a:lstStyle/>
                    <a:p>
                      <a:pPr marL="0">
                        <a:lnSpc>
                          <a:spcPct val="90000"/>
                        </a:lnSpc>
                      </a:pPr>
                      <a:r>
                        <a:rPr lang="en-US" sz="1500" b="0" dirty="0"/>
                        <a:t>Median alkaline phosphatase, U/L (</a:t>
                      </a:r>
                      <a:r>
                        <a:rPr lang="en-US" sz="1500" b="0" dirty="0" smtClean="0"/>
                        <a:t>IQR)</a:t>
                      </a:r>
                      <a:r>
                        <a:rPr lang="en-US" sz="1500" b="0" baseline="30000" dirty="0" smtClean="0"/>
                        <a:t>2</a:t>
                      </a:r>
                      <a:endParaRPr lang="en-US" sz="1500" b="0" baseline="30000" dirty="0"/>
                    </a:p>
                  </a:txBody>
                  <a:tcPr marL="57150" marR="57150" marT="0" marB="0" anchor="ctr"/>
                </a:tc>
                <a:tc>
                  <a:txBody>
                    <a:bodyPr/>
                    <a:lstStyle/>
                    <a:p>
                      <a:pPr algn="ctr"/>
                      <a:r>
                        <a:rPr lang="en-US" sz="1500" kern="1200" dirty="0" smtClean="0">
                          <a:solidFill>
                            <a:schemeClr val="dk1"/>
                          </a:solidFill>
                          <a:effectLst/>
                          <a:latin typeface="+mn-lt"/>
                          <a:ea typeface="+mn-ea"/>
                          <a:cs typeface="+mn-cs"/>
                        </a:rPr>
                        <a:t>83 (64-116)</a:t>
                      </a:r>
                      <a:endParaRPr lang="en-US" sz="1500" dirty="0"/>
                    </a:p>
                  </a:txBody>
                  <a:tcPr marL="57150" marR="57150" marT="28575" marB="28575"/>
                </a:tc>
                <a:tc>
                  <a:txBody>
                    <a:bodyPr/>
                    <a:lstStyle/>
                    <a:p>
                      <a:pPr algn="ctr"/>
                      <a:r>
                        <a:rPr lang="en-US" sz="1500" dirty="0" smtClean="0"/>
                        <a:t>88 (69-115)</a:t>
                      </a:r>
                      <a:endParaRPr lang="en-US" sz="1500" dirty="0"/>
                    </a:p>
                  </a:txBody>
                  <a:tcPr marL="57150" marR="57150" marT="28575" marB="28575"/>
                </a:tc>
                <a:extLst>
                  <a:ext uri="{0D108BD9-81ED-4DB2-BD59-A6C34878D82A}">
                    <a16:rowId xmlns:a16="http://schemas.microsoft.com/office/drawing/2014/main" val="10006"/>
                  </a:ext>
                </a:extLst>
              </a:tr>
              <a:tr h="285750">
                <a:tc>
                  <a:txBody>
                    <a:bodyPr/>
                    <a:lstStyle/>
                    <a:p>
                      <a:pPr marL="0" marR="0" indent="0" algn="l" defTabSz="1306025" rtl="0" eaLnBrk="1" fontAlgn="auto" latinLnBrk="0" hangingPunct="1">
                        <a:lnSpc>
                          <a:spcPct val="90000"/>
                        </a:lnSpc>
                        <a:spcBef>
                          <a:spcPts val="0"/>
                        </a:spcBef>
                        <a:spcAft>
                          <a:spcPts val="0"/>
                        </a:spcAft>
                        <a:buClrTx/>
                        <a:buSzTx/>
                        <a:buFontTx/>
                        <a:buNone/>
                        <a:tabLst/>
                        <a:defRPr/>
                      </a:pPr>
                      <a:r>
                        <a:rPr lang="en-US" sz="1500" b="0" dirty="0"/>
                        <a:t>Median LDH, U/L (IQR</a:t>
                      </a:r>
                      <a:r>
                        <a:rPr lang="en-US" sz="1500" b="0" dirty="0" smtClean="0"/>
                        <a:t>)</a:t>
                      </a:r>
                      <a:r>
                        <a:rPr lang="en-US" sz="1500" b="0" baseline="30000" dirty="0" smtClean="0"/>
                        <a:t> 3</a:t>
                      </a:r>
                    </a:p>
                  </a:txBody>
                  <a:tcPr marL="57150" marR="57150" marT="0" marB="0" anchor="ctr"/>
                </a:tc>
                <a:tc>
                  <a:txBody>
                    <a:bodyPr/>
                    <a:lstStyle/>
                    <a:p>
                      <a:pPr algn="ctr"/>
                      <a:r>
                        <a:rPr lang="en-US" sz="1500" dirty="0" smtClean="0"/>
                        <a:t>188 (157-220)</a:t>
                      </a:r>
                      <a:endParaRPr lang="en-US" sz="1500" dirty="0"/>
                    </a:p>
                  </a:txBody>
                  <a:tcPr marL="57150" marR="57150" marT="28575" marB="28575"/>
                </a:tc>
                <a:tc>
                  <a:txBody>
                    <a:bodyPr/>
                    <a:lstStyle/>
                    <a:p>
                      <a:pPr algn="ctr"/>
                      <a:r>
                        <a:rPr lang="en-US" sz="1500" dirty="0" smtClean="0"/>
                        <a:t>191 (170-233)</a:t>
                      </a:r>
                      <a:endParaRPr lang="en-US" sz="1500" dirty="0"/>
                    </a:p>
                  </a:txBody>
                  <a:tcPr marL="57150" marR="57150" marT="28575" marB="28575"/>
                </a:tc>
                <a:extLst>
                  <a:ext uri="{0D108BD9-81ED-4DB2-BD59-A6C34878D82A}">
                    <a16:rowId xmlns:a16="http://schemas.microsoft.com/office/drawing/2014/main" val="10007"/>
                  </a:ext>
                </a:extLst>
              </a:tr>
              <a:tr h="285750">
                <a:tc>
                  <a:txBody>
                    <a:bodyPr/>
                    <a:lstStyle/>
                    <a:p>
                      <a:pPr marL="0">
                        <a:lnSpc>
                          <a:spcPct val="90000"/>
                        </a:lnSpc>
                      </a:pPr>
                      <a:r>
                        <a:rPr lang="en-US" sz="1500" b="0" dirty="0" smtClean="0"/>
                        <a:t>Visceral / lymph</a:t>
                      </a:r>
                      <a:r>
                        <a:rPr lang="en-US" sz="1500" b="0" baseline="0" dirty="0" smtClean="0"/>
                        <a:t> node-only disease, %</a:t>
                      </a:r>
                      <a:endParaRPr lang="en-US" sz="1500" b="0" dirty="0"/>
                    </a:p>
                  </a:txBody>
                  <a:tcPr marL="57150" marR="57150" marT="0" marB="0" anchor="ctr"/>
                </a:tc>
                <a:tc>
                  <a:txBody>
                    <a:bodyPr/>
                    <a:lstStyle/>
                    <a:p>
                      <a:pPr algn="ctr"/>
                      <a:r>
                        <a:rPr lang="en-US" sz="1500" dirty="0" smtClean="0"/>
                        <a:t>4.8 / 13.0</a:t>
                      </a:r>
                      <a:endParaRPr lang="en-US" sz="1500" dirty="0"/>
                    </a:p>
                  </a:txBody>
                  <a:tcPr marL="57150" marR="57150" marT="28575" marB="28575"/>
                </a:tc>
                <a:tc>
                  <a:txBody>
                    <a:bodyPr/>
                    <a:lstStyle/>
                    <a:p>
                      <a:pPr algn="ctr"/>
                      <a:r>
                        <a:rPr lang="en-US" sz="1500" dirty="0" smtClean="0"/>
                        <a:t>5.9 / 14.2</a:t>
                      </a:r>
                      <a:endParaRPr lang="en-US" sz="1500" dirty="0"/>
                    </a:p>
                  </a:txBody>
                  <a:tcPr marL="57150" marR="57150" marT="28575" marB="28575"/>
                </a:tc>
                <a:extLst>
                  <a:ext uri="{0D108BD9-81ED-4DB2-BD59-A6C34878D82A}">
                    <a16:rowId xmlns:a16="http://schemas.microsoft.com/office/drawing/2014/main" val="10008"/>
                  </a:ext>
                </a:extLst>
              </a:tr>
              <a:tr h="285750">
                <a:tc>
                  <a:txBody>
                    <a:bodyPr/>
                    <a:lstStyle/>
                    <a:p>
                      <a:pPr marL="0">
                        <a:lnSpc>
                          <a:spcPct val="90000"/>
                        </a:lnSpc>
                      </a:pPr>
                      <a:r>
                        <a:rPr lang="en-US" sz="1500" b="0" dirty="0"/>
                        <a:t>Prior local therapy, n (%)</a:t>
                      </a:r>
                    </a:p>
                  </a:txBody>
                  <a:tcPr marL="57150" marR="57150" marT="0" marB="0" anchor="ctr"/>
                </a:tc>
                <a:tc>
                  <a:txBody>
                    <a:bodyPr/>
                    <a:lstStyle/>
                    <a:p>
                      <a:pPr algn="ctr"/>
                      <a:r>
                        <a:rPr lang="en-US" sz="1500" dirty="0" smtClean="0"/>
                        <a:t>341 (78)</a:t>
                      </a:r>
                      <a:endParaRPr lang="en-US" sz="1500" dirty="0"/>
                    </a:p>
                  </a:txBody>
                  <a:tcPr marL="57150" marR="57150" marT="28575" marB="28575"/>
                </a:tc>
                <a:tc>
                  <a:txBody>
                    <a:bodyPr/>
                    <a:lstStyle/>
                    <a:p>
                      <a:pPr algn="ctr"/>
                      <a:r>
                        <a:rPr lang="en-US" sz="1500" dirty="0" smtClean="0"/>
                        <a:t>160 (73)</a:t>
                      </a:r>
                      <a:endParaRPr lang="en-US" sz="1500" dirty="0"/>
                    </a:p>
                  </a:txBody>
                  <a:tcPr marL="57150" marR="57150" marT="28575" marB="28575"/>
                </a:tc>
                <a:extLst>
                  <a:ext uri="{0D108BD9-81ED-4DB2-BD59-A6C34878D82A}">
                    <a16:rowId xmlns:a16="http://schemas.microsoft.com/office/drawing/2014/main" val="10009"/>
                  </a:ext>
                </a:extLst>
              </a:tr>
              <a:tr h="285750">
                <a:tc>
                  <a:txBody>
                    <a:bodyPr/>
                    <a:lstStyle/>
                    <a:p>
                      <a:pPr marL="0">
                        <a:lnSpc>
                          <a:spcPct val="90000"/>
                        </a:lnSpc>
                      </a:pPr>
                      <a:r>
                        <a:rPr lang="en-US" sz="1500" b="0" dirty="0"/>
                        <a:t>Prior </a:t>
                      </a:r>
                      <a:r>
                        <a:rPr lang="en-US" sz="1500" b="0" dirty="0" smtClean="0"/>
                        <a:t>docetaxel / cabazitaxel </a:t>
                      </a:r>
                      <a:r>
                        <a:rPr lang="en-US" sz="1500" b="0" dirty="0"/>
                        <a:t>(%)</a:t>
                      </a:r>
                    </a:p>
                  </a:txBody>
                  <a:tcPr marL="57150" marR="57150" marT="0" marB="0" anchor="ctr"/>
                </a:tc>
                <a:tc>
                  <a:txBody>
                    <a:bodyPr/>
                    <a:lstStyle/>
                    <a:p>
                      <a:pPr algn="ctr"/>
                      <a:r>
                        <a:rPr lang="en-US" sz="1500" dirty="0" smtClean="0"/>
                        <a:t>17.6 / 2.7</a:t>
                      </a:r>
                      <a:endParaRPr lang="en-US" sz="1500" dirty="0"/>
                    </a:p>
                  </a:txBody>
                  <a:tcPr marL="57150" marR="57150" marT="28575" marB="28575"/>
                </a:tc>
                <a:tc>
                  <a:txBody>
                    <a:bodyPr/>
                    <a:lstStyle/>
                    <a:p>
                      <a:pPr algn="ctr"/>
                      <a:r>
                        <a:rPr lang="en-US" sz="1500" dirty="0" smtClean="0"/>
                        <a:t>10.0 /1.8</a:t>
                      </a:r>
                      <a:endParaRPr lang="en-US" sz="1500" dirty="0"/>
                    </a:p>
                  </a:txBody>
                  <a:tcPr marL="57150" marR="57150" marT="28575" marB="28575"/>
                </a:tc>
                <a:extLst>
                  <a:ext uri="{0D108BD9-81ED-4DB2-BD59-A6C34878D82A}">
                    <a16:rowId xmlns:a16="http://schemas.microsoft.com/office/drawing/2014/main" val="10010"/>
                  </a:ext>
                </a:extLst>
              </a:tr>
              <a:tr h="285750">
                <a:tc>
                  <a:txBody>
                    <a:bodyPr/>
                    <a:lstStyle/>
                    <a:p>
                      <a:pPr marL="0">
                        <a:lnSpc>
                          <a:spcPct val="90000"/>
                        </a:lnSpc>
                      </a:pPr>
                      <a:r>
                        <a:rPr lang="en-US" sz="1500" b="0" dirty="0" smtClean="0"/>
                        <a:t>Prior abiraterone / enzalutamide,</a:t>
                      </a:r>
                      <a:r>
                        <a:rPr lang="en-US" sz="1500" b="0" baseline="0" dirty="0" smtClean="0"/>
                        <a:t> n (%)</a:t>
                      </a:r>
                      <a:endParaRPr lang="en-US" sz="1500" b="0" dirty="0"/>
                    </a:p>
                  </a:txBody>
                  <a:tcPr marL="57150" marR="57150" marT="0" marB="0" anchor="ctr"/>
                </a:tc>
                <a:tc>
                  <a:txBody>
                    <a:bodyPr/>
                    <a:lstStyle/>
                    <a:p>
                      <a:pPr algn="ctr"/>
                      <a:r>
                        <a:rPr lang="en-US" sz="1500" dirty="0" smtClean="0"/>
                        <a:t>5.9 / 1.4</a:t>
                      </a:r>
                      <a:endParaRPr lang="en-US" sz="1500" dirty="0"/>
                    </a:p>
                  </a:txBody>
                  <a:tcPr marL="57150" marR="57150" marT="28575" marB="28575"/>
                </a:tc>
                <a:tc>
                  <a:txBody>
                    <a:bodyPr/>
                    <a:lstStyle/>
                    <a:p>
                      <a:pPr algn="ctr"/>
                      <a:r>
                        <a:rPr lang="en-US" sz="1500" dirty="0" smtClean="0"/>
                        <a:t>5.9 / 2.7</a:t>
                      </a:r>
                      <a:endParaRPr lang="en-US" sz="1500" dirty="0"/>
                    </a:p>
                  </a:txBody>
                  <a:tcPr marL="57150" marR="57150" marT="28575" marB="28575"/>
                </a:tc>
                <a:extLst>
                  <a:ext uri="{0D108BD9-81ED-4DB2-BD59-A6C34878D82A}">
                    <a16:rowId xmlns:a16="http://schemas.microsoft.com/office/drawing/2014/main" val="10011"/>
                  </a:ext>
                </a:extLst>
              </a:tr>
            </a:tbl>
          </a:graphicData>
        </a:graphic>
      </p:graphicFrame>
      <p:sp>
        <p:nvSpPr>
          <p:cNvPr id="5" name="TextBox 4"/>
          <p:cNvSpPr txBox="1"/>
          <p:nvPr/>
        </p:nvSpPr>
        <p:spPr>
          <a:xfrm>
            <a:off x="1143000" y="5791200"/>
            <a:ext cx="6245926" cy="438582"/>
          </a:xfrm>
          <a:prstGeom prst="rect">
            <a:avLst/>
          </a:prstGeom>
          <a:noFill/>
        </p:spPr>
        <p:txBody>
          <a:bodyPr wrap="square" rtlCol="0">
            <a:spAutoFit/>
          </a:bodyPr>
          <a:lstStyle/>
          <a:p>
            <a:pPr marL="142875" indent="-142875">
              <a:buAutoNum type="arabicPeriod"/>
            </a:pPr>
            <a:r>
              <a:rPr lang="en-US" sz="750" dirty="0">
                <a:solidFill>
                  <a:schemeClr val="tx2"/>
                </a:solidFill>
              </a:rPr>
              <a:t>n = 417 (CAU), 210 (AA); 2. n = 361 (CAU), 170 (AA); 3. n = 165 (CAU), 69 (AA)</a:t>
            </a:r>
          </a:p>
          <a:p>
            <a:r>
              <a:rPr lang="en-US" sz="750" dirty="0">
                <a:solidFill>
                  <a:schemeClr val="tx2"/>
                </a:solidFill>
              </a:rPr>
              <a:t>ECOG PS = Eastern Cooperative Oncology Group performance score; IQR = interquartile range; LDH = lactate dehydrogenase; PSA = prostate-specific antigen</a:t>
            </a:r>
            <a:endParaRPr lang="en-US" sz="750" dirty="0">
              <a:solidFill>
                <a:schemeClr val="tx2"/>
              </a:solidFill>
              <a:cs typeface="Arial" panose="020B0604020202020204" pitchFamily="34" charset="0"/>
            </a:endParaRPr>
          </a:p>
        </p:txBody>
      </p:sp>
    </p:spTree>
    <p:extLst>
      <p:ext uri="{BB962C8B-B14F-4D97-AF65-F5344CB8AC3E}">
        <p14:creationId xmlns:p14="http://schemas.microsoft.com/office/powerpoint/2010/main" val="258431559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10142" y="1474158"/>
            <a:ext cx="4305258" cy="4766503"/>
          </a:xfrm>
          <a:prstGeom prst="rect">
            <a:avLst/>
          </a:prstGeom>
        </p:spPr>
      </p:pic>
      <p:sp>
        <p:nvSpPr>
          <p:cNvPr id="2" name="Text Placeholder 1"/>
          <p:cNvSpPr>
            <a:spLocks noGrp="1"/>
          </p:cNvSpPr>
          <p:nvPr>
            <p:ph type="body" sz="quarter" idx="10"/>
          </p:nvPr>
        </p:nvSpPr>
        <p:spPr>
          <a:xfrm>
            <a:off x="1368284" y="346483"/>
            <a:ext cx="6001622" cy="500063"/>
          </a:xfrm>
        </p:spPr>
        <p:txBody>
          <a:bodyPr>
            <a:noAutofit/>
          </a:bodyPr>
          <a:lstStyle/>
          <a:p>
            <a:pPr algn="ctr"/>
            <a:r>
              <a:rPr lang="en-US" sz="2400" dirty="0">
                <a:solidFill>
                  <a:schemeClr val="tx1"/>
                </a:solidFill>
              </a:rPr>
              <a:t>PROCEED: OS of PSA-matched AA &amp; CAU Patients Treated with Sipuleucel-T</a:t>
            </a:r>
          </a:p>
        </p:txBody>
      </p:sp>
      <p:sp>
        <p:nvSpPr>
          <p:cNvPr id="5" name="TextBox 4"/>
          <p:cNvSpPr txBox="1"/>
          <p:nvPr/>
        </p:nvSpPr>
        <p:spPr>
          <a:xfrm>
            <a:off x="-228600" y="6293623"/>
            <a:ext cx="5064369" cy="323165"/>
          </a:xfrm>
          <a:prstGeom prst="rect">
            <a:avLst/>
          </a:prstGeom>
          <a:noFill/>
        </p:spPr>
        <p:txBody>
          <a:bodyPr wrap="square" rtlCol="0">
            <a:spAutoFit/>
          </a:bodyPr>
          <a:lstStyle/>
          <a:p>
            <a:pPr algn="ctr" defTabSz="514350"/>
            <a:r>
              <a:rPr lang="en-US" sz="1500" b="1" dirty="0">
                <a:solidFill>
                  <a:srgbClr val="003D64"/>
                </a:solidFill>
                <a:latin typeface="Calibri" panose="020F0502020204030204"/>
              </a:rPr>
              <a:t>AA longer median OS by 9.5 </a:t>
            </a:r>
            <a:r>
              <a:rPr lang="en-US" sz="1500" b="1" dirty="0" smtClean="0">
                <a:solidFill>
                  <a:srgbClr val="003D64"/>
                </a:solidFill>
                <a:latin typeface="Calibri" panose="020F0502020204030204"/>
              </a:rPr>
              <a:t>months</a:t>
            </a:r>
            <a:endParaRPr lang="en-US" sz="1500" b="1" dirty="0">
              <a:solidFill>
                <a:srgbClr val="003D64"/>
              </a:solidFill>
              <a:latin typeface="Calibri" panose="020F0502020204030204"/>
            </a:endParaRPr>
          </a:p>
        </p:txBody>
      </p:sp>
      <p:sp>
        <p:nvSpPr>
          <p:cNvPr id="8" name="TextBox 7"/>
          <p:cNvSpPr txBox="1"/>
          <p:nvPr/>
        </p:nvSpPr>
        <p:spPr>
          <a:xfrm>
            <a:off x="269631" y="5604720"/>
            <a:ext cx="4625579" cy="473206"/>
          </a:xfrm>
          <a:prstGeom prst="rect">
            <a:avLst/>
          </a:prstGeom>
          <a:noFill/>
        </p:spPr>
        <p:txBody>
          <a:bodyPr wrap="square" rtlCol="0">
            <a:spAutoFit/>
          </a:bodyPr>
          <a:lstStyle/>
          <a:p>
            <a:pPr defTabSz="514350"/>
            <a:r>
              <a:rPr lang="en-US" sz="825" dirty="0">
                <a:solidFill>
                  <a:srgbClr val="44546A"/>
                </a:solidFill>
                <a:latin typeface="Calibri" panose="020F0502020204030204"/>
              </a:rPr>
              <a:t>AA = African American; CAU = Caucasian; CI = confidence interval; HR = hazard ratio; OS = overall survival; PSA = prostate-specific antigen.</a:t>
            </a:r>
          </a:p>
          <a:p>
            <a:pPr defTabSz="514350"/>
            <a:endParaRPr lang="en-US" sz="825" dirty="0">
              <a:solidFill>
                <a:srgbClr val="44546A"/>
              </a:solidFill>
              <a:latin typeface="Calibri" panose="020F0502020204030204"/>
            </a:endParaRPr>
          </a:p>
        </p:txBody>
      </p:sp>
      <p:sp>
        <p:nvSpPr>
          <p:cNvPr id="4" name="TextBox 3"/>
          <p:cNvSpPr txBox="1"/>
          <p:nvPr/>
        </p:nvSpPr>
        <p:spPr>
          <a:xfrm>
            <a:off x="5181600" y="6270540"/>
            <a:ext cx="3733800" cy="369332"/>
          </a:xfrm>
          <a:prstGeom prst="rect">
            <a:avLst/>
          </a:prstGeom>
          <a:noFill/>
        </p:spPr>
        <p:txBody>
          <a:bodyPr wrap="square" rtlCol="0">
            <a:spAutoFit/>
          </a:bodyPr>
          <a:lstStyle/>
          <a:p>
            <a:r>
              <a:rPr lang="en-US" dirty="0" smtClean="0"/>
              <a:t>Sartor, Armstrong et al PCAN 2020</a:t>
            </a:r>
            <a:endParaRPr lang="en-US" dirty="0"/>
          </a:p>
        </p:txBody>
      </p:sp>
      <p:pic>
        <p:nvPicPr>
          <p:cNvPr id="6" name="Picture 5"/>
          <p:cNvPicPr>
            <a:picLocks noChangeAspect="1"/>
          </p:cNvPicPr>
          <p:nvPr/>
        </p:nvPicPr>
        <p:blipFill>
          <a:blip r:embed="rId3"/>
          <a:stretch>
            <a:fillRect/>
          </a:stretch>
        </p:blipFill>
        <p:spPr>
          <a:xfrm>
            <a:off x="304800" y="1367828"/>
            <a:ext cx="4268143" cy="4236892"/>
          </a:xfrm>
          <a:prstGeom prst="rect">
            <a:avLst/>
          </a:prstGeom>
        </p:spPr>
      </p:pic>
    </p:spTree>
    <p:extLst>
      <p:ext uri="{BB962C8B-B14F-4D97-AF65-F5344CB8AC3E}">
        <p14:creationId xmlns:p14="http://schemas.microsoft.com/office/powerpoint/2010/main" val="318102485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297628"/>
            <a:ext cx="8229600" cy="857250"/>
          </a:xfrm>
        </p:spPr>
        <p:txBody>
          <a:bodyPr/>
          <a:lstStyle/>
          <a:p>
            <a:r>
              <a:rPr lang="en-US" sz="2750" b="1" dirty="0">
                <a:solidFill>
                  <a:schemeClr val="bg1"/>
                </a:solidFill>
                <a:latin typeface="Avenir Heavy"/>
              </a:rPr>
              <a:t>OS of PSA-matched AA &amp; CAU Patients Treated with Sipuleucel-T by Median PSA*</a:t>
            </a:r>
          </a:p>
        </p:txBody>
      </p:sp>
      <p:sp>
        <p:nvSpPr>
          <p:cNvPr id="2" name="Text Placeholder 1"/>
          <p:cNvSpPr>
            <a:spLocks noGrp="1"/>
          </p:cNvSpPr>
          <p:nvPr>
            <p:ph type="body" idx="1"/>
          </p:nvPr>
        </p:nvSpPr>
        <p:spPr>
          <a:xfrm>
            <a:off x="457200" y="1762125"/>
            <a:ext cx="4040188" cy="479821"/>
          </a:xfrm>
        </p:spPr>
        <p:txBody>
          <a:bodyPr/>
          <a:lstStyle/>
          <a:p>
            <a:pPr algn="ctr"/>
            <a:r>
              <a:rPr lang="en-US" dirty="0" smtClean="0"/>
              <a:t>Below Median PSA</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2262216"/>
            <a:ext cx="3623821" cy="2868475"/>
          </a:xfrm>
        </p:spPr>
      </p:pic>
      <p:sp>
        <p:nvSpPr>
          <p:cNvPr id="5" name="Text Placeholder 4"/>
          <p:cNvSpPr>
            <a:spLocks noGrp="1"/>
          </p:cNvSpPr>
          <p:nvPr>
            <p:ph type="body" sz="quarter" idx="3"/>
          </p:nvPr>
        </p:nvSpPr>
        <p:spPr>
          <a:xfrm>
            <a:off x="4645026" y="1762125"/>
            <a:ext cx="4041775" cy="479821"/>
          </a:xfrm>
        </p:spPr>
        <p:txBody>
          <a:bodyPr/>
          <a:lstStyle/>
          <a:p>
            <a:pPr algn="ctr"/>
            <a:r>
              <a:rPr lang="en-US" dirty="0" smtClean="0"/>
              <a:t>Above Median PSA</a:t>
            </a:r>
            <a:endParaRPr lang="en-US" dirty="0"/>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14094" y="2267566"/>
            <a:ext cx="3872708" cy="2875934"/>
          </a:xfrm>
        </p:spPr>
      </p:pic>
      <p:sp>
        <p:nvSpPr>
          <p:cNvPr id="10" name="TextBox 9"/>
          <p:cNvSpPr txBox="1"/>
          <p:nvPr/>
        </p:nvSpPr>
        <p:spPr>
          <a:xfrm>
            <a:off x="1143000" y="5429250"/>
            <a:ext cx="6238875" cy="553998"/>
          </a:xfrm>
          <a:prstGeom prst="rect">
            <a:avLst/>
          </a:prstGeom>
          <a:noFill/>
        </p:spPr>
        <p:txBody>
          <a:bodyPr wrap="square" rtlCol="0">
            <a:spAutoFit/>
          </a:bodyPr>
          <a:lstStyle/>
          <a:p>
            <a:pPr defTabSz="571500" fontAlgn="base">
              <a:spcBef>
                <a:spcPct val="0"/>
              </a:spcBef>
              <a:spcAft>
                <a:spcPct val="0"/>
              </a:spcAft>
            </a:pPr>
            <a:r>
              <a:rPr lang="en-US" sz="875" b="1" dirty="0">
                <a:solidFill>
                  <a:srgbClr val="1F497D"/>
                </a:solidFill>
                <a:latin typeface="Arial" charset="0"/>
                <a:cs typeface="Arial" charset="0"/>
              </a:rPr>
              <a:t>* Median PSA = 29.48 ng/ml</a:t>
            </a:r>
          </a:p>
          <a:p>
            <a:pPr defTabSz="571500" fontAlgn="base">
              <a:spcBef>
                <a:spcPct val="0"/>
              </a:spcBef>
              <a:spcAft>
                <a:spcPct val="0"/>
              </a:spcAft>
            </a:pPr>
            <a:endParaRPr lang="en-US" sz="750" dirty="0">
              <a:solidFill>
                <a:srgbClr val="1F497D"/>
              </a:solidFill>
              <a:latin typeface="Arial" charset="0"/>
              <a:cs typeface="Arial" charset="0"/>
            </a:endParaRPr>
          </a:p>
          <a:p>
            <a:pPr defTabSz="571500" fontAlgn="base">
              <a:spcBef>
                <a:spcPct val="0"/>
              </a:spcBef>
              <a:spcAft>
                <a:spcPct val="0"/>
              </a:spcAft>
            </a:pPr>
            <a:r>
              <a:rPr lang="en-US" sz="750" dirty="0">
                <a:solidFill>
                  <a:srgbClr val="1F497D"/>
                </a:solidFill>
                <a:latin typeface="Arial" charset="0"/>
                <a:cs typeface="Arial" charset="0"/>
              </a:rPr>
              <a:t>AA = African American; CAU = Caucasian; CI = confidence interval; HR = hazard ratio; OS = overall survival; PSA = prostate-specific antigen.</a:t>
            </a:r>
          </a:p>
          <a:p>
            <a:pPr defTabSz="571500" fontAlgn="base">
              <a:spcBef>
                <a:spcPct val="0"/>
              </a:spcBef>
              <a:spcAft>
                <a:spcPct val="0"/>
              </a:spcAft>
            </a:pPr>
            <a:endParaRPr lang="en-US" sz="625" dirty="0">
              <a:solidFill>
                <a:srgbClr val="1F497D"/>
              </a:solidFill>
              <a:latin typeface="Arial" charset="0"/>
              <a:cs typeface="Arial" charset="0"/>
            </a:endParaRPr>
          </a:p>
        </p:txBody>
      </p:sp>
      <p:sp>
        <p:nvSpPr>
          <p:cNvPr id="12" name="TextBox 11"/>
          <p:cNvSpPr txBox="1"/>
          <p:nvPr/>
        </p:nvSpPr>
        <p:spPr>
          <a:xfrm>
            <a:off x="2714625" y="3007668"/>
            <a:ext cx="1930401" cy="265457"/>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AA Median OS 54.3 months</a:t>
            </a:r>
          </a:p>
        </p:txBody>
      </p:sp>
      <p:sp>
        <p:nvSpPr>
          <p:cNvPr id="13" name="TextBox 12"/>
          <p:cNvSpPr txBox="1"/>
          <p:nvPr/>
        </p:nvSpPr>
        <p:spPr>
          <a:xfrm>
            <a:off x="1333500" y="3333750"/>
            <a:ext cx="1815642" cy="611706"/>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CAU</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Median OS </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33.4 months</a:t>
            </a:r>
          </a:p>
        </p:txBody>
      </p:sp>
      <p:sp>
        <p:nvSpPr>
          <p:cNvPr id="14" name="TextBox 13"/>
          <p:cNvSpPr txBox="1"/>
          <p:nvPr/>
        </p:nvSpPr>
        <p:spPr>
          <a:xfrm>
            <a:off x="1333500" y="4232243"/>
            <a:ext cx="2000250" cy="611706"/>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HR = 0.52</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95% CI (0.37, 0.72) </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P &lt; 0.001</a:t>
            </a:r>
          </a:p>
        </p:txBody>
      </p:sp>
      <p:sp>
        <p:nvSpPr>
          <p:cNvPr id="16" name="TextBox 15"/>
          <p:cNvSpPr txBox="1"/>
          <p:nvPr/>
        </p:nvSpPr>
        <p:spPr>
          <a:xfrm>
            <a:off x="6143625" y="3007668"/>
            <a:ext cx="2428875" cy="265457"/>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AA Median OS 22.7 months</a:t>
            </a:r>
          </a:p>
        </p:txBody>
      </p:sp>
      <p:sp>
        <p:nvSpPr>
          <p:cNvPr id="17" name="TextBox 16"/>
          <p:cNvSpPr txBox="1"/>
          <p:nvPr/>
        </p:nvSpPr>
        <p:spPr>
          <a:xfrm>
            <a:off x="5482767" y="3722306"/>
            <a:ext cx="1720392" cy="438582"/>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CAU Median </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OS 17.6 months</a:t>
            </a:r>
          </a:p>
        </p:txBody>
      </p:sp>
      <p:sp>
        <p:nvSpPr>
          <p:cNvPr id="18" name="TextBox 17"/>
          <p:cNvSpPr txBox="1"/>
          <p:nvPr/>
        </p:nvSpPr>
        <p:spPr>
          <a:xfrm>
            <a:off x="5482766" y="4238135"/>
            <a:ext cx="2089609" cy="611706"/>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HR = 0.86</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95% CI (0.66, 1.11) </a:t>
            </a:r>
          </a:p>
          <a:p>
            <a:pPr defTabSz="571500" fontAlgn="base">
              <a:spcBef>
                <a:spcPct val="0"/>
              </a:spcBef>
              <a:spcAft>
                <a:spcPct val="0"/>
              </a:spcAft>
            </a:pPr>
            <a:r>
              <a:rPr lang="en-US" sz="1125" b="1" dirty="0">
                <a:solidFill>
                  <a:prstClr val="black"/>
                </a:solidFill>
                <a:latin typeface="Times New Roman" panose="02020603050405020304" pitchFamily="18" charset="0"/>
                <a:cs typeface="Times New Roman" panose="02020603050405020304" pitchFamily="18" charset="0"/>
              </a:rPr>
              <a:t>P =0.249</a:t>
            </a:r>
          </a:p>
        </p:txBody>
      </p:sp>
      <p:sp>
        <p:nvSpPr>
          <p:cNvPr id="19" name="TextBox 18"/>
          <p:cNvSpPr txBox="1"/>
          <p:nvPr/>
        </p:nvSpPr>
        <p:spPr>
          <a:xfrm>
            <a:off x="1128271" y="5176887"/>
            <a:ext cx="2952750" cy="265457"/>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Arial" charset="0"/>
                <a:cs typeface="Arial" charset="0"/>
              </a:rPr>
              <a:t>Difference in median OS = 20.9 months </a:t>
            </a:r>
          </a:p>
        </p:txBody>
      </p:sp>
      <p:sp>
        <p:nvSpPr>
          <p:cNvPr id="20" name="TextBox 19"/>
          <p:cNvSpPr txBox="1"/>
          <p:nvPr/>
        </p:nvSpPr>
        <p:spPr>
          <a:xfrm>
            <a:off x="5463127" y="5191125"/>
            <a:ext cx="2952750" cy="265457"/>
          </a:xfrm>
          <a:prstGeom prst="rect">
            <a:avLst/>
          </a:prstGeom>
          <a:noFill/>
        </p:spPr>
        <p:txBody>
          <a:bodyPr wrap="square" rtlCol="0">
            <a:spAutoFit/>
          </a:bodyPr>
          <a:lstStyle/>
          <a:p>
            <a:pPr defTabSz="571500" fontAlgn="base">
              <a:spcBef>
                <a:spcPct val="0"/>
              </a:spcBef>
              <a:spcAft>
                <a:spcPct val="0"/>
              </a:spcAft>
            </a:pPr>
            <a:r>
              <a:rPr lang="en-US" sz="1125" b="1" dirty="0">
                <a:solidFill>
                  <a:prstClr val="black"/>
                </a:solidFill>
                <a:latin typeface="Arial" charset="0"/>
                <a:cs typeface="Arial" charset="0"/>
              </a:rPr>
              <a:t>Difference in median OS = 5.1 months</a:t>
            </a:r>
          </a:p>
        </p:txBody>
      </p:sp>
    </p:spTree>
    <p:extLst>
      <p:ext uri="{BB962C8B-B14F-4D97-AF65-F5344CB8AC3E}">
        <p14:creationId xmlns:p14="http://schemas.microsoft.com/office/powerpoint/2010/main" val="4890199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dirty="0" smtClean="0">
                <a:solidFill>
                  <a:schemeClr val="tx1"/>
                </a:solidFill>
              </a:rPr>
              <a:t>Conclusions</a:t>
            </a:r>
            <a:endParaRPr lang="en-US" dirty="0">
              <a:solidFill>
                <a:schemeClr val="tx1"/>
              </a:solidFill>
            </a:endParaRPr>
          </a:p>
        </p:txBody>
      </p:sp>
      <p:sp>
        <p:nvSpPr>
          <p:cNvPr id="4" name="TextBox 3"/>
          <p:cNvSpPr txBox="1"/>
          <p:nvPr/>
        </p:nvSpPr>
        <p:spPr>
          <a:xfrm>
            <a:off x="152400" y="1206500"/>
            <a:ext cx="8763000" cy="3990836"/>
          </a:xfrm>
          <a:prstGeom prst="rect">
            <a:avLst/>
          </a:prstGeom>
          <a:noFill/>
          <a:effectLst/>
        </p:spPr>
        <p:txBody>
          <a:bodyPr wrap="square" rtlCol="0">
            <a:spAutoFit/>
          </a:bodyPr>
          <a:lstStyle/>
          <a:p>
            <a:pPr marL="285750" indent="-285750">
              <a:spcBef>
                <a:spcPts val="750"/>
              </a:spcBef>
              <a:buFont typeface="Arial" panose="020B0604020202020204" pitchFamily="34" charset="0"/>
              <a:buChar char="•"/>
            </a:pPr>
            <a:endParaRPr lang="en-US" sz="2000" b="1" dirty="0">
              <a:solidFill>
                <a:srgbClr val="003D64"/>
              </a:solidFill>
            </a:endParaRPr>
          </a:p>
          <a:p>
            <a:pPr marL="285750" indent="-285750">
              <a:spcBef>
                <a:spcPts val="750"/>
              </a:spcBef>
              <a:buFont typeface="Arial" panose="020B0604020202020204" pitchFamily="34" charset="0"/>
              <a:buChar char="•"/>
            </a:pPr>
            <a:r>
              <a:rPr lang="en-US" sz="2000" b="1" dirty="0">
                <a:solidFill>
                  <a:srgbClr val="003D64"/>
                </a:solidFill>
              </a:rPr>
              <a:t>AA patients had longer OS than CAU men post-sipuleucel-T in these analyses</a:t>
            </a:r>
          </a:p>
          <a:p>
            <a:pPr marL="285750" indent="-285750">
              <a:spcBef>
                <a:spcPts val="750"/>
              </a:spcBef>
              <a:buFont typeface="Arial" panose="020B0604020202020204" pitchFamily="34" charset="0"/>
              <a:buChar char="•"/>
            </a:pPr>
            <a:r>
              <a:rPr lang="en-US" sz="2000" b="1" dirty="0">
                <a:solidFill>
                  <a:srgbClr val="003D64"/>
                </a:solidFill>
              </a:rPr>
              <a:t>MV analysis indicated AA status independently associated with better OS </a:t>
            </a:r>
          </a:p>
          <a:p>
            <a:pPr marL="285750" indent="-285750">
              <a:spcBef>
                <a:spcPts val="750"/>
              </a:spcBef>
              <a:buFont typeface="Arial" panose="020B0604020202020204" pitchFamily="34" charset="0"/>
              <a:buChar char="•"/>
            </a:pPr>
            <a:r>
              <a:rPr lang="en-US" sz="2000" b="1" dirty="0">
                <a:solidFill>
                  <a:srgbClr val="003D64"/>
                </a:solidFill>
              </a:rPr>
              <a:t>Magnitude of median survival benefit (9.5 months) was surprisingly high……much higher than that previously reported</a:t>
            </a:r>
          </a:p>
          <a:p>
            <a:pPr marL="285750" indent="-285750">
              <a:spcBef>
                <a:spcPts val="750"/>
              </a:spcBef>
              <a:buFont typeface="Arial" panose="020B0604020202020204" pitchFamily="34" charset="0"/>
              <a:buChar char="•"/>
            </a:pPr>
            <a:r>
              <a:rPr lang="en-US" sz="2000" b="1" dirty="0">
                <a:solidFill>
                  <a:srgbClr val="003D64"/>
                </a:solidFill>
              </a:rPr>
              <a:t>Clearly more research is needed to understand the etiology of these </a:t>
            </a:r>
            <a:r>
              <a:rPr lang="en-US" sz="2000" b="1" dirty="0" smtClean="0">
                <a:solidFill>
                  <a:srgbClr val="003D64"/>
                </a:solidFill>
              </a:rPr>
              <a:t>findings</a:t>
            </a:r>
          </a:p>
          <a:p>
            <a:pPr marL="285750" indent="-285750">
              <a:spcBef>
                <a:spcPts val="750"/>
              </a:spcBef>
              <a:buFont typeface="Arial" panose="020B0604020202020204" pitchFamily="34" charset="0"/>
              <a:buChar char="•"/>
            </a:pPr>
            <a:r>
              <a:rPr lang="en-US" sz="2000" b="1" dirty="0" smtClean="0">
                <a:solidFill>
                  <a:srgbClr val="003D64"/>
                </a:solidFill>
              </a:rPr>
              <a:t>What is the basis for this observation?</a:t>
            </a:r>
          </a:p>
          <a:p>
            <a:pPr marL="742950" lvl="1" indent="-285750">
              <a:spcBef>
                <a:spcPts val="750"/>
              </a:spcBef>
              <a:buFont typeface="Arial" panose="020B0604020202020204" pitchFamily="34" charset="0"/>
              <a:buChar char="•"/>
            </a:pPr>
            <a:r>
              <a:rPr lang="en-US" sz="2000" b="1" dirty="0" smtClean="0">
                <a:solidFill>
                  <a:srgbClr val="003D64"/>
                </a:solidFill>
              </a:rPr>
              <a:t>Biology: tumor vs. host</a:t>
            </a:r>
          </a:p>
          <a:p>
            <a:pPr marL="742950" lvl="1" indent="-285750">
              <a:spcBef>
                <a:spcPts val="750"/>
              </a:spcBef>
              <a:buFont typeface="Arial" panose="020B0604020202020204" pitchFamily="34" charset="0"/>
              <a:buChar char="•"/>
            </a:pPr>
            <a:r>
              <a:rPr lang="en-US" sz="2000" b="1" dirty="0" smtClean="0">
                <a:solidFill>
                  <a:srgbClr val="003D64"/>
                </a:solidFill>
              </a:rPr>
              <a:t>Selection of patients</a:t>
            </a:r>
          </a:p>
          <a:p>
            <a:pPr marL="742950" lvl="1" indent="-285750">
              <a:spcBef>
                <a:spcPts val="750"/>
              </a:spcBef>
              <a:buFont typeface="Arial" panose="020B0604020202020204" pitchFamily="34" charset="0"/>
              <a:buChar char="•"/>
            </a:pPr>
            <a:r>
              <a:rPr lang="en-US" sz="2000" b="1" dirty="0" smtClean="0">
                <a:solidFill>
                  <a:srgbClr val="003D64"/>
                </a:solidFill>
              </a:rPr>
              <a:t>Differences in trial patients vs. those outside of a trial</a:t>
            </a:r>
            <a:endParaRPr lang="en-US" sz="2000" b="1" dirty="0">
              <a:solidFill>
                <a:srgbClr val="003D64"/>
              </a:solidFill>
            </a:endParaRPr>
          </a:p>
        </p:txBody>
      </p:sp>
    </p:spTree>
    <p:extLst>
      <p:ext uri="{BB962C8B-B14F-4D97-AF65-F5344CB8AC3E}">
        <p14:creationId xmlns:p14="http://schemas.microsoft.com/office/powerpoint/2010/main" val="370578585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7830" y="533400"/>
            <a:ext cx="8002163" cy="666750"/>
          </a:xfrm>
        </p:spPr>
        <p:txBody>
          <a:bodyPr>
            <a:normAutofit fontScale="92500" lnSpcReduction="20000"/>
          </a:bodyPr>
          <a:lstStyle/>
          <a:p>
            <a:r>
              <a:rPr lang="en-US" dirty="0" smtClean="0">
                <a:solidFill>
                  <a:schemeClr val="tx1"/>
                </a:solidFill>
              </a:rPr>
              <a:t>Racial Differences in Prostate Cancer in Mutation Burden</a:t>
            </a:r>
            <a:endParaRPr lang="en-US" dirty="0">
              <a:solidFill>
                <a:schemeClr val="tx1"/>
              </a:solidFill>
            </a:endParaRPr>
          </a:p>
        </p:txBody>
      </p:sp>
      <p:sp>
        <p:nvSpPr>
          <p:cNvPr id="3" name="TextBox 2"/>
          <p:cNvSpPr txBox="1"/>
          <p:nvPr/>
        </p:nvSpPr>
        <p:spPr>
          <a:xfrm>
            <a:off x="428625" y="1809750"/>
            <a:ext cx="8286750" cy="3375283"/>
          </a:xfrm>
          <a:prstGeom prst="rect">
            <a:avLst/>
          </a:prstGeom>
          <a:noFill/>
          <a:effectLst/>
        </p:spPr>
        <p:txBody>
          <a:bodyPr wrap="square" rtlCol="0">
            <a:spAutoFit/>
          </a:bodyPr>
          <a:lstStyle/>
          <a:p>
            <a:pPr marL="285750"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Whole genome sequencing of prostate cancer tumor samples</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African ancestry (South African) and European ancestry (Australian) compared</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High-risk, treatment-naïve</a:t>
            </a:r>
          </a:p>
          <a:p>
            <a:pPr marL="285750"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Findings</a:t>
            </a:r>
          </a:p>
          <a:p>
            <a:pPr marL="693944" lvl="1"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1.8-fold increase in tumor mutational burden (TMB) in African tumors vs controls</a:t>
            </a:r>
          </a:p>
          <a:p>
            <a:pPr marL="1102138" lvl="2" indent="-285750">
              <a:spcBef>
                <a:spcPts val="750"/>
              </a:spcBef>
              <a:buFont typeface="Arial" panose="020B0604020202020204" pitchFamily="34" charset="0"/>
              <a:buChar char="•"/>
            </a:pPr>
            <a:r>
              <a:rPr lang="en-US" sz="2000" b="1" dirty="0">
                <a:solidFill>
                  <a:srgbClr val="003D64"/>
                </a:solidFill>
                <a:latin typeface="Arial" panose="020B0604020202020204" pitchFamily="34" charset="0"/>
                <a:cs typeface="Arial" panose="020B0604020202020204" pitchFamily="34" charset="0"/>
              </a:rPr>
              <a:t>4-fold increase v published tumor-matched data from Americans of European ancestry</a:t>
            </a:r>
          </a:p>
        </p:txBody>
      </p:sp>
      <p:sp>
        <p:nvSpPr>
          <p:cNvPr id="4" name="TextBox 3"/>
          <p:cNvSpPr txBox="1"/>
          <p:nvPr/>
        </p:nvSpPr>
        <p:spPr>
          <a:xfrm>
            <a:off x="1135949" y="5476875"/>
            <a:ext cx="6245926" cy="400110"/>
          </a:xfrm>
          <a:prstGeom prst="rect">
            <a:avLst/>
          </a:prstGeom>
          <a:noFill/>
        </p:spPr>
        <p:txBody>
          <a:bodyPr wrap="square" rtlCol="0">
            <a:spAutoFit/>
          </a:bodyPr>
          <a:lstStyle/>
          <a:p>
            <a:r>
              <a:rPr lang="en-US" sz="1000" b="1" dirty="0" err="1">
                <a:solidFill>
                  <a:schemeClr val="tx2"/>
                </a:solidFill>
              </a:rPr>
              <a:t>Jaratlerdsiri</a:t>
            </a:r>
            <a:r>
              <a:rPr lang="en-US" sz="1000" b="1" dirty="0">
                <a:solidFill>
                  <a:schemeClr val="tx2"/>
                </a:solidFill>
              </a:rPr>
              <a:t>, et al. [published online ahead of print September 14, 2018] </a:t>
            </a:r>
            <a:r>
              <a:rPr lang="en-US" sz="1000" b="1" i="1" dirty="0">
                <a:solidFill>
                  <a:schemeClr val="tx2"/>
                </a:solidFill>
              </a:rPr>
              <a:t>Cancer Res</a:t>
            </a:r>
            <a:r>
              <a:rPr lang="en-US" sz="1000" b="1" dirty="0">
                <a:solidFill>
                  <a:schemeClr val="tx2"/>
                </a:solidFill>
              </a:rPr>
              <a:t>. </a:t>
            </a:r>
            <a:r>
              <a:rPr lang="en-US" sz="1000" b="1" dirty="0" err="1">
                <a:solidFill>
                  <a:schemeClr val="tx2"/>
                </a:solidFill>
              </a:rPr>
              <a:t>doi</a:t>
            </a:r>
            <a:r>
              <a:rPr lang="en-US" sz="1000" b="1" dirty="0">
                <a:solidFill>
                  <a:schemeClr val="tx2"/>
                </a:solidFill>
              </a:rPr>
              <a:t>: 10.1158/0008-5472.CAN-18-0254</a:t>
            </a:r>
            <a:endParaRPr lang="en-US" sz="1000" b="1" dirty="0">
              <a:solidFill>
                <a:schemeClr val="tx2"/>
              </a:solidFill>
              <a:cs typeface="Arial" panose="020B0604020202020204" pitchFamily="34" charset="0"/>
            </a:endParaRPr>
          </a:p>
        </p:txBody>
      </p:sp>
    </p:spTree>
    <p:extLst>
      <p:ext uri="{BB962C8B-B14F-4D97-AF65-F5344CB8AC3E}">
        <p14:creationId xmlns:p14="http://schemas.microsoft.com/office/powerpoint/2010/main" val="32178288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003698"/>
                </a:solidFill>
                <a:latin typeface="Arial" pitchFamily="34" charset="0"/>
                <a:ea typeface="ヒラギノ角ゴ Pro W3" pitchFamily="-65" charset="-128"/>
              </a:defRPr>
            </a:lvl1pPr>
            <a:lvl2pPr marL="742950" indent="-285750">
              <a:spcBef>
                <a:spcPct val="20000"/>
              </a:spcBef>
              <a:buChar char="–"/>
              <a:defRPr sz="2400" b="1">
                <a:solidFill>
                  <a:schemeClr val="tx2"/>
                </a:solidFill>
                <a:latin typeface="Arial" pitchFamily="34" charset="0"/>
                <a:ea typeface="ヒラギノ角ゴ Pro W3" pitchFamily="-65" charset="-128"/>
              </a:defRPr>
            </a:lvl2pPr>
            <a:lvl3pPr marL="1143000" indent="-228600">
              <a:spcBef>
                <a:spcPct val="20000"/>
              </a:spcBef>
              <a:buClr>
                <a:schemeClr val="tx2"/>
              </a:buClr>
              <a:buChar char="•"/>
              <a:defRPr sz="2000">
                <a:solidFill>
                  <a:srgbClr val="1636B4"/>
                </a:solidFill>
                <a:latin typeface="Arial" pitchFamily="34" charset="0"/>
                <a:ea typeface="ヒラギノ角ゴ Pro W3" pitchFamily="-65" charset="-128"/>
              </a:defRPr>
            </a:lvl3pPr>
            <a:lvl4pPr marL="1600200" indent="-228600">
              <a:spcBef>
                <a:spcPct val="20000"/>
              </a:spcBef>
              <a:buChar char="–"/>
              <a:defRPr sz="2000">
                <a:solidFill>
                  <a:schemeClr val="tx2"/>
                </a:solidFill>
                <a:latin typeface="Arial" pitchFamily="34" charset="0"/>
                <a:ea typeface="ヒラギノ角ゴ Pro W3" pitchFamily="-65" charset="-128"/>
              </a:defRPr>
            </a:lvl4pPr>
            <a:lvl5pPr marL="2057400" indent="-228600">
              <a:spcBef>
                <a:spcPct val="20000"/>
              </a:spcBef>
              <a:buChar char="»"/>
              <a:defRPr sz="2000">
                <a:solidFill>
                  <a:schemeClr val="tx1"/>
                </a:solidFill>
                <a:latin typeface="Arial" pitchFamily="34" charset="0"/>
                <a:ea typeface="ヒラギノ角ゴ Pro W3"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9pPr>
          </a:lstStyle>
          <a:p>
            <a:pPr>
              <a:spcBef>
                <a:spcPct val="0"/>
              </a:spcBef>
              <a:buFontTx/>
              <a:buNone/>
            </a:pPr>
            <a:fld id="{1DD1847B-4EEC-46F8-A420-CE9664D4DA68}" type="slidenum">
              <a:rPr lang="en-US" altLang="en-US" sz="800" smtClean="0">
                <a:solidFill>
                  <a:prstClr val="black"/>
                </a:solidFill>
              </a:rPr>
              <a:pPr>
                <a:spcBef>
                  <a:spcPct val="0"/>
                </a:spcBef>
                <a:buFontTx/>
                <a:buNone/>
              </a:pPr>
              <a:t>4</a:t>
            </a:fld>
            <a:endParaRPr lang="en-US" altLang="en-US" sz="1400" smtClean="0">
              <a:solidFill>
                <a:prstClr val="black"/>
              </a:solidFill>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8425"/>
            <a:ext cx="44958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2" name="TextBox 4"/>
          <p:cNvSpPr txBox="1">
            <a:spLocks noChangeArrowheads="1"/>
          </p:cNvSpPr>
          <p:nvPr/>
        </p:nvSpPr>
        <p:spPr bwMode="auto">
          <a:xfrm>
            <a:off x="52388" y="1143000"/>
            <a:ext cx="8726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3698"/>
                </a:solidFill>
                <a:latin typeface="Arial" pitchFamily="34" charset="0"/>
                <a:ea typeface="ヒラギノ角ゴ Pro W3" pitchFamily="-65" charset="-128"/>
              </a:defRPr>
            </a:lvl1pPr>
            <a:lvl2pPr marL="742950" indent="-285750">
              <a:spcBef>
                <a:spcPct val="20000"/>
              </a:spcBef>
              <a:buChar char="–"/>
              <a:defRPr sz="2400" b="1">
                <a:solidFill>
                  <a:schemeClr val="tx2"/>
                </a:solidFill>
                <a:latin typeface="Arial" pitchFamily="34" charset="0"/>
                <a:ea typeface="ヒラギノ角ゴ Pro W3" pitchFamily="-65" charset="-128"/>
              </a:defRPr>
            </a:lvl2pPr>
            <a:lvl3pPr marL="1143000" indent="-228600">
              <a:spcBef>
                <a:spcPct val="20000"/>
              </a:spcBef>
              <a:buClr>
                <a:schemeClr val="tx2"/>
              </a:buClr>
              <a:buChar char="•"/>
              <a:defRPr sz="2000">
                <a:solidFill>
                  <a:srgbClr val="1636B4"/>
                </a:solidFill>
                <a:latin typeface="Arial" pitchFamily="34" charset="0"/>
                <a:ea typeface="ヒラギノ角ゴ Pro W3" pitchFamily="-65" charset="-128"/>
              </a:defRPr>
            </a:lvl3pPr>
            <a:lvl4pPr marL="1600200" indent="-228600">
              <a:spcBef>
                <a:spcPct val="20000"/>
              </a:spcBef>
              <a:buChar char="–"/>
              <a:defRPr sz="2000">
                <a:solidFill>
                  <a:schemeClr val="tx2"/>
                </a:solidFill>
                <a:latin typeface="Arial" pitchFamily="34" charset="0"/>
                <a:ea typeface="ヒラギノ角ゴ Pro W3" pitchFamily="-65" charset="-128"/>
              </a:defRPr>
            </a:lvl4pPr>
            <a:lvl5pPr marL="2057400" indent="-228600">
              <a:spcBef>
                <a:spcPct val="20000"/>
              </a:spcBef>
              <a:buChar char="»"/>
              <a:defRPr sz="2000">
                <a:solidFill>
                  <a:schemeClr val="tx1"/>
                </a:solidFill>
                <a:latin typeface="Arial" pitchFamily="34" charset="0"/>
                <a:ea typeface="ヒラギノ角ゴ Pro W3"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9pPr>
          </a:lstStyle>
          <a:p>
            <a:pPr algn="ctr" defTabSz="914400" eaLnBrk="0" fontAlgn="base" hangingPunct="0">
              <a:spcBef>
                <a:spcPct val="0"/>
              </a:spcBef>
              <a:spcAft>
                <a:spcPct val="0"/>
              </a:spcAft>
              <a:buFontTx/>
              <a:buNone/>
            </a:pPr>
            <a:r>
              <a:rPr lang="en-US" altLang="en-US" sz="2800" b="1" smtClean="0">
                <a:solidFill>
                  <a:srgbClr val="1F497D"/>
                </a:solidFill>
              </a:rPr>
              <a:t>Prostate cancer affects African Americans at 1.5 greater rate than Caucasians</a:t>
            </a:r>
          </a:p>
        </p:txBody>
      </p:sp>
      <p:pic>
        <p:nvPicPr>
          <p:cNvPr id="43013" name="Picture 1" descr="Prostate cancer attacks NC black men at startling rate | The News &amp; Observer - Google Chrome"/>
          <p:cNvPicPr>
            <a:picLocks noChangeAspect="1"/>
          </p:cNvPicPr>
          <p:nvPr/>
        </p:nvPicPr>
        <p:blipFill>
          <a:blip r:embed="rId3">
            <a:extLst>
              <a:ext uri="{28A0092B-C50C-407E-A947-70E740481C1C}">
                <a14:useLocalDpi xmlns:a14="http://schemas.microsoft.com/office/drawing/2010/main" val="0"/>
              </a:ext>
            </a:extLst>
          </a:blip>
          <a:srcRect l="31622" t="34290" r="32297" b="25243"/>
          <a:stretch>
            <a:fillRect/>
          </a:stretch>
        </p:blipFill>
        <p:spPr bwMode="auto">
          <a:xfrm>
            <a:off x="4414838" y="2638425"/>
            <a:ext cx="4656137"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
          <p:cNvSpPr txBox="1">
            <a:spLocks noChangeArrowheads="1"/>
          </p:cNvSpPr>
          <p:nvPr/>
        </p:nvSpPr>
        <p:spPr bwMode="auto">
          <a:xfrm>
            <a:off x="239713" y="5524500"/>
            <a:ext cx="8551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003698"/>
                </a:solidFill>
                <a:latin typeface="Arial" pitchFamily="34" charset="0"/>
                <a:ea typeface="ヒラギノ角ゴ Pro W3" pitchFamily="-65" charset="-128"/>
              </a:defRPr>
            </a:lvl1pPr>
            <a:lvl2pPr marL="742950" indent="-285750">
              <a:spcBef>
                <a:spcPct val="20000"/>
              </a:spcBef>
              <a:buChar char="–"/>
              <a:defRPr sz="2400" b="1">
                <a:solidFill>
                  <a:schemeClr val="tx2"/>
                </a:solidFill>
                <a:latin typeface="Arial" pitchFamily="34" charset="0"/>
                <a:ea typeface="ヒラギノ角ゴ Pro W3" pitchFamily="-65" charset="-128"/>
              </a:defRPr>
            </a:lvl2pPr>
            <a:lvl3pPr marL="1143000" indent="-228600">
              <a:spcBef>
                <a:spcPct val="20000"/>
              </a:spcBef>
              <a:buClr>
                <a:schemeClr val="tx2"/>
              </a:buClr>
              <a:buChar char="•"/>
              <a:defRPr sz="2000">
                <a:solidFill>
                  <a:srgbClr val="1636B4"/>
                </a:solidFill>
                <a:latin typeface="Arial" pitchFamily="34" charset="0"/>
                <a:ea typeface="ヒラギノ角ゴ Pro W3" pitchFamily="-65" charset="-128"/>
              </a:defRPr>
            </a:lvl3pPr>
            <a:lvl4pPr marL="1600200" indent="-228600">
              <a:spcBef>
                <a:spcPct val="20000"/>
              </a:spcBef>
              <a:buChar char="–"/>
              <a:defRPr sz="2000">
                <a:solidFill>
                  <a:schemeClr val="tx2"/>
                </a:solidFill>
                <a:latin typeface="Arial" pitchFamily="34" charset="0"/>
                <a:ea typeface="ヒラギノ角ゴ Pro W3" pitchFamily="-65" charset="-128"/>
              </a:defRPr>
            </a:lvl4pPr>
            <a:lvl5pPr marL="2057400" indent="-228600">
              <a:spcBef>
                <a:spcPct val="20000"/>
              </a:spcBef>
              <a:buChar char="»"/>
              <a:defRPr sz="2000">
                <a:solidFill>
                  <a:schemeClr val="tx1"/>
                </a:solidFill>
                <a:latin typeface="Arial" pitchFamily="34" charset="0"/>
                <a:ea typeface="ヒラギノ角ゴ Pro W3"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9pPr>
          </a:lstStyle>
          <a:p>
            <a:pPr defTabSz="914400" eaLnBrk="0" fontAlgn="base" hangingPunct="0">
              <a:spcBef>
                <a:spcPct val="0"/>
              </a:spcBef>
              <a:spcAft>
                <a:spcPct val="0"/>
              </a:spcAft>
              <a:buFontTx/>
              <a:buNone/>
            </a:pPr>
            <a:r>
              <a:rPr lang="en-US" altLang="en-US" smtClean="0">
                <a:solidFill>
                  <a:prstClr val="black"/>
                </a:solidFill>
              </a:rPr>
              <a:t>General population data does not reflect the risk in </a:t>
            </a:r>
          </a:p>
          <a:p>
            <a:pPr defTabSz="914400" eaLnBrk="0" fontAlgn="base" hangingPunct="0">
              <a:spcBef>
                <a:spcPct val="0"/>
              </a:spcBef>
              <a:spcAft>
                <a:spcPct val="0"/>
              </a:spcAft>
              <a:buFontTx/>
              <a:buNone/>
            </a:pPr>
            <a:r>
              <a:rPr lang="en-US" altLang="en-US" smtClean="0">
                <a:solidFill>
                  <a:prstClr val="black"/>
                </a:solidFill>
              </a:rPr>
              <a:t>disproportionately affected populations like African Americans</a:t>
            </a:r>
          </a:p>
        </p:txBody>
      </p:sp>
    </p:spTree>
    <p:extLst>
      <p:ext uri="{BB962C8B-B14F-4D97-AF65-F5344CB8AC3E}">
        <p14:creationId xmlns:p14="http://schemas.microsoft.com/office/powerpoint/2010/main" val="223390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625" y="1809750"/>
            <a:ext cx="8286750" cy="3580467"/>
          </a:xfrm>
          <a:prstGeom prst="rect">
            <a:avLst/>
          </a:prstGeom>
          <a:noFill/>
          <a:effectLst/>
        </p:spPr>
        <p:txBody>
          <a:bodyPr wrap="square" rtlCol="0">
            <a:spAutoFit/>
          </a:bodyPr>
          <a:lstStyle/>
          <a:p>
            <a:pPr marL="285750" indent="-285750">
              <a:spcBef>
                <a:spcPts val="750"/>
              </a:spcBef>
              <a:buFont typeface="Arial" panose="020B0604020202020204" pitchFamily="34" charset="0"/>
              <a:buChar char="•"/>
            </a:pPr>
            <a:r>
              <a:rPr lang="en-US" sz="2000" b="1" dirty="0">
                <a:solidFill>
                  <a:srgbClr val="003D64"/>
                </a:solidFill>
              </a:rPr>
              <a:t>Differences in prostate cancer and </a:t>
            </a:r>
            <a:r>
              <a:rPr lang="en-US" sz="2000" b="1" dirty="0" err="1">
                <a:solidFill>
                  <a:srgbClr val="003D64"/>
                </a:solidFill>
              </a:rPr>
              <a:t>stroma</a:t>
            </a:r>
            <a:r>
              <a:rPr lang="en-US" sz="2000" b="1" dirty="0">
                <a:solidFill>
                  <a:srgbClr val="003D64"/>
                </a:solidFill>
              </a:rPr>
              <a:t> with respect to</a:t>
            </a:r>
          </a:p>
          <a:p>
            <a:pPr marL="693944" lvl="1" indent="-285750">
              <a:spcBef>
                <a:spcPts val="750"/>
              </a:spcBef>
              <a:buFont typeface="Arial" panose="020B0604020202020204" pitchFamily="34" charset="0"/>
              <a:buChar char="•"/>
            </a:pPr>
            <a:r>
              <a:rPr lang="en-US" sz="2000" b="1" dirty="0">
                <a:solidFill>
                  <a:srgbClr val="003D64"/>
                </a:solidFill>
              </a:rPr>
              <a:t>Expression of immune- &amp; prostate cancer-related genes</a:t>
            </a:r>
            <a:r>
              <a:rPr lang="en-US" sz="2000" b="1" baseline="30000" dirty="0">
                <a:solidFill>
                  <a:srgbClr val="003D64"/>
                </a:solidFill>
              </a:rPr>
              <a:t>1-3</a:t>
            </a:r>
            <a:endParaRPr lang="en-US" sz="2000" dirty="0"/>
          </a:p>
          <a:p>
            <a:pPr marL="693944" lvl="1" indent="-285750">
              <a:spcBef>
                <a:spcPts val="750"/>
              </a:spcBef>
              <a:buFont typeface="Arial" panose="020B0604020202020204" pitchFamily="34" charset="0"/>
              <a:buChar char="•"/>
            </a:pPr>
            <a:r>
              <a:rPr lang="en-US" sz="2000" b="1" dirty="0">
                <a:solidFill>
                  <a:srgbClr val="003D64"/>
                </a:solidFill>
              </a:rPr>
              <a:t>Gene </a:t>
            </a:r>
            <a:r>
              <a:rPr lang="en-US" sz="2000" b="1" dirty="0">
                <a:solidFill>
                  <a:schemeClr val="tx2"/>
                </a:solidFill>
              </a:rPr>
              <a:t>signatures related to disease progression</a:t>
            </a:r>
            <a:r>
              <a:rPr lang="en-US" sz="2000" b="1" baseline="30000" dirty="0">
                <a:solidFill>
                  <a:schemeClr val="tx2"/>
                </a:solidFill>
              </a:rPr>
              <a:t>3</a:t>
            </a:r>
            <a:endParaRPr lang="en-US" sz="2000" dirty="0">
              <a:solidFill>
                <a:schemeClr val="tx2"/>
              </a:solidFill>
            </a:endParaRPr>
          </a:p>
          <a:p>
            <a:pPr marL="693944" lvl="1" indent="-285750">
              <a:spcBef>
                <a:spcPts val="750"/>
              </a:spcBef>
              <a:buFont typeface="Arial" panose="020B0604020202020204" pitchFamily="34" charset="0"/>
              <a:buChar char="•"/>
            </a:pPr>
            <a:r>
              <a:rPr lang="en-US" sz="2000" b="1" dirty="0">
                <a:solidFill>
                  <a:schemeClr val="tx2"/>
                </a:solidFill>
              </a:rPr>
              <a:t>Transcription of androgen-related genes</a:t>
            </a:r>
            <a:r>
              <a:rPr lang="en-US" sz="2000" baseline="30000" dirty="0">
                <a:solidFill>
                  <a:schemeClr val="tx2"/>
                </a:solidFill>
              </a:rPr>
              <a:t>4</a:t>
            </a:r>
            <a:endParaRPr lang="en-US" sz="2000" b="1" baseline="30000" dirty="0">
              <a:solidFill>
                <a:schemeClr val="tx2"/>
              </a:solidFill>
            </a:endParaRPr>
          </a:p>
          <a:p>
            <a:pPr marL="693944" lvl="1" indent="-285750">
              <a:spcBef>
                <a:spcPts val="750"/>
              </a:spcBef>
              <a:buFont typeface="Arial" panose="020B0604020202020204" pitchFamily="34" charset="0"/>
              <a:buChar char="•"/>
            </a:pPr>
            <a:r>
              <a:rPr lang="en-US" sz="2000" b="1" dirty="0">
                <a:solidFill>
                  <a:schemeClr val="tx2"/>
                </a:solidFill>
              </a:rPr>
              <a:t>Post-transcriptional RNA slice events &amp; associations with disease aggressiveness &amp; treatment resistance</a:t>
            </a:r>
            <a:r>
              <a:rPr lang="en-US" sz="2000" baseline="30000" dirty="0">
                <a:solidFill>
                  <a:schemeClr val="tx2"/>
                </a:solidFill>
              </a:rPr>
              <a:t>5</a:t>
            </a:r>
          </a:p>
          <a:p>
            <a:pPr marL="285750" indent="-285750">
              <a:spcBef>
                <a:spcPts val="750"/>
              </a:spcBef>
              <a:buFont typeface="Arial" panose="020B0604020202020204" pitchFamily="34" charset="0"/>
              <a:buChar char="•"/>
            </a:pPr>
            <a:r>
              <a:rPr lang="en-US" sz="2000" b="1" dirty="0">
                <a:solidFill>
                  <a:schemeClr val="tx2"/>
                </a:solidFill>
              </a:rPr>
              <a:t>Differences in the immune system</a:t>
            </a:r>
          </a:p>
          <a:p>
            <a:pPr marL="693944" lvl="1" indent="-285750">
              <a:spcBef>
                <a:spcPts val="750"/>
              </a:spcBef>
              <a:buFont typeface="Arial" panose="020B0604020202020204" pitchFamily="34" charset="0"/>
              <a:buChar char="•"/>
            </a:pPr>
            <a:r>
              <a:rPr lang="en-US" sz="2000" b="1" dirty="0">
                <a:solidFill>
                  <a:schemeClr val="tx2"/>
                </a:solidFill>
              </a:rPr>
              <a:t>Proportion of white blood cell types</a:t>
            </a:r>
            <a:r>
              <a:rPr lang="en-US" sz="2000" b="1" baseline="30000" dirty="0">
                <a:solidFill>
                  <a:schemeClr val="tx2"/>
                </a:solidFill>
              </a:rPr>
              <a:t>6-8</a:t>
            </a:r>
          </a:p>
          <a:p>
            <a:pPr marL="693944" lvl="1" indent="-285750">
              <a:spcBef>
                <a:spcPts val="750"/>
              </a:spcBef>
              <a:buFont typeface="Arial" panose="020B0604020202020204" pitchFamily="34" charset="0"/>
              <a:buChar char="•"/>
            </a:pPr>
            <a:r>
              <a:rPr lang="en-US" sz="2000" b="1" dirty="0">
                <a:solidFill>
                  <a:schemeClr val="tx2"/>
                </a:solidFill>
              </a:rPr>
              <a:t>Immune responses</a:t>
            </a:r>
            <a:r>
              <a:rPr lang="en-US" sz="2000" b="1" baseline="30000" dirty="0">
                <a:solidFill>
                  <a:schemeClr val="tx2"/>
                </a:solidFill>
              </a:rPr>
              <a:t>9-12</a:t>
            </a:r>
          </a:p>
        </p:txBody>
      </p:sp>
      <p:sp>
        <p:nvSpPr>
          <p:cNvPr id="4" name="TextBox 3"/>
          <p:cNvSpPr txBox="1"/>
          <p:nvPr/>
        </p:nvSpPr>
        <p:spPr>
          <a:xfrm>
            <a:off x="1135949" y="5381625"/>
            <a:ext cx="6245926" cy="553998"/>
          </a:xfrm>
          <a:prstGeom prst="rect">
            <a:avLst/>
          </a:prstGeom>
          <a:noFill/>
        </p:spPr>
        <p:txBody>
          <a:bodyPr wrap="square" rtlCol="0">
            <a:spAutoFit/>
          </a:bodyPr>
          <a:lstStyle/>
          <a:p>
            <a:pPr marL="142875" indent="-142875">
              <a:buAutoNum type="arabicPeriod"/>
            </a:pPr>
            <a:r>
              <a:rPr lang="en-US" sz="750" dirty="0">
                <a:solidFill>
                  <a:schemeClr val="tx2"/>
                </a:solidFill>
              </a:rPr>
              <a:t>Wallace, et al. </a:t>
            </a:r>
            <a:r>
              <a:rPr lang="en-US" sz="750" i="1" dirty="0">
                <a:solidFill>
                  <a:schemeClr val="tx2"/>
                </a:solidFill>
              </a:rPr>
              <a:t>Cancer Re</a:t>
            </a:r>
            <a:r>
              <a:rPr lang="en-US" sz="750" dirty="0">
                <a:solidFill>
                  <a:schemeClr val="tx2"/>
                </a:solidFill>
              </a:rPr>
              <a:t>s 2008;68:927-36. 2. </a:t>
            </a:r>
            <a:r>
              <a:rPr lang="en-US" sz="750" dirty="0" err="1">
                <a:solidFill>
                  <a:schemeClr val="tx2"/>
                </a:solidFill>
              </a:rPr>
              <a:t>Kinseth</a:t>
            </a:r>
            <a:r>
              <a:rPr lang="en-US" sz="750" dirty="0">
                <a:solidFill>
                  <a:schemeClr val="tx2"/>
                </a:solidFill>
              </a:rPr>
              <a:t>, et al. </a:t>
            </a:r>
            <a:r>
              <a:rPr lang="de-DE" sz="750" i="1" dirty="0">
                <a:solidFill>
                  <a:schemeClr val="tx2"/>
                </a:solidFill>
              </a:rPr>
              <a:t>Int J Cancer </a:t>
            </a:r>
            <a:r>
              <a:rPr lang="de-DE" sz="750" dirty="0">
                <a:solidFill>
                  <a:schemeClr val="tx2"/>
                </a:solidFill>
              </a:rPr>
              <a:t>2014; 134:81–91. 3. Yamoah, et al. </a:t>
            </a:r>
            <a:r>
              <a:rPr lang="en-US" sz="750" i="1" dirty="0">
                <a:solidFill>
                  <a:schemeClr val="tx2"/>
                </a:solidFill>
              </a:rPr>
              <a:t>J </a:t>
            </a:r>
            <a:r>
              <a:rPr lang="en-US" sz="750" i="1" dirty="0" err="1">
                <a:solidFill>
                  <a:schemeClr val="tx2"/>
                </a:solidFill>
              </a:rPr>
              <a:t>Clin</a:t>
            </a:r>
            <a:r>
              <a:rPr lang="en-US" sz="750" i="1" dirty="0">
                <a:solidFill>
                  <a:schemeClr val="tx2"/>
                </a:solidFill>
              </a:rPr>
              <a:t> </a:t>
            </a:r>
            <a:r>
              <a:rPr lang="en-US" sz="750" i="1" dirty="0" err="1">
                <a:solidFill>
                  <a:schemeClr val="tx2"/>
                </a:solidFill>
              </a:rPr>
              <a:t>Oncol</a:t>
            </a:r>
            <a:r>
              <a:rPr lang="en-US" sz="750" i="1" dirty="0">
                <a:solidFill>
                  <a:schemeClr val="tx2"/>
                </a:solidFill>
              </a:rPr>
              <a:t> </a:t>
            </a:r>
            <a:r>
              <a:rPr lang="en-US" sz="750" dirty="0">
                <a:solidFill>
                  <a:schemeClr val="tx2"/>
                </a:solidFill>
              </a:rPr>
              <a:t>2015;33:2789-96. </a:t>
            </a:r>
          </a:p>
          <a:p>
            <a:r>
              <a:rPr lang="en-US" sz="750" dirty="0">
                <a:solidFill>
                  <a:schemeClr val="tx2"/>
                </a:solidFill>
              </a:rPr>
              <a:t>4. Wang, et al. </a:t>
            </a:r>
            <a:r>
              <a:rPr lang="en-US" sz="750" i="1" dirty="0">
                <a:solidFill>
                  <a:schemeClr val="tx2"/>
                </a:solidFill>
              </a:rPr>
              <a:t>Prostate Cancer </a:t>
            </a:r>
            <a:r>
              <a:rPr lang="en-US" sz="750" dirty="0">
                <a:solidFill>
                  <a:schemeClr val="tx2"/>
                </a:solidFill>
              </a:rPr>
              <a:t>2013;2013:763569. 5. Wang, et al. </a:t>
            </a:r>
            <a:r>
              <a:rPr lang="en-US" sz="750" i="1" dirty="0">
                <a:solidFill>
                  <a:schemeClr val="tx2"/>
                </a:solidFill>
              </a:rPr>
              <a:t>Nat </a:t>
            </a:r>
            <a:r>
              <a:rPr lang="en-US" sz="750" i="1" dirty="0" err="1">
                <a:solidFill>
                  <a:schemeClr val="tx2"/>
                </a:solidFill>
              </a:rPr>
              <a:t>Commun</a:t>
            </a:r>
            <a:r>
              <a:rPr lang="en-US" sz="750" i="1" dirty="0">
                <a:solidFill>
                  <a:schemeClr val="tx2"/>
                </a:solidFill>
              </a:rPr>
              <a:t> </a:t>
            </a:r>
            <a:r>
              <a:rPr lang="en-US" sz="750" dirty="0">
                <a:solidFill>
                  <a:schemeClr val="tx2"/>
                </a:solidFill>
              </a:rPr>
              <a:t>2017;8:15921. 6. Freedman, et al</a:t>
            </a:r>
            <a:r>
              <a:rPr lang="en-US" sz="750" i="1" dirty="0">
                <a:solidFill>
                  <a:schemeClr val="tx2"/>
                </a:solidFill>
              </a:rPr>
              <a:t>. </a:t>
            </a:r>
            <a:r>
              <a:rPr lang="en-US" sz="750" i="1" dirty="0" err="1">
                <a:solidFill>
                  <a:schemeClr val="tx2"/>
                </a:solidFill>
              </a:rPr>
              <a:t>Int</a:t>
            </a:r>
            <a:r>
              <a:rPr lang="en-US" sz="750" i="1" dirty="0">
                <a:solidFill>
                  <a:schemeClr val="tx2"/>
                </a:solidFill>
              </a:rPr>
              <a:t> J </a:t>
            </a:r>
            <a:r>
              <a:rPr lang="en-US" sz="750" i="1" dirty="0" err="1">
                <a:solidFill>
                  <a:schemeClr val="tx2"/>
                </a:solidFill>
              </a:rPr>
              <a:t>Epidemiol</a:t>
            </a:r>
            <a:r>
              <a:rPr lang="en-US" sz="750" i="1" dirty="0">
                <a:solidFill>
                  <a:schemeClr val="tx2"/>
                </a:solidFill>
              </a:rPr>
              <a:t> </a:t>
            </a:r>
            <a:r>
              <a:rPr lang="en-US" sz="750" dirty="0">
                <a:solidFill>
                  <a:schemeClr val="tx2"/>
                </a:solidFill>
              </a:rPr>
              <a:t>1997;26:757-64. 7. Lim, et al</a:t>
            </a:r>
            <a:r>
              <a:rPr lang="en-US" sz="750" i="1" dirty="0">
                <a:solidFill>
                  <a:schemeClr val="tx2"/>
                </a:solidFill>
              </a:rPr>
              <a:t>. </a:t>
            </a:r>
            <a:r>
              <a:rPr lang="en-US" sz="750" i="1" dirty="0" err="1">
                <a:solidFill>
                  <a:schemeClr val="tx2"/>
                </a:solidFill>
              </a:rPr>
              <a:t>Int</a:t>
            </a:r>
            <a:r>
              <a:rPr lang="en-US" sz="750" i="1" dirty="0">
                <a:solidFill>
                  <a:schemeClr val="tx2"/>
                </a:solidFill>
              </a:rPr>
              <a:t> J Lab </a:t>
            </a:r>
            <a:r>
              <a:rPr lang="en-US" sz="750" i="1" dirty="0" err="1">
                <a:solidFill>
                  <a:schemeClr val="tx2"/>
                </a:solidFill>
              </a:rPr>
              <a:t>Hematol</a:t>
            </a:r>
            <a:r>
              <a:rPr lang="en-US" sz="750" i="1" dirty="0">
                <a:solidFill>
                  <a:schemeClr val="tx2"/>
                </a:solidFill>
              </a:rPr>
              <a:t> </a:t>
            </a:r>
            <a:r>
              <a:rPr lang="en-US" sz="750" dirty="0">
                <a:solidFill>
                  <a:schemeClr val="tx2"/>
                </a:solidFill>
              </a:rPr>
              <a:t>2010;32:590-7.8. Vidal, et al. </a:t>
            </a:r>
            <a:r>
              <a:rPr lang="en-US" sz="750" i="1" dirty="0">
                <a:solidFill>
                  <a:schemeClr val="tx2"/>
                </a:solidFill>
              </a:rPr>
              <a:t>Cancer Causes Control </a:t>
            </a:r>
            <a:r>
              <a:rPr lang="en-US" sz="750" dirty="0">
                <a:solidFill>
                  <a:schemeClr val="tx2"/>
                </a:solidFill>
              </a:rPr>
              <a:t>2018;29:581-8. 9. Keller, et al. </a:t>
            </a:r>
            <a:r>
              <a:rPr lang="de-DE" sz="750" i="1" dirty="0">
                <a:solidFill>
                  <a:schemeClr val="tx2"/>
                </a:solidFill>
              </a:rPr>
              <a:t>Hum Mol Genet </a:t>
            </a:r>
            <a:r>
              <a:rPr lang="de-DE" sz="750" dirty="0">
                <a:solidFill>
                  <a:schemeClr val="tx2"/>
                </a:solidFill>
              </a:rPr>
              <a:t>2014;23:6944-60. </a:t>
            </a:r>
            <a:r>
              <a:rPr lang="en-US" sz="750" dirty="0">
                <a:solidFill>
                  <a:schemeClr val="tx2"/>
                </a:solidFill>
              </a:rPr>
              <a:t>10. Longo, </a:t>
            </a:r>
            <a:r>
              <a:rPr lang="en-US" sz="750" dirty="0" err="1">
                <a:solidFill>
                  <a:schemeClr val="tx2"/>
                </a:solidFill>
              </a:rPr>
              <a:t>etl</a:t>
            </a:r>
            <a:r>
              <a:rPr lang="en-US" sz="750" dirty="0">
                <a:solidFill>
                  <a:schemeClr val="tx2"/>
                </a:solidFill>
              </a:rPr>
              <a:t> al. </a:t>
            </a:r>
            <a:r>
              <a:rPr lang="en-US" sz="750" i="1" dirty="0">
                <a:solidFill>
                  <a:schemeClr val="tx2"/>
                </a:solidFill>
              </a:rPr>
              <a:t>J </a:t>
            </a:r>
            <a:r>
              <a:rPr lang="en-US" sz="750" i="1" dirty="0" err="1">
                <a:solidFill>
                  <a:schemeClr val="tx2"/>
                </a:solidFill>
              </a:rPr>
              <a:t>Transl</a:t>
            </a:r>
            <a:r>
              <a:rPr lang="en-US" sz="750" i="1" dirty="0">
                <a:solidFill>
                  <a:schemeClr val="tx2"/>
                </a:solidFill>
              </a:rPr>
              <a:t> Med </a:t>
            </a:r>
            <a:r>
              <a:rPr lang="en-US" sz="750" dirty="0">
                <a:solidFill>
                  <a:schemeClr val="tx2"/>
                </a:solidFill>
              </a:rPr>
              <a:t>2012;10:113. 11. Sugimoto, et al. </a:t>
            </a:r>
            <a:r>
              <a:rPr lang="en-US" sz="750" i="1" dirty="0" err="1">
                <a:solidFill>
                  <a:schemeClr val="tx2"/>
                </a:solidFill>
              </a:rPr>
              <a:t>Hepatology</a:t>
            </a:r>
            <a:r>
              <a:rPr lang="en-US" sz="750" dirty="0">
                <a:solidFill>
                  <a:schemeClr val="tx2"/>
                </a:solidFill>
              </a:rPr>
              <a:t> 2003;37:590-9. 12. </a:t>
            </a:r>
            <a:r>
              <a:rPr lang="en-US" sz="750" dirty="0" err="1">
                <a:solidFill>
                  <a:schemeClr val="tx2"/>
                </a:solidFill>
              </a:rPr>
              <a:t>Rayford</a:t>
            </a:r>
            <a:r>
              <a:rPr lang="en-US" sz="750" dirty="0">
                <a:solidFill>
                  <a:schemeClr val="tx2"/>
                </a:solidFill>
              </a:rPr>
              <a:t>, et al. </a:t>
            </a:r>
            <a:r>
              <a:rPr lang="en-US" sz="750" i="1" dirty="0">
                <a:solidFill>
                  <a:schemeClr val="tx2"/>
                </a:solidFill>
              </a:rPr>
              <a:t>J </a:t>
            </a:r>
            <a:r>
              <a:rPr lang="en-US" sz="750" i="1" dirty="0" err="1">
                <a:solidFill>
                  <a:schemeClr val="tx2"/>
                </a:solidFill>
              </a:rPr>
              <a:t>Urol</a:t>
            </a:r>
            <a:r>
              <a:rPr lang="en-US" sz="750" i="1" dirty="0">
                <a:solidFill>
                  <a:schemeClr val="tx2"/>
                </a:solidFill>
              </a:rPr>
              <a:t> </a:t>
            </a:r>
            <a:r>
              <a:rPr lang="en-US" sz="750" dirty="0">
                <a:solidFill>
                  <a:schemeClr val="tx2"/>
                </a:solidFill>
              </a:rPr>
              <a:t>2018;199(4S Supplement):PD56-01.</a:t>
            </a:r>
            <a:endParaRPr lang="en-US" sz="750" dirty="0">
              <a:solidFill>
                <a:schemeClr val="tx2"/>
              </a:solidFill>
              <a:cs typeface="Arial" panose="020B0604020202020204" pitchFamily="34" charset="0"/>
            </a:endParaRPr>
          </a:p>
        </p:txBody>
      </p:sp>
      <p:sp>
        <p:nvSpPr>
          <p:cNvPr id="5" name="TextBox 4"/>
          <p:cNvSpPr txBox="1"/>
          <p:nvPr/>
        </p:nvSpPr>
        <p:spPr>
          <a:xfrm>
            <a:off x="428625" y="843975"/>
            <a:ext cx="6953250" cy="584775"/>
          </a:xfrm>
          <a:prstGeom prst="rect">
            <a:avLst/>
          </a:prstGeom>
          <a:noFill/>
        </p:spPr>
        <p:txBody>
          <a:bodyPr wrap="square" rtlCol="0">
            <a:spAutoFit/>
          </a:bodyPr>
          <a:lstStyle/>
          <a:p>
            <a:r>
              <a:rPr lang="en-US" sz="3200" dirty="0" smtClean="0"/>
              <a:t>What explains this disparity in outcome?</a:t>
            </a:r>
            <a:endParaRPr lang="en-US" sz="3200" dirty="0"/>
          </a:p>
        </p:txBody>
      </p:sp>
    </p:spTree>
    <p:extLst>
      <p:ext uri="{BB962C8B-B14F-4D97-AF65-F5344CB8AC3E}">
        <p14:creationId xmlns:p14="http://schemas.microsoft.com/office/powerpoint/2010/main" val="52981644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8686800" cy="1325563"/>
          </a:xfrm>
        </p:spPr>
        <p:txBody>
          <a:bodyPr/>
          <a:lstStyle/>
          <a:p>
            <a:r>
              <a:rPr lang="en-US" dirty="0" err="1" smtClean="0"/>
              <a:t>Abiraterone</a:t>
            </a:r>
            <a:r>
              <a:rPr lang="en-US" dirty="0" smtClean="0"/>
              <a:t> outcomes: Prospective </a:t>
            </a:r>
            <a:r>
              <a:rPr lang="en-US" dirty="0" err="1" smtClean="0"/>
              <a:t>AbiRace</a:t>
            </a:r>
            <a:r>
              <a:rPr lang="en-US" dirty="0" smtClean="0"/>
              <a:t> Study</a:t>
            </a:r>
            <a:endParaRPr lang="en-US" dirty="0"/>
          </a:p>
        </p:txBody>
      </p:sp>
      <p:pic>
        <p:nvPicPr>
          <p:cNvPr id="4" name="Content Placeholder 3" descr="C:\Users\ma155\Desktop\AbiRace Manuscript Figure - White 20200312.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33600"/>
            <a:ext cx="4351338" cy="4351338"/>
          </a:xfrm>
          <a:prstGeom prst="rect">
            <a:avLst/>
          </a:prstGeom>
          <a:noFill/>
          <a:ln>
            <a:noFill/>
          </a:ln>
        </p:spPr>
      </p:pic>
      <p:pic>
        <p:nvPicPr>
          <p:cNvPr id="5" name="Picture 4" descr="C:\Users\ma155\Desktop\AbiRace Manuscript Figure - Black 20200312.png"/>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23269"/>
            <a:ext cx="4572000" cy="4572000"/>
          </a:xfrm>
          <a:prstGeom prst="rect">
            <a:avLst/>
          </a:prstGeom>
          <a:noFill/>
          <a:ln>
            <a:noFill/>
          </a:ln>
        </p:spPr>
      </p:pic>
      <p:sp>
        <p:nvSpPr>
          <p:cNvPr id="6" name="TextBox 5"/>
          <p:cNvSpPr txBox="1"/>
          <p:nvPr/>
        </p:nvSpPr>
        <p:spPr>
          <a:xfrm>
            <a:off x="1066800" y="1542812"/>
            <a:ext cx="2514600" cy="369332"/>
          </a:xfrm>
          <a:prstGeom prst="rect">
            <a:avLst/>
          </a:prstGeom>
          <a:noFill/>
        </p:spPr>
        <p:txBody>
          <a:bodyPr wrap="square" rtlCol="0">
            <a:spAutoFit/>
          </a:bodyPr>
          <a:lstStyle/>
          <a:p>
            <a:r>
              <a:rPr lang="en-US" dirty="0" smtClean="0"/>
              <a:t>White Men with </a:t>
            </a:r>
            <a:r>
              <a:rPr lang="en-US" dirty="0" err="1" smtClean="0"/>
              <a:t>mCRPC</a:t>
            </a:r>
            <a:endParaRPr lang="en-US" dirty="0"/>
          </a:p>
        </p:txBody>
      </p:sp>
      <p:sp>
        <p:nvSpPr>
          <p:cNvPr id="7" name="TextBox 6"/>
          <p:cNvSpPr txBox="1"/>
          <p:nvPr/>
        </p:nvSpPr>
        <p:spPr>
          <a:xfrm>
            <a:off x="5524500" y="1542812"/>
            <a:ext cx="2514600" cy="369332"/>
          </a:xfrm>
          <a:prstGeom prst="rect">
            <a:avLst/>
          </a:prstGeom>
          <a:noFill/>
        </p:spPr>
        <p:txBody>
          <a:bodyPr wrap="square" rtlCol="0">
            <a:spAutoFit/>
          </a:bodyPr>
          <a:lstStyle/>
          <a:p>
            <a:r>
              <a:rPr lang="en-US" dirty="0" smtClean="0"/>
              <a:t>Black Men with </a:t>
            </a:r>
            <a:r>
              <a:rPr lang="en-US" dirty="0" err="1" smtClean="0"/>
              <a:t>mCRPC</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74043943"/>
              </p:ext>
            </p:extLst>
          </p:nvPr>
        </p:nvGraphicFramePr>
        <p:xfrm>
          <a:off x="5105400" y="4160547"/>
          <a:ext cx="3140075" cy="782828"/>
        </p:xfrm>
        <a:graphic>
          <a:graphicData uri="http://schemas.openxmlformats.org/drawingml/2006/table">
            <a:tbl>
              <a:tblPr firstRow="1" firstCol="1" bandRow="1">
                <a:tableStyleId>{5C22544A-7EE6-4342-B048-85BDC9FD1C3A}</a:tableStyleId>
              </a:tblPr>
              <a:tblGrid>
                <a:gridCol w="1425575">
                  <a:extLst>
                    <a:ext uri="{9D8B030D-6E8A-4147-A177-3AD203B41FA5}">
                      <a16:colId xmlns:a16="http://schemas.microsoft.com/office/drawing/2014/main" val="1480287224"/>
                    </a:ext>
                  </a:extLst>
                </a:gridCol>
                <a:gridCol w="1714500">
                  <a:extLst>
                    <a:ext uri="{9D8B030D-6E8A-4147-A177-3AD203B41FA5}">
                      <a16:colId xmlns:a16="http://schemas.microsoft.com/office/drawing/2014/main" val="4000767049"/>
                    </a:ext>
                  </a:extLst>
                </a:gridCol>
              </a:tblGrid>
              <a:tr h="172720">
                <a:tc>
                  <a:txBody>
                    <a:bodyPr/>
                    <a:lstStyle/>
                    <a:p>
                      <a:pPr marL="0" marR="0" algn="l">
                        <a:lnSpc>
                          <a:spcPct val="107000"/>
                        </a:lnSpc>
                        <a:spcBef>
                          <a:spcPts val="0"/>
                        </a:spcBef>
                        <a:spcAft>
                          <a:spcPts val="0"/>
                        </a:spcAft>
                      </a:pPr>
                      <a:r>
                        <a:rPr lang="en-US" sz="1200" dirty="0">
                          <a:effectLst/>
                        </a:rPr>
                        <a:t> </a:t>
                      </a:r>
                      <a:r>
                        <a:rPr lang="en-US" sz="1100" dirty="0">
                          <a:effectLst/>
                        </a:rPr>
                        <a:t>Median (</a:t>
                      </a:r>
                      <a:r>
                        <a:rPr lang="en-US" sz="1100" dirty="0" err="1">
                          <a:effectLst/>
                        </a:rPr>
                        <a:t>mo</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Black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4158674"/>
                  </a:ext>
                </a:extLst>
              </a:tr>
              <a:tr h="172720">
                <a:tc>
                  <a:txBody>
                    <a:bodyPr/>
                    <a:lstStyle/>
                    <a:p>
                      <a:pPr marL="0" marR="0" algn="l">
                        <a:lnSpc>
                          <a:spcPct val="107000"/>
                        </a:lnSpc>
                        <a:spcBef>
                          <a:spcPts val="0"/>
                        </a:spcBef>
                        <a:spcAft>
                          <a:spcPts val="0"/>
                        </a:spcAft>
                      </a:pPr>
                      <a:r>
                        <a:rPr lang="en-US" sz="1100">
                          <a:effectLst/>
                        </a:rPr>
                        <a:t>rPFS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16.6 (95% CI 12.6 </a:t>
                      </a:r>
                      <a:r>
                        <a:rPr lang="en-US" sz="1200">
                          <a:effectLst/>
                        </a:rPr>
                        <a:t>–</a:t>
                      </a:r>
                      <a:r>
                        <a:rPr lang="en-US" sz="1100">
                          <a:effectLst/>
                        </a:rPr>
                        <a:t> 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5201262"/>
                  </a:ext>
                </a:extLst>
              </a:tr>
              <a:tr h="172720">
                <a:tc>
                  <a:txBody>
                    <a:bodyPr/>
                    <a:lstStyle/>
                    <a:p>
                      <a:pPr marL="0" marR="0" algn="l">
                        <a:lnSpc>
                          <a:spcPct val="107000"/>
                        </a:lnSpc>
                        <a:spcBef>
                          <a:spcPts val="0"/>
                        </a:spcBef>
                        <a:spcAft>
                          <a:spcPts val="0"/>
                        </a:spcAft>
                      </a:pPr>
                      <a:r>
                        <a:rPr lang="en-US" sz="1100" dirty="0">
                          <a:effectLst/>
                        </a:rPr>
                        <a:t>TTP </a:t>
                      </a:r>
                      <a:r>
                        <a:rPr lang="en-US" sz="1100" dirty="0" smtClean="0">
                          <a:effectLst/>
                        </a:rPr>
                        <a:t>(PSA)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16.6 (95% CI 11.5 </a:t>
                      </a:r>
                      <a:r>
                        <a:rPr lang="en-US" sz="1200">
                          <a:effectLst/>
                        </a:rPr>
                        <a:t>– NR</a:t>
                      </a: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53344"/>
                  </a:ext>
                </a:extLst>
              </a:tr>
              <a:tr h="172720">
                <a:tc>
                  <a:txBody>
                    <a:bodyPr/>
                    <a:lstStyle/>
                    <a:p>
                      <a:pPr marL="0" marR="0" algn="l">
                        <a:lnSpc>
                          <a:spcPct val="107000"/>
                        </a:lnSpc>
                        <a:spcBef>
                          <a:spcPts val="0"/>
                        </a:spcBef>
                        <a:spcAft>
                          <a:spcPts val="0"/>
                        </a:spcAft>
                      </a:pPr>
                      <a:r>
                        <a:rPr lang="en-US" sz="1100">
                          <a:effectLst/>
                        </a:rPr>
                        <a:t>Overall survival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dirty="0">
                          <a:effectLst/>
                        </a:rPr>
                        <a:t>35.9 (95% CI 24.5 </a:t>
                      </a:r>
                      <a:r>
                        <a:rPr lang="en-US" sz="1200" dirty="0">
                          <a:effectLst/>
                        </a:rPr>
                        <a:t>–</a:t>
                      </a:r>
                      <a:r>
                        <a:rPr lang="en-US" sz="1100" dirty="0">
                          <a:effectLst/>
                        </a:rPr>
                        <a:t> 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907524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28541617"/>
              </p:ext>
            </p:extLst>
          </p:nvPr>
        </p:nvGraphicFramePr>
        <p:xfrm>
          <a:off x="533400" y="4132627"/>
          <a:ext cx="3140075" cy="750190"/>
        </p:xfrm>
        <a:graphic>
          <a:graphicData uri="http://schemas.openxmlformats.org/drawingml/2006/table">
            <a:tbl>
              <a:tblPr firstRow="1" firstCol="1" bandRow="1">
                <a:tableStyleId>{5C22544A-7EE6-4342-B048-85BDC9FD1C3A}</a:tableStyleId>
              </a:tblPr>
              <a:tblGrid>
                <a:gridCol w="1425575">
                  <a:extLst>
                    <a:ext uri="{9D8B030D-6E8A-4147-A177-3AD203B41FA5}">
                      <a16:colId xmlns:a16="http://schemas.microsoft.com/office/drawing/2014/main" val="302865882"/>
                    </a:ext>
                  </a:extLst>
                </a:gridCol>
                <a:gridCol w="1714500">
                  <a:extLst>
                    <a:ext uri="{9D8B030D-6E8A-4147-A177-3AD203B41FA5}">
                      <a16:colId xmlns:a16="http://schemas.microsoft.com/office/drawing/2014/main" val="3662326140"/>
                    </a:ext>
                  </a:extLst>
                </a:gridCol>
              </a:tblGrid>
              <a:tr h="172720">
                <a:tc>
                  <a:txBody>
                    <a:bodyPr/>
                    <a:lstStyle/>
                    <a:p>
                      <a:pPr marL="0" marR="0" algn="l">
                        <a:lnSpc>
                          <a:spcPct val="107000"/>
                        </a:lnSpc>
                        <a:spcBef>
                          <a:spcPts val="0"/>
                        </a:spcBef>
                        <a:spcAft>
                          <a:spcPts val="0"/>
                        </a:spcAft>
                      </a:pPr>
                      <a:r>
                        <a:rPr lang="en-US" sz="1100">
                          <a:effectLst/>
                        </a:rPr>
                        <a:t>Median (mo)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White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6382350"/>
                  </a:ext>
                </a:extLst>
              </a:tr>
              <a:tr h="172720">
                <a:tc>
                  <a:txBody>
                    <a:bodyPr/>
                    <a:lstStyle/>
                    <a:p>
                      <a:pPr marL="0" marR="0" algn="l">
                        <a:lnSpc>
                          <a:spcPct val="107000"/>
                        </a:lnSpc>
                        <a:spcBef>
                          <a:spcPts val="0"/>
                        </a:spcBef>
                        <a:spcAft>
                          <a:spcPts val="0"/>
                        </a:spcAft>
                      </a:pPr>
                      <a:r>
                        <a:rPr lang="en-US" sz="1100">
                          <a:effectLst/>
                        </a:rPr>
                        <a:t>rPFS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16.8 (95% CI 11 </a:t>
                      </a:r>
                      <a:r>
                        <a:rPr lang="en-US" sz="1200">
                          <a:effectLst/>
                        </a:rPr>
                        <a:t>–</a:t>
                      </a:r>
                      <a:r>
                        <a:rPr lang="en-US" sz="1100">
                          <a:effectLst/>
                        </a:rPr>
                        <a:t> 33.7)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63404824"/>
                  </a:ext>
                </a:extLst>
              </a:tr>
              <a:tr h="172720">
                <a:tc>
                  <a:txBody>
                    <a:bodyPr/>
                    <a:lstStyle/>
                    <a:p>
                      <a:pPr marL="0" marR="0" algn="l">
                        <a:lnSpc>
                          <a:spcPct val="107000"/>
                        </a:lnSpc>
                        <a:spcBef>
                          <a:spcPts val="0"/>
                        </a:spcBef>
                        <a:spcAft>
                          <a:spcPts val="0"/>
                        </a:spcAft>
                      </a:pPr>
                      <a:r>
                        <a:rPr lang="en-US" sz="1100" dirty="0" smtClean="0">
                          <a:effectLst/>
                        </a:rPr>
                        <a:t>TTP (PSA)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a:effectLst/>
                        </a:rPr>
                        <a:t>11.5 (95% CI 8.5 </a:t>
                      </a:r>
                      <a:r>
                        <a:rPr lang="en-US" sz="1200">
                          <a:effectLst/>
                        </a:rPr>
                        <a:t>–</a:t>
                      </a:r>
                      <a:r>
                        <a:rPr lang="en-US" sz="1100">
                          <a:effectLst/>
                        </a:rPr>
                        <a:t> 19.3)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5203920"/>
                  </a:ext>
                </a:extLst>
              </a:tr>
              <a:tr h="172720">
                <a:tc>
                  <a:txBody>
                    <a:bodyPr/>
                    <a:lstStyle/>
                    <a:p>
                      <a:pPr marL="0" marR="0" algn="l">
                        <a:lnSpc>
                          <a:spcPct val="107000"/>
                        </a:lnSpc>
                        <a:spcBef>
                          <a:spcPts val="0"/>
                        </a:spcBef>
                        <a:spcAft>
                          <a:spcPts val="0"/>
                        </a:spcAft>
                      </a:pPr>
                      <a:r>
                        <a:rPr lang="en-US" sz="1100">
                          <a:effectLst/>
                        </a:rPr>
                        <a:t>Overall survival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Bef>
                          <a:spcPts val="0"/>
                        </a:spcBef>
                        <a:spcAft>
                          <a:spcPts val="0"/>
                        </a:spcAft>
                      </a:pPr>
                      <a:r>
                        <a:rPr lang="en-US" sz="1100" dirty="0">
                          <a:effectLst/>
                        </a:rPr>
                        <a:t>35.7 (95% CI 27.1 – NR)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3718364"/>
                  </a:ext>
                </a:extLst>
              </a:tr>
            </a:tbl>
          </a:graphicData>
        </a:graphic>
      </p:graphicFrame>
      <p:sp>
        <p:nvSpPr>
          <p:cNvPr id="10" name="TextBox 9"/>
          <p:cNvSpPr txBox="1"/>
          <p:nvPr/>
        </p:nvSpPr>
        <p:spPr>
          <a:xfrm>
            <a:off x="5334000" y="6484938"/>
            <a:ext cx="3733800" cy="369332"/>
          </a:xfrm>
          <a:prstGeom prst="rect">
            <a:avLst/>
          </a:prstGeom>
          <a:noFill/>
        </p:spPr>
        <p:txBody>
          <a:bodyPr wrap="square" rtlCol="0">
            <a:spAutoFit/>
          </a:bodyPr>
          <a:lstStyle/>
          <a:p>
            <a:r>
              <a:rPr lang="en-US" dirty="0" smtClean="0"/>
              <a:t>George DJ…Armstrong AJ submitted</a:t>
            </a:r>
            <a:endParaRPr lang="en-US" dirty="0"/>
          </a:p>
        </p:txBody>
      </p:sp>
    </p:spTree>
    <p:extLst>
      <p:ext uri="{BB962C8B-B14F-4D97-AF65-F5344CB8AC3E}">
        <p14:creationId xmlns:p14="http://schemas.microsoft.com/office/powerpoint/2010/main" val="866440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 Changes with </a:t>
            </a:r>
            <a:r>
              <a:rPr lang="en-US" dirty="0" err="1" smtClean="0"/>
              <a:t>Abiraterone</a:t>
            </a:r>
            <a:r>
              <a:rPr lang="en-US" dirty="0" smtClean="0"/>
              <a:t> by Race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3450483"/>
              </p:ext>
            </p:extLst>
          </p:nvPr>
        </p:nvGraphicFramePr>
        <p:xfrm>
          <a:off x="1468315" y="2098392"/>
          <a:ext cx="5715000" cy="2054479"/>
        </p:xfrm>
        <a:graphic>
          <a:graphicData uri="http://schemas.openxmlformats.org/drawingml/2006/table">
            <a:tbl>
              <a:tblPr firstRow="1" firstCol="1" bandRow="1">
                <a:tableStyleId>{5C22544A-7EE6-4342-B048-85BDC9FD1C3A}</a:tableStyleId>
              </a:tblPr>
              <a:tblGrid>
                <a:gridCol w="2069819">
                  <a:extLst>
                    <a:ext uri="{9D8B030D-6E8A-4147-A177-3AD203B41FA5}">
                      <a16:colId xmlns:a16="http://schemas.microsoft.com/office/drawing/2014/main" val="738600303"/>
                    </a:ext>
                  </a:extLst>
                </a:gridCol>
                <a:gridCol w="1774130">
                  <a:extLst>
                    <a:ext uri="{9D8B030D-6E8A-4147-A177-3AD203B41FA5}">
                      <a16:colId xmlns:a16="http://schemas.microsoft.com/office/drawing/2014/main" val="611793739"/>
                    </a:ext>
                  </a:extLst>
                </a:gridCol>
                <a:gridCol w="1871051">
                  <a:extLst>
                    <a:ext uri="{9D8B030D-6E8A-4147-A177-3AD203B41FA5}">
                      <a16:colId xmlns:a16="http://schemas.microsoft.com/office/drawing/2014/main" val="4291196325"/>
                    </a:ext>
                  </a:extLst>
                </a:gridCol>
              </a:tblGrid>
              <a:tr h="182880">
                <a:tc>
                  <a:txBody>
                    <a:bodyPr/>
                    <a:lstStyle/>
                    <a:p>
                      <a:pPr marL="0" marR="0">
                        <a:lnSpc>
                          <a:spcPct val="107000"/>
                        </a:lnSpc>
                        <a:spcBef>
                          <a:spcPts val="0"/>
                        </a:spcBef>
                        <a:spcAft>
                          <a:spcPts val="800"/>
                        </a:spcAft>
                      </a:pPr>
                      <a:r>
                        <a:rPr lang="en-US" sz="18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dirty="0">
                          <a:effectLst/>
                        </a:rPr>
                        <a:t>% Black (95%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 White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5290738"/>
                  </a:ext>
                </a:extLst>
              </a:tr>
              <a:tr h="182880">
                <a:tc>
                  <a:txBody>
                    <a:bodyPr/>
                    <a:lstStyle/>
                    <a:p>
                      <a:pPr marL="0" marR="0">
                        <a:lnSpc>
                          <a:spcPct val="107000"/>
                        </a:lnSpc>
                        <a:spcBef>
                          <a:spcPts val="0"/>
                        </a:spcBef>
                        <a:spcAft>
                          <a:spcPts val="800"/>
                        </a:spcAft>
                      </a:pPr>
                      <a:r>
                        <a:rPr lang="en-US" sz="1800" u="sng">
                          <a:effectLst/>
                        </a:rPr>
                        <a:t>&gt;</a:t>
                      </a:r>
                      <a:r>
                        <a:rPr lang="en-US" sz="1800">
                          <a:effectLst/>
                        </a:rPr>
                        <a:t>30% PSA Decline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82 (0.69, 0.91)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78 (0.64, 0.88)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3860196"/>
                  </a:ext>
                </a:extLst>
              </a:tr>
              <a:tr h="182880">
                <a:tc>
                  <a:txBody>
                    <a:bodyPr/>
                    <a:lstStyle/>
                    <a:p>
                      <a:pPr marL="0" marR="0">
                        <a:lnSpc>
                          <a:spcPct val="107000"/>
                        </a:lnSpc>
                        <a:spcBef>
                          <a:spcPts val="0"/>
                        </a:spcBef>
                        <a:spcAft>
                          <a:spcPts val="800"/>
                        </a:spcAft>
                      </a:pPr>
                      <a:r>
                        <a:rPr lang="en-US" sz="1800" u="sng">
                          <a:effectLst/>
                        </a:rPr>
                        <a:t>&gt;</a:t>
                      </a:r>
                      <a:r>
                        <a:rPr lang="en-US" sz="1800">
                          <a:effectLst/>
                        </a:rPr>
                        <a:t>50% PSA Decline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74 (0.60, 0.85)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66 (0.51, 0.79)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7326911"/>
                  </a:ext>
                </a:extLst>
              </a:tr>
              <a:tr h="182880">
                <a:tc>
                  <a:txBody>
                    <a:bodyPr/>
                    <a:lstStyle/>
                    <a:p>
                      <a:pPr marL="0" marR="0">
                        <a:lnSpc>
                          <a:spcPct val="107000"/>
                        </a:lnSpc>
                        <a:spcBef>
                          <a:spcPts val="0"/>
                        </a:spcBef>
                        <a:spcAft>
                          <a:spcPts val="800"/>
                        </a:spcAft>
                      </a:pPr>
                      <a:r>
                        <a:rPr lang="en-US" sz="1800" u="sng">
                          <a:effectLst/>
                        </a:rPr>
                        <a:t>&gt;</a:t>
                      </a:r>
                      <a:r>
                        <a:rPr lang="en-US" sz="1800">
                          <a:effectLst/>
                        </a:rPr>
                        <a:t>90% PSA Decline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48 (0.34, 0.63)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38 (0.25, 0.53)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0039318"/>
                  </a:ext>
                </a:extLst>
              </a:tr>
              <a:tr h="182880">
                <a:tc>
                  <a:txBody>
                    <a:bodyPr/>
                    <a:lstStyle/>
                    <a:p>
                      <a:pPr marL="0" marR="0">
                        <a:lnSpc>
                          <a:spcPct val="107000"/>
                        </a:lnSpc>
                        <a:spcBef>
                          <a:spcPts val="0"/>
                        </a:spcBef>
                        <a:spcAft>
                          <a:spcPts val="800"/>
                        </a:spcAft>
                      </a:pPr>
                      <a:r>
                        <a:rPr lang="en-US" sz="1800">
                          <a:effectLst/>
                        </a:rPr>
                        <a:t>No PSA Decline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4 (0.004, 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10 (0.03, 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9364044"/>
                  </a:ext>
                </a:extLst>
              </a:tr>
              <a:tr h="182880">
                <a:tc>
                  <a:txBody>
                    <a:bodyPr/>
                    <a:lstStyle/>
                    <a:p>
                      <a:pPr marL="0" marR="0">
                        <a:lnSpc>
                          <a:spcPct val="107000"/>
                        </a:lnSpc>
                        <a:spcBef>
                          <a:spcPts val="0"/>
                        </a:spcBef>
                        <a:spcAft>
                          <a:spcPts val="800"/>
                        </a:spcAft>
                      </a:pPr>
                      <a:r>
                        <a:rPr lang="en-US" sz="1800">
                          <a:effectLst/>
                        </a:rPr>
                        <a:t>PSA &lt; 0.1 ng/ml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18 (0.1, 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8 (0.02, 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1143128"/>
                  </a:ext>
                </a:extLst>
              </a:tr>
              <a:tr h="0">
                <a:tc>
                  <a:txBody>
                    <a:bodyPr/>
                    <a:lstStyle/>
                    <a:p>
                      <a:pPr marL="0" marR="0">
                        <a:lnSpc>
                          <a:spcPct val="107000"/>
                        </a:lnSpc>
                        <a:spcBef>
                          <a:spcPts val="0"/>
                        </a:spcBef>
                        <a:spcAft>
                          <a:spcPts val="800"/>
                        </a:spcAft>
                      </a:pPr>
                      <a:r>
                        <a:rPr lang="en-US" sz="1800" dirty="0">
                          <a:effectLst/>
                        </a:rPr>
                        <a:t>PSA &lt; 0.2 ng/ml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800"/>
                        </a:spcAft>
                      </a:pPr>
                      <a:r>
                        <a:rPr lang="en-US" sz="1800">
                          <a:effectLst/>
                        </a:rPr>
                        <a:t>26 (0.14, 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10 (0.03, 0.21)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5553741"/>
                  </a:ext>
                </a:extLst>
              </a:tr>
            </a:tbl>
          </a:graphicData>
        </a:graphic>
      </p:graphicFrame>
      <p:sp>
        <p:nvSpPr>
          <p:cNvPr id="5" name="Rectangle 1"/>
          <p:cNvSpPr>
            <a:spLocks noChangeArrowheads="1"/>
          </p:cNvSpPr>
          <p:nvPr/>
        </p:nvSpPr>
        <p:spPr bwMode="auto">
          <a:xfrm>
            <a:off x="152400" y="545874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Noteworthy-Light"/>
              </a:rPr>
              <a:t>Table 2: Proportion of PSA decline from baseline for Black and white men with </a:t>
            </a:r>
            <a:r>
              <a:rPr kumimoji="0" lang="en-US" altLang="en-US" sz="12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Noteworthy-Light"/>
              </a:rPr>
              <a:t>mCRPC</a:t>
            </a:r>
            <a:r>
              <a:rPr kumimoji="0" lang="en-US" altLang="en-U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Noteworthy-Light"/>
              </a:rPr>
              <a:t> treated with AAP.</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5334000" y="6484938"/>
            <a:ext cx="3733800" cy="369332"/>
          </a:xfrm>
          <a:prstGeom prst="rect">
            <a:avLst/>
          </a:prstGeom>
          <a:noFill/>
        </p:spPr>
        <p:txBody>
          <a:bodyPr wrap="square" rtlCol="0">
            <a:spAutoFit/>
          </a:bodyPr>
          <a:lstStyle/>
          <a:p>
            <a:r>
              <a:rPr lang="en-US" dirty="0" smtClean="0"/>
              <a:t>George DJ…Armstrong AJ submitted</a:t>
            </a:r>
            <a:endParaRPr lang="en-US" dirty="0"/>
          </a:p>
        </p:txBody>
      </p:sp>
    </p:spTree>
    <p:extLst>
      <p:ext uri="{BB962C8B-B14F-4D97-AF65-F5344CB8AC3E}">
        <p14:creationId xmlns:p14="http://schemas.microsoft.com/office/powerpoint/2010/main" val="1372987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Abiraterone</a:t>
            </a:r>
            <a:r>
              <a:rPr lang="en-US" dirty="0" smtClean="0"/>
              <a:t> Toxicities Differ by Race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864711"/>
              </p:ext>
            </p:extLst>
          </p:nvPr>
        </p:nvGraphicFramePr>
        <p:xfrm>
          <a:off x="1143000" y="1371600"/>
          <a:ext cx="5912059" cy="4964684"/>
        </p:xfrm>
        <a:graphic>
          <a:graphicData uri="http://schemas.openxmlformats.org/drawingml/2006/table">
            <a:tbl>
              <a:tblPr firstRow="1" firstCol="1" bandRow="1">
                <a:tableStyleId>{5C22544A-7EE6-4342-B048-85BDC9FD1C3A}</a:tableStyleId>
              </a:tblPr>
              <a:tblGrid>
                <a:gridCol w="1931694">
                  <a:extLst>
                    <a:ext uri="{9D8B030D-6E8A-4147-A177-3AD203B41FA5}">
                      <a16:colId xmlns:a16="http://schemas.microsoft.com/office/drawing/2014/main" val="2545794173"/>
                    </a:ext>
                  </a:extLst>
                </a:gridCol>
                <a:gridCol w="625983">
                  <a:extLst>
                    <a:ext uri="{9D8B030D-6E8A-4147-A177-3AD203B41FA5}">
                      <a16:colId xmlns:a16="http://schemas.microsoft.com/office/drawing/2014/main" val="2557445882"/>
                    </a:ext>
                  </a:extLst>
                </a:gridCol>
                <a:gridCol w="625983">
                  <a:extLst>
                    <a:ext uri="{9D8B030D-6E8A-4147-A177-3AD203B41FA5}">
                      <a16:colId xmlns:a16="http://schemas.microsoft.com/office/drawing/2014/main" val="2312731763"/>
                    </a:ext>
                  </a:extLst>
                </a:gridCol>
                <a:gridCol w="682890">
                  <a:extLst>
                    <a:ext uri="{9D8B030D-6E8A-4147-A177-3AD203B41FA5}">
                      <a16:colId xmlns:a16="http://schemas.microsoft.com/office/drawing/2014/main" val="1884447400"/>
                    </a:ext>
                  </a:extLst>
                </a:gridCol>
                <a:gridCol w="682890">
                  <a:extLst>
                    <a:ext uri="{9D8B030D-6E8A-4147-A177-3AD203B41FA5}">
                      <a16:colId xmlns:a16="http://schemas.microsoft.com/office/drawing/2014/main" val="3658637918"/>
                    </a:ext>
                  </a:extLst>
                </a:gridCol>
                <a:gridCol w="682890">
                  <a:extLst>
                    <a:ext uri="{9D8B030D-6E8A-4147-A177-3AD203B41FA5}">
                      <a16:colId xmlns:a16="http://schemas.microsoft.com/office/drawing/2014/main" val="334745885"/>
                    </a:ext>
                  </a:extLst>
                </a:gridCol>
                <a:gridCol w="679729">
                  <a:extLst>
                    <a:ext uri="{9D8B030D-6E8A-4147-A177-3AD203B41FA5}">
                      <a16:colId xmlns:a16="http://schemas.microsoft.com/office/drawing/2014/main" val="3487685210"/>
                    </a:ext>
                  </a:extLst>
                </a:gridCol>
              </a:tblGrid>
              <a:tr h="150046">
                <a:tc>
                  <a:txBody>
                    <a:bodyPr/>
                    <a:lstStyle/>
                    <a:p>
                      <a:pPr marL="0" marR="0">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gridSpan="3">
                  <a:txBody>
                    <a:bodyPr/>
                    <a:lstStyle/>
                    <a:p>
                      <a:pPr marL="0" marR="0" algn="ctr">
                        <a:lnSpc>
                          <a:spcPct val="107000"/>
                        </a:lnSpc>
                        <a:spcBef>
                          <a:spcPts val="0"/>
                        </a:spcBef>
                        <a:spcAft>
                          <a:spcPts val="0"/>
                        </a:spcAft>
                      </a:pPr>
                      <a:r>
                        <a:rPr lang="en-US" sz="1050">
                          <a:effectLst/>
                        </a:rPr>
                        <a:t>All Grades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50">
                          <a:effectLst/>
                        </a:rPr>
                        <a:t>Grades 3 and 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8789287"/>
                  </a:ext>
                </a:extLst>
              </a:tr>
              <a:tr h="150046">
                <a:tc>
                  <a:txBody>
                    <a:bodyPr/>
                    <a:lstStyle/>
                    <a:p>
                      <a:pPr marL="0" marR="0" algn="ctr">
                        <a:lnSpc>
                          <a:spcPct val="107000"/>
                        </a:lnSpc>
                        <a:spcBef>
                          <a:spcPts val="0"/>
                        </a:spcBef>
                        <a:spcAft>
                          <a:spcPts val="0"/>
                        </a:spcAft>
                      </a:pPr>
                      <a:r>
                        <a:rPr lang="en-US" sz="1050">
                          <a:effectLst/>
                        </a:rPr>
                        <a:t>Adverse Event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B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W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Total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B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W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Total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526841190"/>
                  </a:ext>
                </a:extLst>
              </a:tr>
              <a:tr h="150046">
                <a:tc>
                  <a:txBody>
                    <a:bodyPr/>
                    <a:lstStyle/>
                    <a:p>
                      <a:pPr marL="0" marR="0">
                        <a:lnSpc>
                          <a:spcPct val="107000"/>
                        </a:lnSpc>
                        <a:spcBef>
                          <a:spcPts val="0"/>
                        </a:spcBef>
                        <a:spcAft>
                          <a:spcPts val="0"/>
                        </a:spcAft>
                      </a:pPr>
                      <a:r>
                        <a:rPr lang="en-US" sz="1050">
                          <a:effectLst/>
                        </a:rPr>
                        <a:t>Fatigue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34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090941591"/>
                  </a:ext>
                </a:extLst>
              </a:tr>
              <a:tr h="150046">
                <a:tc>
                  <a:txBody>
                    <a:bodyPr/>
                    <a:lstStyle/>
                    <a:p>
                      <a:pPr marL="0" marR="0">
                        <a:lnSpc>
                          <a:spcPct val="107000"/>
                        </a:lnSpc>
                        <a:spcBef>
                          <a:spcPts val="0"/>
                        </a:spcBef>
                        <a:spcAft>
                          <a:spcPts val="0"/>
                        </a:spcAft>
                      </a:pPr>
                      <a:r>
                        <a:rPr lang="en-US" sz="1050">
                          <a:effectLst/>
                        </a:rPr>
                        <a:t>Hypertension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43</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194675278"/>
                  </a:ext>
                </a:extLst>
              </a:tr>
              <a:tr h="150046">
                <a:tc>
                  <a:txBody>
                    <a:bodyPr/>
                    <a:lstStyle/>
                    <a:p>
                      <a:pPr marL="0" marR="0">
                        <a:lnSpc>
                          <a:spcPct val="107000"/>
                        </a:lnSpc>
                        <a:spcBef>
                          <a:spcPts val="0"/>
                        </a:spcBef>
                        <a:spcAft>
                          <a:spcPts val="0"/>
                        </a:spcAft>
                      </a:pPr>
                      <a:r>
                        <a:rPr lang="en-US" sz="1050">
                          <a:effectLst/>
                        </a:rPr>
                        <a:t>Cough</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30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698062342"/>
                  </a:ext>
                </a:extLst>
              </a:tr>
              <a:tr h="150046">
                <a:tc>
                  <a:txBody>
                    <a:bodyPr/>
                    <a:lstStyle/>
                    <a:p>
                      <a:pPr marL="0" marR="0">
                        <a:lnSpc>
                          <a:spcPct val="107000"/>
                        </a:lnSpc>
                        <a:spcBef>
                          <a:spcPts val="0"/>
                        </a:spcBef>
                        <a:spcAft>
                          <a:spcPts val="0"/>
                        </a:spcAft>
                      </a:pPr>
                      <a:r>
                        <a:rPr lang="en-US" sz="1050">
                          <a:effectLst/>
                        </a:rPr>
                        <a:t>Pain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571624231"/>
                  </a:ext>
                </a:extLst>
              </a:tr>
              <a:tr h="150046">
                <a:tc>
                  <a:txBody>
                    <a:bodyPr/>
                    <a:lstStyle/>
                    <a:p>
                      <a:pPr marL="0" marR="0">
                        <a:lnSpc>
                          <a:spcPct val="107000"/>
                        </a:lnSpc>
                        <a:spcBef>
                          <a:spcPts val="0"/>
                        </a:spcBef>
                        <a:spcAft>
                          <a:spcPts val="0"/>
                        </a:spcAft>
                      </a:pPr>
                      <a:r>
                        <a:rPr lang="en-US" sz="1050">
                          <a:effectLst/>
                        </a:rPr>
                        <a:t>Edema limbs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883605385"/>
                  </a:ext>
                </a:extLst>
              </a:tr>
              <a:tr h="150046">
                <a:tc>
                  <a:txBody>
                    <a:bodyPr/>
                    <a:lstStyle/>
                    <a:p>
                      <a:pPr marL="0" marR="0">
                        <a:lnSpc>
                          <a:spcPct val="107000"/>
                        </a:lnSpc>
                        <a:spcBef>
                          <a:spcPts val="0"/>
                        </a:spcBef>
                        <a:spcAft>
                          <a:spcPts val="0"/>
                        </a:spcAft>
                      </a:pPr>
                      <a:r>
                        <a:rPr lang="en-US" sz="1050">
                          <a:effectLst/>
                        </a:rPr>
                        <a:t>Constipation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630908695"/>
                  </a:ext>
                </a:extLst>
              </a:tr>
              <a:tr h="150046">
                <a:tc>
                  <a:txBody>
                    <a:bodyPr/>
                    <a:lstStyle/>
                    <a:p>
                      <a:pPr marL="0" marR="0">
                        <a:lnSpc>
                          <a:spcPct val="107000"/>
                        </a:lnSpc>
                        <a:spcBef>
                          <a:spcPts val="0"/>
                        </a:spcBef>
                        <a:spcAft>
                          <a:spcPts val="0"/>
                        </a:spcAft>
                      </a:pPr>
                      <a:r>
                        <a:rPr lang="en-US" sz="1050">
                          <a:effectLst/>
                        </a:rPr>
                        <a:t>Pain in extremity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194960816"/>
                  </a:ext>
                </a:extLst>
              </a:tr>
              <a:tr h="150046">
                <a:tc>
                  <a:txBody>
                    <a:bodyPr/>
                    <a:lstStyle/>
                    <a:p>
                      <a:pPr marL="0" marR="0">
                        <a:lnSpc>
                          <a:spcPct val="107000"/>
                        </a:lnSpc>
                        <a:spcBef>
                          <a:spcPts val="0"/>
                        </a:spcBef>
                        <a:spcAft>
                          <a:spcPts val="0"/>
                        </a:spcAft>
                      </a:pPr>
                      <a:r>
                        <a:rPr lang="en-US" sz="1050">
                          <a:effectLst/>
                        </a:rPr>
                        <a:t>Nausea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940556415"/>
                  </a:ext>
                </a:extLst>
              </a:tr>
              <a:tr h="150046">
                <a:tc>
                  <a:txBody>
                    <a:bodyPr/>
                    <a:lstStyle/>
                    <a:p>
                      <a:pPr marL="0" marR="0">
                        <a:lnSpc>
                          <a:spcPct val="107000"/>
                        </a:lnSpc>
                        <a:spcBef>
                          <a:spcPts val="0"/>
                        </a:spcBef>
                        <a:spcAft>
                          <a:spcPts val="0"/>
                        </a:spcAft>
                      </a:pPr>
                      <a:r>
                        <a:rPr lang="en-US" sz="1050">
                          <a:effectLst/>
                        </a:rPr>
                        <a:t>Dyspnea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431483881"/>
                  </a:ext>
                </a:extLst>
              </a:tr>
              <a:tr h="150046">
                <a:tc>
                  <a:txBody>
                    <a:bodyPr/>
                    <a:lstStyle/>
                    <a:p>
                      <a:pPr marL="0" marR="0">
                        <a:lnSpc>
                          <a:spcPct val="107000"/>
                        </a:lnSpc>
                        <a:spcBef>
                          <a:spcPts val="0"/>
                        </a:spcBef>
                        <a:spcAft>
                          <a:spcPts val="0"/>
                        </a:spcAft>
                      </a:pPr>
                      <a:r>
                        <a:rPr lang="en-US" sz="1050">
                          <a:effectLst/>
                        </a:rPr>
                        <a:t>Anorexia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778879895"/>
                  </a:ext>
                </a:extLst>
              </a:tr>
              <a:tr h="150046">
                <a:tc>
                  <a:txBody>
                    <a:bodyPr/>
                    <a:lstStyle/>
                    <a:p>
                      <a:pPr marL="0" marR="0">
                        <a:lnSpc>
                          <a:spcPct val="107000"/>
                        </a:lnSpc>
                        <a:spcBef>
                          <a:spcPts val="0"/>
                        </a:spcBef>
                        <a:spcAft>
                          <a:spcPts val="0"/>
                        </a:spcAft>
                      </a:pPr>
                      <a:r>
                        <a:rPr lang="en-US" sz="1050">
                          <a:effectLst/>
                        </a:rPr>
                        <a:t>Headache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933836284"/>
                  </a:ext>
                </a:extLst>
              </a:tr>
              <a:tr h="150046">
                <a:tc>
                  <a:txBody>
                    <a:bodyPr/>
                    <a:lstStyle/>
                    <a:p>
                      <a:pPr marL="0" marR="0">
                        <a:lnSpc>
                          <a:spcPct val="107000"/>
                        </a:lnSpc>
                        <a:spcBef>
                          <a:spcPts val="0"/>
                        </a:spcBef>
                        <a:spcAft>
                          <a:spcPts val="0"/>
                        </a:spcAft>
                      </a:pPr>
                      <a:r>
                        <a:rPr lang="en-US" sz="1050">
                          <a:effectLst/>
                        </a:rPr>
                        <a:t>Hot Flashes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572644967"/>
                  </a:ext>
                </a:extLst>
              </a:tr>
              <a:tr h="150046">
                <a:tc>
                  <a:txBody>
                    <a:bodyPr/>
                    <a:lstStyle/>
                    <a:p>
                      <a:pPr marL="0" marR="0">
                        <a:lnSpc>
                          <a:spcPct val="107000"/>
                        </a:lnSpc>
                        <a:spcBef>
                          <a:spcPts val="0"/>
                        </a:spcBef>
                        <a:spcAft>
                          <a:spcPts val="0"/>
                        </a:spcAft>
                      </a:pPr>
                      <a:r>
                        <a:rPr lang="en-US" sz="1050">
                          <a:effectLst/>
                        </a:rPr>
                        <a:t>Urinary tract infection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971344998"/>
                  </a:ext>
                </a:extLst>
              </a:tr>
              <a:tr h="150046">
                <a:tc>
                  <a:txBody>
                    <a:bodyPr/>
                    <a:lstStyle/>
                    <a:p>
                      <a:pPr marL="0" marR="0">
                        <a:lnSpc>
                          <a:spcPct val="107000"/>
                        </a:lnSpc>
                        <a:spcBef>
                          <a:spcPts val="0"/>
                        </a:spcBef>
                        <a:spcAft>
                          <a:spcPts val="0"/>
                        </a:spcAft>
                      </a:pPr>
                      <a:r>
                        <a:rPr lang="en-US" sz="1050">
                          <a:effectLst/>
                        </a:rPr>
                        <a:t>Fall</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3581612420"/>
                  </a:ext>
                </a:extLst>
              </a:tr>
              <a:tr h="150046">
                <a:tc>
                  <a:txBody>
                    <a:bodyPr/>
                    <a:lstStyle/>
                    <a:p>
                      <a:pPr marL="0" marR="0">
                        <a:lnSpc>
                          <a:spcPct val="107000"/>
                        </a:lnSpc>
                        <a:spcBef>
                          <a:spcPts val="0"/>
                        </a:spcBef>
                        <a:spcAft>
                          <a:spcPts val="0"/>
                        </a:spcAft>
                      </a:pPr>
                      <a:r>
                        <a:rPr lang="en-US" sz="1050">
                          <a:effectLst/>
                        </a:rPr>
                        <a:t>Vomiting</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935443037"/>
                  </a:ext>
                </a:extLst>
              </a:tr>
              <a:tr h="150046">
                <a:tc>
                  <a:txBody>
                    <a:bodyPr/>
                    <a:lstStyle/>
                    <a:p>
                      <a:pPr marL="0" marR="0">
                        <a:lnSpc>
                          <a:spcPct val="107000"/>
                        </a:lnSpc>
                        <a:spcBef>
                          <a:spcPts val="0"/>
                        </a:spcBef>
                        <a:spcAft>
                          <a:spcPts val="0"/>
                        </a:spcAft>
                      </a:pPr>
                      <a:r>
                        <a:rPr lang="en-US" sz="1050">
                          <a:effectLst/>
                        </a:rPr>
                        <a:t>Dyspepsia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3814644265"/>
                  </a:ext>
                </a:extLst>
              </a:tr>
              <a:tr h="150046">
                <a:tc>
                  <a:txBody>
                    <a:bodyPr/>
                    <a:lstStyle/>
                    <a:p>
                      <a:pPr marL="0" marR="0">
                        <a:lnSpc>
                          <a:spcPct val="107000"/>
                        </a:lnSpc>
                        <a:spcBef>
                          <a:spcPts val="0"/>
                        </a:spcBef>
                        <a:spcAft>
                          <a:spcPts val="0"/>
                        </a:spcAft>
                      </a:pPr>
                      <a:r>
                        <a:rPr lang="en-US" sz="1050">
                          <a:effectLst/>
                        </a:rPr>
                        <a:t>Urinary Frequency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18694292"/>
                  </a:ext>
                </a:extLst>
              </a:tr>
              <a:tr h="150046">
                <a:tc>
                  <a:txBody>
                    <a:bodyPr/>
                    <a:lstStyle/>
                    <a:p>
                      <a:pPr marL="0" marR="0">
                        <a:lnSpc>
                          <a:spcPct val="107000"/>
                        </a:lnSpc>
                        <a:spcBef>
                          <a:spcPts val="0"/>
                        </a:spcBef>
                        <a:spcAft>
                          <a:spcPts val="0"/>
                        </a:spcAft>
                      </a:pPr>
                      <a:r>
                        <a:rPr lang="en-US" sz="1050">
                          <a:effectLst/>
                        </a:rPr>
                        <a:t>Lab AEs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216556688"/>
                  </a:ext>
                </a:extLst>
              </a:tr>
              <a:tr h="150046">
                <a:tc>
                  <a:txBody>
                    <a:bodyPr/>
                    <a:lstStyle/>
                    <a:p>
                      <a:pPr marL="0" marR="0">
                        <a:lnSpc>
                          <a:spcPct val="107000"/>
                        </a:lnSpc>
                        <a:spcBef>
                          <a:spcPts val="0"/>
                        </a:spcBef>
                        <a:spcAft>
                          <a:spcPts val="0"/>
                        </a:spcAft>
                      </a:pPr>
                      <a:r>
                        <a:rPr lang="en-US" sz="1050">
                          <a:effectLst/>
                        </a:rPr>
                        <a:t>Hyperglycemia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941046502"/>
                  </a:ext>
                </a:extLst>
              </a:tr>
              <a:tr h="150046">
                <a:tc>
                  <a:txBody>
                    <a:bodyPr/>
                    <a:lstStyle/>
                    <a:p>
                      <a:pPr marL="0" marR="0">
                        <a:lnSpc>
                          <a:spcPct val="107000"/>
                        </a:lnSpc>
                        <a:spcBef>
                          <a:spcPts val="0"/>
                        </a:spcBef>
                        <a:spcAft>
                          <a:spcPts val="0"/>
                        </a:spcAft>
                      </a:pPr>
                      <a:r>
                        <a:rPr lang="en-US" sz="1050">
                          <a:effectLst/>
                        </a:rPr>
                        <a:t>Hypokalemia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34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3330201506"/>
                  </a:ext>
                </a:extLst>
              </a:tr>
              <a:tr h="150046">
                <a:tc>
                  <a:txBody>
                    <a:bodyPr/>
                    <a:lstStyle/>
                    <a:p>
                      <a:pPr marL="0" marR="0">
                        <a:lnSpc>
                          <a:spcPct val="107000"/>
                        </a:lnSpc>
                        <a:spcBef>
                          <a:spcPts val="0"/>
                        </a:spcBef>
                        <a:spcAft>
                          <a:spcPts val="0"/>
                        </a:spcAft>
                      </a:pPr>
                      <a:r>
                        <a:rPr lang="en-US" sz="1050">
                          <a:effectLst/>
                        </a:rPr>
                        <a:t>Anemia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390656569"/>
                  </a:ext>
                </a:extLst>
              </a:tr>
              <a:tr h="150046">
                <a:tc>
                  <a:txBody>
                    <a:bodyPr/>
                    <a:lstStyle/>
                    <a:p>
                      <a:pPr marL="0" marR="0">
                        <a:lnSpc>
                          <a:spcPct val="107000"/>
                        </a:lnSpc>
                        <a:spcBef>
                          <a:spcPts val="0"/>
                        </a:spcBef>
                        <a:spcAft>
                          <a:spcPts val="0"/>
                        </a:spcAft>
                      </a:pPr>
                      <a:r>
                        <a:rPr lang="en-US" sz="1050">
                          <a:effectLst/>
                        </a:rPr>
                        <a:t>Hypomagnesemia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16</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3830394078"/>
                  </a:ext>
                </a:extLst>
              </a:tr>
              <a:tr h="300092">
                <a:tc>
                  <a:txBody>
                    <a:bodyPr/>
                    <a:lstStyle/>
                    <a:p>
                      <a:pPr marL="0" marR="0">
                        <a:lnSpc>
                          <a:spcPct val="107000"/>
                        </a:lnSpc>
                        <a:spcBef>
                          <a:spcPts val="0"/>
                        </a:spcBef>
                        <a:spcAft>
                          <a:spcPts val="0"/>
                        </a:spcAft>
                      </a:pPr>
                      <a:r>
                        <a:rPr lang="en-US" sz="1050">
                          <a:effectLst/>
                        </a:rPr>
                        <a:t>Aspartate aminotransferase increased</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181615068"/>
                  </a:ext>
                </a:extLst>
              </a:tr>
              <a:tr h="300092">
                <a:tc>
                  <a:txBody>
                    <a:bodyPr/>
                    <a:lstStyle/>
                    <a:p>
                      <a:pPr marL="0" marR="0">
                        <a:lnSpc>
                          <a:spcPct val="107000"/>
                        </a:lnSpc>
                        <a:spcBef>
                          <a:spcPts val="190"/>
                        </a:spcBef>
                        <a:spcAft>
                          <a:spcPts val="190"/>
                        </a:spcAft>
                      </a:pPr>
                      <a:r>
                        <a:rPr lang="en-US" sz="1050">
                          <a:effectLst/>
                        </a:rPr>
                        <a:t>Alanine aminotransferase increased</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2</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1806681832"/>
                  </a:ext>
                </a:extLst>
              </a:tr>
              <a:tr h="150046">
                <a:tc>
                  <a:txBody>
                    <a:bodyPr/>
                    <a:lstStyle/>
                    <a:p>
                      <a:pPr marL="0" marR="0">
                        <a:lnSpc>
                          <a:spcPct val="107000"/>
                        </a:lnSpc>
                        <a:spcBef>
                          <a:spcPts val="0"/>
                        </a:spcBef>
                        <a:spcAft>
                          <a:spcPts val="0"/>
                        </a:spcAft>
                      </a:pPr>
                      <a:r>
                        <a:rPr lang="en-US" sz="1050">
                          <a:effectLst/>
                        </a:rPr>
                        <a:t>Alkaline phosphatase increased</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7</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4</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a:effectLst/>
                        </a:rPr>
                        <a:t>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tc>
                  <a:txBody>
                    <a:bodyPr/>
                    <a:lstStyle/>
                    <a:p>
                      <a:pPr marL="0" marR="0" algn="ctr">
                        <a:lnSpc>
                          <a:spcPct val="107000"/>
                        </a:lnSpc>
                        <a:spcBef>
                          <a:spcPts val="0"/>
                        </a:spcBef>
                        <a:spcAft>
                          <a:spcPts val="0"/>
                        </a:spcAft>
                      </a:pPr>
                      <a:r>
                        <a:rPr lang="en-US" sz="1050" dirty="0">
                          <a:effectLst/>
                        </a:rPr>
                        <a:t>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363" marR="57363" marT="0" marB="0"/>
                </a:tc>
                <a:extLst>
                  <a:ext uri="{0D108BD9-81ED-4DB2-BD59-A6C34878D82A}">
                    <a16:rowId xmlns:a16="http://schemas.microsoft.com/office/drawing/2014/main" val="2578837373"/>
                  </a:ext>
                </a:extLst>
              </a:tr>
            </a:tbl>
          </a:graphicData>
        </a:graphic>
      </p:graphicFrame>
      <p:sp>
        <p:nvSpPr>
          <p:cNvPr id="5" name="TextBox 4"/>
          <p:cNvSpPr txBox="1"/>
          <p:nvPr/>
        </p:nvSpPr>
        <p:spPr>
          <a:xfrm>
            <a:off x="5334000" y="6484938"/>
            <a:ext cx="3733800" cy="369332"/>
          </a:xfrm>
          <a:prstGeom prst="rect">
            <a:avLst/>
          </a:prstGeom>
          <a:noFill/>
        </p:spPr>
        <p:txBody>
          <a:bodyPr wrap="square" rtlCol="0">
            <a:spAutoFit/>
          </a:bodyPr>
          <a:lstStyle/>
          <a:p>
            <a:r>
              <a:rPr lang="en-US" dirty="0" smtClean="0"/>
              <a:t>George DJ…Armstrong AJ submitted</a:t>
            </a:r>
            <a:endParaRPr lang="en-US" dirty="0"/>
          </a:p>
        </p:txBody>
      </p:sp>
    </p:spTree>
    <p:extLst>
      <p:ext uri="{BB962C8B-B14F-4D97-AF65-F5344CB8AC3E}">
        <p14:creationId xmlns:p14="http://schemas.microsoft.com/office/powerpoint/2010/main" val="2528057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Docetaxel outcomes by race</a:t>
            </a:r>
            <a:endParaRPr lang="en-US" dirty="0"/>
          </a:p>
        </p:txBody>
      </p:sp>
      <p:pic>
        <p:nvPicPr>
          <p:cNvPr id="4" name="Content Placeholder 3"/>
          <p:cNvPicPr>
            <a:picLocks noGrp="1" noChangeAspect="1"/>
          </p:cNvPicPr>
          <p:nvPr>
            <p:ph idx="1"/>
          </p:nvPr>
        </p:nvPicPr>
        <p:blipFill>
          <a:blip r:embed="rId2"/>
          <a:stretch>
            <a:fillRect/>
          </a:stretch>
        </p:blipFill>
        <p:spPr>
          <a:xfrm>
            <a:off x="1465561" y="1825625"/>
            <a:ext cx="6212878" cy="4351338"/>
          </a:xfrm>
          <a:prstGeom prst="rect">
            <a:avLst/>
          </a:prstGeom>
        </p:spPr>
      </p:pic>
      <p:pic>
        <p:nvPicPr>
          <p:cNvPr id="5" name="Picture 4"/>
          <p:cNvPicPr>
            <a:picLocks noChangeAspect="1"/>
          </p:cNvPicPr>
          <p:nvPr/>
        </p:nvPicPr>
        <p:blipFill>
          <a:blip r:embed="rId3"/>
          <a:stretch>
            <a:fillRect/>
          </a:stretch>
        </p:blipFill>
        <p:spPr>
          <a:xfrm>
            <a:off x="5410200" y="3124200"/>
            <a:ext cx="2709343" cy="362366"/>
          </a:xfrm>
          <a:prstGeom prst="rect">
            <a:avLst/>
          </a:prstGeom>
        </p:spPr>
      </p:pic>
      <p:pic>
        <p:nvPicPr>
          <p:cNvPr id="6" name="Picture 5"/>
          <p:cNvPicPr>
            <a:picLocks noChangeAspect="1"/>
          </p:cNvPicPr>
          <p:nvPr/>
        </p:nvPicPr>
        <p:blipFill>
          <a:blip r:embed="rId4"/>
          <a:stretch>
            <a:fillRect/>
          </a:stretch>
        </p:blipFill>
        <p:spPr>
          <a:xfrm>
            <a:off x="6115371" y="2817372"/>
            <a:ext cx="1299000" cy="343783"/>
          </a:xfrm>
          <a:prstGeom prst="rect">
            <a:avLst/>
          </a:prstGeom>
        </p:spPr>
      </p:pic>
      <p:sp>
        <p:nvSpPr>
          <p:cNvPr id="7" name="TextBox 6"/>
          <p:cNvSpPr txBox="1"/>
          <p:nvPr/>
        </p:nvSpPr>
        <p:spPr>
          <a:xfrm>
            <a:off x="5410200" y="6324600"/>
            <a:ext cx="3657600" cy="369332"/>
          </a:xfrm>
          <a:prstGeom prst="rect">
            <a:avLst/>
          </a:prstGeom>
          <a:noFill/>
        </p:spPr>
        <p:txBody>
          <a:bodyPr wrap="square" rtlCol="0">
            <a:spAutoFit/>
          </a:bodyPr>
          <a:lstStyle/>
          <a:p>
            <a:r>
              <a:rPr lang="en-US" dirty="0" err="1" smtClean="0"/>
              <a:t>Halabi</a:t>
            </a:r>
            <a:r>
              <a:rPr lang="en-US" dirty="0" smtClean="0"/>
              <a:t> et al JCO 2018</a:t>
            </a:r>
            <a:endParaRPr lang="en-US" dirty="0"/>
          </a:p>
        </p:txBody>
      </p:sp>
    </p:spTree>
    <p:extLst>
      <p:ext uri="{BB962C8B-B14F-4D97-AF65-F5344CB8AC3E}">
        <p14:creationId xmlns:p14="http://schemas.microsoft.com/office/powerpoint/2010/main" val="1504812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Black men in the US face a pandemic of lethal prostate cancer, related to a host of potential factors including access to care, early detection, and effective therapies</a:t>
            </a:r>
          </a:p>
          <a:p>
            <a:r>
              <a:rPr lang="en-US" dirty="0" smtClean="0"/>
              <a:t>There may be biologic differences in immune response by race or in RNA splicing by race that could explain some differences in outcome, but these are linked to ancestry and environmental causes likely </a:t>
            </a:r>
            <a:r>
              <a:rPr lang="en-US" dirty="0" err="1" smtClean="0"/>
              <a:t>moreso</a:t>
            </a:r>
            <a:r>
              <a:rPr lang="en-US" dirty="0" smtClean="0"/>
              <a:t> than race, which is a social/societal and not biologic construct</a:t>
            </a:r>
          </a:p>
          <a:p>
            <a:r>
              <a:rPr lang="en-US" dirty="0" smtClean="0"/>
              <a:t>Black men with prostate cancer in clinical trials are under-represented despite being disproportionately impacted by lethal prostate cancer, and tend to do just as well if not better than white men in these same trials!</a:t>
            </a:r>
          </a:p>
          <a:p>
            <a:r>
              <a:rPr lang="en-US" b="1" dirty="0" smtClean="0"/>
              <a:t>Overcoming structural barriers to promote inclusion, early detection and treatment when needed is the main message</a:t>
            </a:r>
            <a:endParaRPr lang="en-US" b="1" dirty="0"/>
          </a:p>
        </p:txBody>
      </p:sp>
    </p:spTree>
    <p:extLst>
      <p:ext uri="{BB962C8B-B14F-4D97-AF65-F5344CB8AC3E}">
        <p14:creationId xmlns:p14="http://schemas.microsoft.com/office/powerpoint/2010/main" val="601998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6238"/>
            <a:ext cx="9753600" cy="76104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descr="cid:image002.jpg@01CEB534.6EE6F640"/>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0520" y="5434512"/>
            <a:ext cx="5257800" cy="1066800"/>
          </a:xfrm>
          <a:prstGeom prst="rect">
            <a:avLst/>
          </a:prstGeom>
          <a:noFill/>
          <a:ln>
            <a:noFill/>
          </a:ln>
        </p:spPr>
      </p:pic>
      <p:sp>
        <p:nvSpPr>
          <p:cNvPr id="2" name="TextBox 1"/>
          <p:cNvSpPr txBox="1"/>
          <p:nvPr/>
        </p:nvSpPr>
        <p:spPr>
          <a:xfrm>
            <a:off x="1143000" y="685800"/>
            <a:ext cx="4215320" cy="584775"/>
          </a:xfrm>
          <a:prstGeom prst="rect">
            <a:avLst/>
          </a:prstGeom>
          <a:noFill/>
        </p:spPr>
        <p:txBody>
          <a:bodyPr wrap="square" rtlCol="0">
            <a:spAutoFit/>
          </a:bodyPr>
          <a:lstStyle/>
          <a:p>
            <a:pPr marL="0" marR="0" lvl="0" indent="0" algn="l" defTabSz="91215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Thank you!</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82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838200"/>
            <a:ext cx="8991600" cy="1143000"/>
          </a:xfrm>
        </p:spPr>
        <p:txBody>
          <a:bodyPr/>
          <a:lstStyle/>
          <a:p>
            <a:pPr algn="ctr"/>
            <a:r>
              <a:rPr lang="en-US" altLang="en-US" smtClean="0"/>
              <a:t>Death from prostate cancer – an even greater disparity</a:t>
            </a:r>
          </a:p>
        </p:txBody>
      </p:sp>
      <p:sp>
        <p:nvSpPr>
          <p:cNvPr id="4403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003698"/>
                </a:solidFill>
                <a:latin typeface="Arial" pitchFamily="34" charset="0"/>
                <a:ea typeface="ヒラギノ角ゴ Pro W3" pitchFamily="-65" charset="-128"/>
              </a:defRPr>
            </a:lvl1pPr>
            <a:lvl2pPr marL="742950" indent="-285750">
              <a:spcBef>
                <a:spcPct val="20000"/>
              </a:spcBef>
              <a:buChar char="–"/>
              <a:defRPr sz="2400" b="1">
                <a:solidFill>
                  <a:schemeClr val="tx2"/>
                </a:solidFill>
                <a:latin typeface="Arial" pitchFamily="34" charset="0"/>
                <a:ea typeface="ヒラギノ角ゴ Pro W3" pitchFamily="-65" charset="-128"/>
              </a:defRPr>
            </a:lvl2pPr>
            <a:lvl3pPr marL="1143000" indent="-228600">
              <a:spcBef>
                <a:spcPct val="20000"/>
              </a:spcBef>
              <a:buClr>
                <a:schemeClr val="tx2"/>
              </a:buClr>
              <a:buChar char="•"/>
              <a:defRPr sz="2000">
                <a:solidFill>
                  <a:srgbClr val="1636B4"/>
                </a:solidFill>
                <a:latin typeface="Arial" pitchFamily="34" charset="0"/>
                <a:ea typeface="ヒラギノ角ゴ Pro W3" pitchFamily="-65" charset="-128"/>
              </a:defRPr>
            </a:lvl3pPr>
            <a:lvl4pPr marL="1600200" indent="-228600">
              <a:spcBef>
                <a:spcPct val="20000"/>
              </a:spcBef>
              <a:buChar char="–"/>
              <a:defRPr sz="2000">
                <a:solidFill>
                  <a:schemeClr val="tx2"/>
                </a:solidFill>
                <a:latin typeface="Arial" pitchFamily="34" charset="0"/>
                <a:ea typeface="ヒラギノ角ゴ Pro W3" pitchFamily="-65" charset="-128"/>
              </a:defRPr>
            </a:lvl4pPr>
            <a:lvl5pPr marL="2057400" indent="-228600">
              <a:spcBef>
                <a:spcPct val="20000"/>
              </a:spcBef>
              <a:buChar char="»"/>
              <a:defRPr sz="2000">
                <a:solidFill>
                  <a:schemeClr val="tx1"/>
                </a:solidFill>
                <a:latin typeface="Arial" pitchFamily="34" charset="0"/>
                <a:ea typeface="ヒラギノ角ゴ Pro W3"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9pPr>
          </a:lstStyle>
          <a:p>
            <a:pPr>
              <a:spcBef>
                <a:spcPct val="0"/>
              </a:spcBef>
              <a:buFontTx/>
              <a:buNone/>
            </a:pPr>
            <a:fld id="{184D3007-663A-4D93-A2D8-415E40C80E0C}" type="slidenum">
              <a:rPr lang="en-US" altLang="en-US" sz="800" smtClean="0">
                <a:solidFill>
                  <a:prstClr val="black"/>
                </a:solidFill>
              </a:rPr>
              <a:pPr>
                <a:spcBef>
                  <a:spcPct val="0"/>
                </a:spcBef>
                <a:buFontTx/>
                <a:buNone/>
              </a:pPr>
              <a:t>5</a:t>
            </a:fld>
            <a:endParaRPr lang="en-US" altLang="en-US" sz="1400" smtClean="0">
              <a:solidFill>
                <a:prstClr val="black"/>
              </a:solidFill>
            </a:endParaRPr>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133600"/>
            <a:ext cx="4718050"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9" descr="Prostate cancer attacks NC black men at startling rate | The News &amp; Observer - Google Chrome"/>
          <p:cNvPicPr>
            <a:picLocks noChangeAspect="1"/>
          </p:cNvPicPr>
          <p:nvPr/>
        </p:nvPicPr>
        <p:blipFill>
          <a:blip r:embed="rId3">
            <a:extLst>
              <a:ext uri="{28A0092B-C50C-407E-A947-70E740481C1C}">
                <a14:useLocalDpi xmlns:a14="http://schemas.microsoft.com/office/drawing/2010/main" val="0"/>
              </a:ext>
            </a:extLst>
          </a:blip>
          <a:srcRect l="31654" t="30431" r="32242" b="29016"/>
          <a:stretch>
            <a:fillRect/>
          </a:stretch>
        </p:blipFill>
        <p:spPr bwMode="auto">
          <a:xfrm>
            <a:off x="4506913" y="2141538"/>
            <a:ext cx="46704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2"/>
          <p:cNvSpPr txBox="1">
            <a:spLocks noChangeArrowheads="1"/>
          </p:cNvSpPr>
          <p:nvPr/>
        </p:nvSpPr>
        <p:spPr bwMode="auto">
          <a:xfrm>
            <a:off x="122238" y="5360988"/>
            <a:ext cx="9097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003698"/>
                </a:solidFill>
                <a:latin typeface="Arial" pitchFamily="34" charset="0"/>
                <a:ea typeface="ヒラギノ角ゴ Pro W3" pitchFamily="-65" charset="-128"/>
              </a:defRPr>
            </a:lvl1pPr>
            <a:lvl2pPr marL="742950" indent="-285750">
              <a:spcBef>
                <a:spcPct val="20000"/>
              </a:spcBef>
              <a:buChar char="–"/>
              <a:defRPr sz="2400" b="1">
                <a:solidFill>
                  <a:schemeClr val="tx2"/>
                </a:solidFill>
                <a:latin typeface="Arial" pitchFamily="34" charset="0"/>
                <a:ea typeface="ヒラギノ角ゴ Pro W3" pitchFamily="-65" charset="-128"/>
              </a:defRPr>
            </a:lvl2pPr>
            <a:lvl3pPr marL="1143000" indent="-228600">
              <a:spcBef>
                <a:spcPct val="20000"/>
              </a:spcBef>
              <a:buClr>
                <a:schemeClr val="tx2"/>
              </a:buClr>
              <a:buChar char="•"/>
              <a:defRPr sz="2000">
                <a:solidFill>
                  <a:srgbClr val="1636B4"/>
                </a:solidFill>
                <a:latin typeface="Arial" pitchFamily="34" charset="0"/>
                <a:ea typeface="ヒラギノ角ゴ Pro W3" pitchFamily="-65" charset="-128"/>
              </a:defRPr>
            </a:lvl3pPr>
            <a:lvl4pPr marL="1600200" indent="-228600">
              <a:spcBef>
                <a:spcPct val="20000"/>
              </a:spcBef>
              <a:buChar char="–"/>
              <a:defRPr sz="2000">
                <a:solidFill>
                  <a:schemeClr val="tx2"/>
                </a:solidFill>
                <a:latin typeface="Arial" pitchFamily="34" charset="0"/>
                <a:ea typeface="ヒラギノ角ゴ Pro W3" pitchFamily="-65" charset="-128"/>
              </a:defRPr>
            </a:lvl4pPr>
            <a:lvl5pPr marL="2057400" indent="-228600">
              <a:spcBef>
                <a:spcPct val="20000"/>
              </a:spcBef>
              <a:buChar char="»"/>
              <a:defRPr sz="2000">
                <a:solidFill>
                  <a:schemeClr val="tx1"/>
                </a:solidFill>
                <a:latin typeface="Arial" pitchFamily="34" charset="0"/>
                <a:ea typeface="ヒラギノ角ゴ Pro W3" pitchFamily="-65"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65" charset="-128"/>
              </a:defRPr>
            </a:lvl9pPr>
          </a:lstStyle>
          <a:p>
            <a:pPr defTabSz="914400" eaLnBrk="0" fontAlgn="base" hangingPunct="0">
              <a:spcBef>
                <a:spcPct val="0"/>
              </a:spcBef>
              <a:spcAft>
                <a:spcPct val="0"/>
              </a:spcAft>
              <a:buFontTx/>
              <a:buNone/>
            </a:pPr>
            <a:r>
              <a:rPr lang="en-US" altLang="en-US" smtClean="0">
                <a:solidFill>
                  <a:prstClr val="black"/>
                </a:solidFill>
              </a:rPr>
              <a:t>AAM have 2.5 greater risk of death from prostate cancer than CM</a:t>
            </a:r>
          </a:p>
        </p:txBody>
      </p:sp>
    </p:spTree>
    <p:extLst>
      <p:ext uri="{BB962C8B-B14F-4D97-AF65-F5344CB8AC3E}">
        <p14:creationId xmlns:p14="http://schemas.microsoft.com/office/powerpoint/2010/main" val="1843558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2158" rtl="0" eaLnBrk="1" fontAlgn="auto" latinLnBrk="0" hangingPunct="1">
              <a:lnSpc>
                <a:spcPct val="100000"/>
              </a:lnSpc>
              <a:spcBef>
                <a:spcPts val="0"/>
              </a:spcBef>
              <a:spcAft>
                <a:spcPts val="0"/>
              </a:spcAft>
              <a:buClrTx/>
              <a:buSzTx/>
              <a:buFontTx/>
              <a:buNone/>
              <a:tabLst/>
              <a:defRPr/>
            </a:pPr>
            <a:fld id="{05FDE82F-21C6-4DF8-9608-3A15172862A8}" type="slidenum">
              <a:rPr kumimoji="0" lang="en-US" altLang="en-US" sz="800" b="0" i="0" u="none" strike="noStrike" kern="1200" cap="none" spc="0" normalizeH="0" baseline="0" noProof="0" smtClean="0">
                <a:ln>
                  <a:noFill/>
                </a:ln>
                <a:solidFill>
                  <a:prstClr val="black"/>
                </a:solidFill>
                <a:effectLst/>
                <a:uLnTx/>
                <a:uFillTx/>
                <a:latin typeface="Arial"/>
                <a:ea typeface="ヒラギノ角ゴ Pro W3"/>
                <a:cs typeface="+mn-cs"/>
              </a:rPr>
              <a:pPr marL="0" marR="0" lvl="0" indent="0" algn="r" defTabSz="912158"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a:ln>
                <a:noFill/>
              </a:ln>
              <a:solidFill>
                <a:prstClr val="black"/>
              </a:solidFill>
              <a:effectLst/>
              <a:uLnTx/>
              <a:uFillTx/>
              <a:latin typeface="Arial"/>
              <a:ea typeface="ヒラギノ角ゴ Pro W3"/>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990600"/>
            <a:ext cx="8763000" cy="5486400"/>
          </a:xfrm>
          <a:prstGeom prst="rect">
            <a:avLst/>
          </a:prstGeom>
        </p:spPr>
      </p:pic>
      <p:sp>
        <p:nvSpPr>
          <p:cNvPr id="4" name="TextBox 3"/>
          <p:cNvSpPr txBox="1"/>
          <p:nvPr/>
        </p:nvSpPr>
        <p:spPr>
          <a:xfrm>
            <a:off x="4038600" y="4953000"/>
            <a:ext cx="2819400" cy="646331"/>
          </a:xfrm>
          <a:prstGeom prst="rect">
            <a:avLst/>
          </a:prstGeom>
          <a:noFill/>
        </p:spPr>
        <p:txBody>
          <a:bodyPr wrap="square" rtlCol="0">
            <a:spAutoFit/>
          </a:bodyPr>
          <a:lstStyle/>
          <a:p>
            <a:pPr marL="0" marR="0" lvl="0" indent="0" algn="ctr" defTabSz="91215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ヒラギノ角ゴ Pro W3"/>
                <a:cs typeface="+mn-cs"/>
              </a:rPr>
              <a:t>Lethal Prostate Cancer in the World</a:t>
            </a:r>
            <a:endParaRPr kumimoji="0" lang="en-US" sz="1800" b="0" i="0" u="none" strike="noStrike" kern="1200" cap="none" spc="0" normalizeH="0" baseline="0" noProof="0" dirty="0">
              <a:ln>
                <a:noFill/>
              </a:ln>
              <a:solidFill>
                <a:prstClr val="black"/>
              </a:solidFill>
              <a:effectLst/>
              <a:uLnTx/>
              <a:uFillTx/>
              <a:latin typeface="Arial"/>
              <a:ea typeface="ヒラギノ角ゴ Pro W3"/>
              <a:cs typeface="+mn-cs"/>
            </a:endParaRPr>
          </a:p>
        </p:txBody>
      </p:sp>
    </p:spTree>
    <p:extLst>
      <p:ext uri="{BB962C8B-B14F-4D97-AF65-F5344CB8AC3E}">
        <p14:creationId xmlns:p14="http://schemas.microsoft.com/office/powerpoint/2010/main" val="369548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558"/>
            <a:ext cx="9144000" cy="691079"/>
          </a:xfrm>
        </p:spPr>
        <p:txBody>
          <a:bodyPr>
            <a:normAutofit fontScale="90000"/>
          </a:bodyPr>
          <a:lstStyle/>
          <a:p>
            <a:r>
              <a:rPr lang="en-US" b="1" dirty="0" smtClean="0"/>
              <a:t>Prostate cancer (PC) health disparities among racial groups</a:t>
            </a:r>
            <a:endParaRPr lang="en-US" b="1" dirty="0"/>
          </a:p>
        </p:txBody>
      </p:sp>
      <p:grpSp>
        <p:nvGrpSpPr>
          <p:cNvPr id="14" name="Group 13"/>
          <p:cNvGrpSpPr/>
          <p:nvPr/>
        </p:nvGrpSpPr>
        <p:grpSpPr>
          <a:xfrm>
            <a:off x="69850" y="2162810"/>
            <a:ext cx="9004300" cy="4292600"/>
            <a:chOff x="69850" y="2162810"/>
            <a:chExt cx="9004300" cy="429260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2162810"/>
              <a:ext cx="9004300" cy="429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1280" y="3897630"/>
              <a:ext cx="6848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1.6</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731021" y="4000500"/>
              <a:ext cx="770119" cy="322570"/>
              <a:chOff x="742451" y="3897630"/>
              <a:chExt cx="770119" cy="322570"/>
            </a:xfrm>
          </p:grpSpPr>
          <p:cxnSp>
            <p:nvCxnSpPr>
              <p:cNvPr id="5" name="Straight Connector 4"/>
              <p:cNvCxnSpPr/>
              <p:nvPr/>
            </p:nvCxnSpPr>
            <p:spPr>
              <a:xfrm flipV="1">
                <a:off x="742451" y="3897630"/>
                <a:ext cx="743449" cy="1587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69121" y="4061460"/>
                <a:ext cx="743449" cy="158740"/>
              </a:xfrm>
              <a:prstGeom prst="line">
                <a:avLst/>
              </a:prstGeom>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5251834" y="3936370"/>
              <a:ext cx="6848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2.4</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5902346" y="4043050"/>
              <a:ext cx="743450" cy="325740"/>
              <a:chOff x="5902346" y="3905890"/>
              <a:chExt cx="743450" cy="325740"/>
            </a:xfrm>
          </p:grpSpPr>
          <p:cxnSp>
            <p:nvCxnSpPr>
              <p:cNvPr id="9" name="Straight Connector 8"/>
              <p:cNvCxnSpPr/>
              <p:nvPr/>
            </p:nvCxnSpPr>
            <p:spPr>
              <a:xfrm flipV="1">
                <a:off x="5902346" y="3905890"/>
                <a:ext cx="743449" cy="1587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902347" y="4072890"/>
                <a:ext cx="743449" cy="158740"/>
              </a:xfrm>
              <a:prstGeom prst="line">
                <a:avLst/>
              </a:prstGeom>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3881537" y="422084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885347" y="3790310"/>
              <a:ext cx="1210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 or CA)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Rectangle 14"/>
          <p:cNvSpPr/>
          <p:nvPr/>
        </p:nvSpPr>
        <p:spPr>
          <a:xfrm>
            <a:off x="1062990" y="6522720"/>
            <a:ext cx="902208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SEER Stat Fact Sheets: </a:t>
            </a: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Prostate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Available from: </a:t>
            </a:r>
            <a:r>
              <a:rPr kumimoji="0" lang="en-US" sz="1600" b="0" i="0" u="sng" strike="noStrike" kern="1200" cap="none" spc="0" normalizeH="0" baseline="0" noProof="0" dirty="0" smtClean="0">
                <a:ln>
                  <a:noFill/>
                </a:ln>
                <a:solidFill>
                  <a:prstClr val="black"/>
                </a:solidFill>
                <a:effectLst/>
                <a:uLnTx/>
                <a:uFillTx/>
                <a:latin typeface="Calibri"/>
                <a:ea typeface="+mn-ea"/>
                <a:cs typeface="+mn-cs"/>
                <a:hlinkClick r:id="rId4"/>
              </a:rPr>
              <a:t>http</a:t>
            </a:r>
            <a:r>
              <a:rPr kumimoji="0" lang="en-US" sz="1600" b="0" i="0" u="sng" strike="noStrike" kern="1200" cap="none" spc="0" normalizeH="0" baseline="0" noProof="0" dirty="0">
                <a:ln>
                  <a:noFill/>
                </a:ln>
                <a:solidFill>
                  <a:prstClr val="black"/>
                </a:solidFill>
                <a:effectLst/>
                <a:uLnTx/>
                <a:uFillTx/>
                <a:latin typeface="Calibri"/>
                <a:ea typeface="+mn-ea"/>
                <a:cs typeface="+mn-cs"/>
                <a:hlinkClick r:id="rId4"/>
              </a:rPr>
              <a:t>://seer.cancer.gov/statfacts/html/prost.html</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15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110172"/>
            <a:ext cx="9144000" cy="518309"/>
          </a:xfrm>
        </p:spPr>
        <p:txBody>
          <a:bodyPr>
            <a:normAutofit/>
          </a:bodyPr>
          <a:lstStyle/>
          <a:p>
            <a:r>
              <a:rPr lang="en-US" sz="2800" b="1" dirty="0"/>
              <a:t>Oncology Health Disparities Model</a:t>
            </a:r>
          </a:p>
        </p:txBody>
      </p:sp>
      <p:sp>
        <p:nvSpPr>
          <p:cNvPr id="6" name="Text Box 7"/>
          <p:cNvSpPr txBox="1">
            <a:spLocks noChangeArrowheads="1"/>
          </p:cNvSpPr>
          <p:nvPr/>
        </p:nvSpPr>
        <p:spPr bwMode="auto">
          <a:xfrm>
            <a:off x="4996423" y="5693867"/>
            <a:ext cx="4147582" cy="307777"/>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Polite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et 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J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Clin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Oncol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2006, 24(14), p.2179-87</a:t>
            </a:r>
          </a:p>
        </p:txBody>
      </p:sp>
      <p:grpSp>
        <p:nvGrpSpPr>
          <p:cNvPr id="3" name="Group 2"/>
          <p:cNvGrpSpPr/>
          <p:nvPr/>
        </p:nvGrpSpPr>
        <p:grpSpPr>
          <a:xfrm>
            <a:off x="1028702" y="1543051"/>
            <a:ext cx="7095391" cy="4035668"/>
            <a:chOff x="1090466" y="1015937"/>
            <a:chExt cx="6965263" cy="3855565"/>
          </a:xfrm>
        </p:grpSpPr>
        <p:pic>
          <p:nvPicPr>
            <p:cNvPr id="7" name="Picture 6"/>
            <p:cNvPicPr>
              <a:picLocks noChangeAspect="1"/>
            </p:cNvPicPr>
            <p:nvPr/>
          </p:nvPicPr>
          <p:blipFill>
            <a:blip r:embed="rId2"/>
            <a:stretch>
              <a:fillRect/>
            </a:stretch>
          </p:blipFill>
          <p:spPr>
            <a:xfrm>
              <a:off x="1090466" y="1015937"/>
              <a:ext cx="6965263" cy="3855565"/>
            </a:xfrm>
            <a:prstGeom prst="rect">
              <a:avLst/>
            </a:prstGeom>
          </p:spPr>
        </p:pic>
        <p:sp>
          <p:nvSpPr>
            <p:cNvPr id="8" name="Oval 7"/>
            <p:cNvSpPr/>
            <p:nvPr/>
          </p:nvSpPr>
          <p:spPr>
            <a:xfrm>
              <a:off x="5235451" y="1664314"/>
              <a:ext cx="2045670" cy="6529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5387850" y="3565022"/>
              <a:ext cx="2551603" cy="7783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Oval 9"/>
          <p:cNvSpPr/>
          <p:nvPr/>
        </p:nvSpPr>
        <p:spPr>
          <a:xfrm>
            <a:off x="1833013" y="2145515"/>
            <a:ext cx="2083888" cy="6834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940386" y="4997571"/>
            <a:ext cx="2083888" cy="6834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9042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7000">
              <a:schemeClr val="tx2">
                <a:lumMod val="20000"/>
                <a:lumOff val="80000"/>
                <a:alpha val="9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2" name="Rektangel 81"/>
          <p:cNvSpPr>
            <a:spLocks noChangeArrowheads="1"/>
          </p:cNvSpPr>
          <p:nvPr/>
        </p:nvSpPr>
        <p:spPr bwMode="auto">
          <a:xfrm>
            <a:off x="0" y="1219200"/>
            <a:ext cx="9144000" cy="5257800"/>
          </a:xfrm>
          <a:prstGeom prst="rect">
            <a:avLst/>
          </a:prstGeom>
          <a:gradFill rotWithShape="1">
            <a:gsLst>
              <a:gs pos="0">
                <a:srgbClr val="BFBFBF">
                  <a:alpha val="17000"/>
                </a:srgbClr>
              </a:gs>
              <a:gs pos="31000">
                <a:srgbClr val="F3F3F3">
                  <a:alpha val="42730"/>
                </a:srgbClr>
              </a:gs>
              <a:gs pos="52000">
                <a:srgbClr val="F3F3F3">
                  <a:alpha val="60160"/>
                </a:srgbClr>
              </a:gs>
              <a:gs pos="100000">
                <a:srgbClr val="F3F3F3"/>
              </a:gs>
              <a:gs pos="100000">
                <a:srgbClr val="F3F3F3"/>
              </a:gs>
              <a:gs pos="100000">
                <a:srgbClr val="F3F3F3"/>
              </a:gs>
            </a:gsLst>
            <a:lin ang="5400000" scaled="1"/>
          </a:gra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07" name="Freeform 15"/>
          <p:cNvSpPr>
            <a:spLocks/>
          </p:cNvSpPr>
          <p:nvPr/>
        </p:nvSpPr>
        <p:spPr bwMode="auto">
          <a:xfrm rot="11659204" flipH="1">
            <a:off x="6510338" y="2767013"/>
            <a:ext cx="258762" cy="130175"/>
          </a:xfrm>
          <a:custGeom>
            <a:avLst/>
            <a:gdLst/>
            <a:ahLst/>
            <a:cxnLst>
              <a:cxn ang="0">
                <a:pos x="496" y="102"/>
              </a:cxn>
              <a:cxn ang="0">
                <a:pos x="0" y="72"/>
              </a:cxn>
              <a:cxn ang="0">
                <a:pos x="62" y="62"/>
              </a:cxn>
              <a:cxn ang="0">
                <a:pos x="198" y="58"/>
              </a:cxn>
              <a:cxn ang="0">
                <a:pos x="346" y="14"/>
              </a:cxn>
              <a:cxn ang="0">
                <a:pos x="266" y="4"/>
              </a:cxn>
              <a:cxn ang="0">
                <a:pos x="334" y="0"/>
              </a:cxn>
              <a:cxn ang="0">
                <a:pos x="734" y="4"/>
              </a:cxn>
              <a:cxn ang="0">
                <a:pos x="738" y="38"/>
              </a:cxn>
              <a:cxn ang="0">
                <a:pos x="390" y="12"/>
              </a:cxn>
              <a:cxn ang="0">
                <a:pos x="254" y="58"/>
              </a:cxn>
              <a:cxn ang="0">
                <a:pos x="554" y="90"/>
              </a:cxn>
              <a:cxn ang="0">
                <a:pos x="496" y="102"/>
              </a:cxn>
            </a:cxnLst>
            <a:rect l="0" t="0" r="r" b="b"/>
            <a:pathLst>
              <a:path w="738" h="102">
                <a:moveTo>
                  <a:pt x="496" y="102"/>
                </a:moveTo>
                <a:lnTo>
                  <a:pt x="0" y="72"/>
                </a:lnTo>
                <a:lnTo>
                  <a:pt x="62" y="62"/>
                </a:lnTo>
                <a:lnTo>
                  <a:pt x="198" y="58"/>
                </a:lnTo>
                <a:lnTo>
                  <a:pt x="346" y="14"/>
                </a:lnTo>
                <a:lnTo>
                  <a:pt x="266" y="4"/>
                </a:lnTo>
                <a:lnTo>
                  <a:pt x="334" y="0"/>
                </a:lnTo>
                <a:lnTo>
                  <a:pt x="734" y="4"/>
                </a:lnTo>
                <a:lnTo>
                  <a:pt x="738" y="38"/>
                </a:lnTo>
                <a:lnTo>
                  <a:pt x="390" y="12"/>
                </a:lnTo>
                <a:lnTo>
                  <a:pt x="254" y="58"/>
                </a:lnTo>
                <a:lnTo>
                  <a:pt x="554" y="90"/>
                </a:lnTo>
                <a:lnTo>
                  <a:pt x="496" y="102"/>
                </a:lnTo>
                <a:close/>
              </a:path>
            </a:pathLst>
          </a:custGeom>
          <a:solidFill>
            <a:schemeClr val="tx1">
              <a:lumMod val="6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uppe 37"/>
          <p:cNvGrpSpPr/>
          <p:nvPr/>
        </p:nvGrpSpPr>
        <p:grpSpPr>
          <a:xfrm>
            <a:off x="1539243" y="-76200"/>
            <a:ext cx="5836917" cy="5503821"/>
            <a:chOff x="2179323" y="1046759"/>
            <a:chExt cx="4959579" cy="4676550"/>
          </a:xfrm>
          <a:solidFill>
            <a:schemeClr val="accent1">
              <a:lumMod val="25000"/>
            </a:schemeClr>
          </a:solidFill>
          <a:scene3d>
            <a:camera prst="perspectiveRelaxed" fov="4500000">
              <a:rot lat="17973603" lon="0" rev="0"/>
            </a:camera>
            <a:lightRig rig="threePt" dir="t">
              <a:rot lat="0" lon="0" rev="2400000"/>
            </a:lightRig>
          </a:scene3d>
        </p:grpSpPr>
        <p:sp>
          <p:nvSpPr>
            <p:cNvPr id="39" name="Rektangel 38"/>
            <p:cNvSpPr/>
            <p:nvPr/>
          </p:nvSpPr>
          <p:spPr>
            <a:xfrm flipH="1">
              <a:off x="2179323"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ktangel 39"/>
            <p:cNvSpPr/>
            <p:nvPr/>
          </p:nvSpPr>
          <p:spPr>
            <a:xfrm rot="16200000" flipH="1">
              <a:off x="5133133" y="3793569"/>
              <a:ext cx="104242" cy="3755237"/>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ktangel 40"/>
            <p:cNvSpPr/>
            <p:nvPr/>
          </p:nvSpPr>
          <p:spPr>
            <a:xfrm flipH="1">
              <a:off x="7034471"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ktangel 41"/>
            <p:cNvSpPr/>
            <p:nvPr/>
          </p:nvSpPr>
          <p:spPr>
            <a:xfrm rot="16200000" flipH="1">
              <a:off x="3528217" y="2576933"/>
              <a:ext cx="104242" cy="2591263"/>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ktangel 42"/>
            <p:cNvSpPr/>
            <p:nvPr/>
          </p:nvSpPr>
          <p:spPr>
            <a:xfrm flipH="1">
              <a:off x="4331676" y="38728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ktangel 43"/>
            <p:cNvSpPr/>
            <p:nvPr/>
          </p:nvSpPr>
          <p:spPr>
            <a:xfrm rot="16200000" flipH="1">
              <a:off x="6328489" y="3196630"/>
              <a:ext cx="104242" cy="135187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ktangel 44"/>
            <p:cNvSpPr/>
            <p:nvPr/>
          </p:nvSpPr>
          <p:spPr>
            <a:xfrm flipH="1">
              <a:off x="5797788" y="4495829"/>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ktangel 45"/>
            <p:cNvSpPr/>
            <p:nvPr/>
          </p:nvSpPr>
          <p:spPr>
            <a:xfrm flipH="1">
              <a:off x="4026239" y="301945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ktangel 53"/>
            <p:cNvSpPr/>
            <p:nvPr/>
          </p:nvSpPr>
          <p:spPr>
            <a:xfrm rot="16200000" flipH="1">
              <a:off x="3906036" y="-635453"/>
              <a:ext cx="104242" cy="346866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ktangel 55"/>
            <p:cNvSpPr/>
            <p:nvPr/>
          </p:nvSpPr>
          <p:spPr>
            <a:xfrm flipH="1">
              <a:off x="4545729" y="11296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ktangel 56"/>
            <p:cNvSpPr/>
            <p:nvPr/>
          </p:nvSpPr>
          <p:spPr>
            <a:xfrm rot="16200000" flipH="1">
              <a:off x="4134278" y="1807371"/>
              <a:ext cx="104242" cy="93070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ktangel 57"/>
            <p:cNvSpPr/>
            <p:nvPr/>
          </p:nvSpPr>
          <p:spPr>
            <a:xfrm flipH="1">
              <a:off x="5706182" y="300421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ktangel 63"/>
            <p:cNvSpPr/>
            <p:nvPr/>
          </p:nvSpPr>
          <p:spPr>
            <a:xfrm flipH="1">
              <a:off x="5675757" y="10534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ktangel 66"/>
            <p:cNvSpPr/>
            <p:nvPr/>
          </p:nvSpPr>
          <p:spPr>
            <a:xfrm rot="16200000" flipH="1">
              <a:off x="6060618" y="1728732"/>
              <a:ext cx="104242" cy="874638"/>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ktangel 68"/>
            <p:cNvSpPr/>
            <p:nvPr/>
          </p:nvSpPr>
          <p:spPr>
            <a:xfrm rot="16200000" flipH="1">
              <a:off x="2583621" y="1907637"/>
              <a:ext cx="104242" cy="699710"/>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ktangel 69"/>
            <p:cNvSpPr/>
            <p:nvPr/>
          </p:nvSpPr>
          <p:spPr>
            <a:xfrm flipH="1">
              <a:off x="2958000" y="2211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ktangel 70"/>
            <p:cNvSpPr/>
            <p:nvPr/>
          </p:nvSpPr>
          <p:spPr>
            <a:xfrm rot="5400000" flipH="1">
              <a:off x="6617039" y="687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ktangel 76"/>
            <p:cNvSpPr/>
            <p:nvPr/>
          </p:nvSpPr>
          <p:spPr>
            <a:xfrm flipH="1">
              <a:off x="3310596" y="4563316"/>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ktangel 77"/>
            <p:cNvSpPr/>
            <p:nvPr/>
          </p:nvSpPr>
          <p:spPr>
            <a:xfrm flipH="1">
              <a:off x="4772999" y="303469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9" name="Tekstboks 78"/>
          <p:cNvSpPr txBox="1"/>
          <p:nvPr/>
        </p:nvSpPr>
        <p:spPr bwMode="auto">
          <a:xfrm>
            <a:off x="3108640" y="4774840"/>
            <a:ext cx="4921540" cy="707886"/>
          </a:xfrm>
          <a:prstGeom prst="rect">
            <a:avLst/>
          </a:prstGeom>
          <a:noFill/>
          <a:ln>
            <a:noFill/>
          </a:ln>
          <a:scene3d>
            <a:camera prst="perspectiveRelaxed" fov="2400000">
              <a:rot lat="2073599" lon="0" rev="0"/>
            </a:camera>
            <a:lightRig rig="threePt" dir="t"/>
          </a:scene3d>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Healthcare Barriers</a:t>
            </a:r>
          </a:p>
        </p:txBody>
      </p:sp>
      <p:sp>
        <p:nvSpPr>
          <p:cNvPr id="80" name="Tekstboks 79"/>
          <p:cNvSpPr txBox="1"/>
          <p:nvPr/>
        </p:nvSpPr>
        <p:spPr bwMode="auto">
          <a:xfrm>
            <a:off x="6096000" y="3083223"/>
            <a:ext cx="1398140" cy="523220"/>
          </a:xfrm>
          <a:prstGeom prst="rect">
            <a:avLst/>
          </a:prstGeom>
          <a:noFill/>
          <a:scene3d>
            <a:camera prst="perspectiveRelaxed" fov="2400000">
              <a:rot lat="2073599" lon="0" rev="0"/>
            </a:camera>
            <a:lightRig rig="threePt" dir="t"/>
          </a:scene3d>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Uninsured,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 Underinsured</a:t>
            </a:r>
          </a:p>
        </p:txBody>
      </p:sp>
      <p:sp>
        <p:nvSpPr>
          <p:cNvPr id="81" name="Tekstboks 80"/>
          <p:cNvSpPr txBox="1"/>
          <p:nvPr/>
        </p:nvSpPr>
        <p:spPr bwMode="auto">
          <a:xfrm>
            <a:off x="2590800" y="1665962"/>
            <a:ext cx="1188959" cy="461665"/>
          </a:xfrm>
          <a:prstGeom prst="rect">
            <a:avLst/>
          </a:prstGeom>
          <a:noFill/>
          <a:scene3d>
            <a:camera prst="perspectiveRelaxed" fov="2400000">
              <a:rot lat="2073599" lon="0" rev="0"/>
            </a:camera>
            <a:lightRig rig="threePt" dir="t"/>
          </a:scene3d>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Location of Facility</a:t>
            </a:r>
          </a:p>
        </p:txBody>
      </p:sp>
      <p:sp>
        <p:nvSpPr>
          <p:cNvPr id="106" name="Freeform 14"/>
          <p:cNvSpPr>
            <a:spLocks noEditPoints="1"/>
          </p:cNvSpPr>
          <p:nvPr/>
        </p:nvSpPr>
        <p:spPr bwMode="auto">
          <a:xfrm rot="11754263" flipH="1" flipV="1">
            <a:off x="6650038" y="2154238"/>
            <a:ext cx="203200" cy="798512"/>
          </a:xfrm>
          <a:custGeom>
            <a:avLst/>
            <a:gdLst/>
            <a:ahLst/>
            <a:cxnLst>
              <a:cxn ang="0">
                <a:pos x="70" y="1260"/>
              </a:cxn>
              <a:cxn ang="0">
                <a:pos x="70" y="1260"/>
              </a:cxn>
              <a:cxn ang="0">
                <a:pos x="92" y="1116"/>
              </a:cxn>
              <a:cxn ang="0">
                <a:pos x="286" y="1114"/>
              </a:cxn>
              <a:cxn ang="0">
                <a:pos x="288" y="1106"/>
              </a:cxn>
              <a:cxn ang="0">
                <a:pos x="266" y="1250"/>
              </a:cxn>
              <a:cxn ang="0">
                <a:pos x="334" y="1246"/>
              </a:cxn>
              <a:cxn ang="0">
                <a:pos x="522" y="12"/>
              </a:cxn>
              <a:cxn ang="0">
                <a:pos x="504" y="6"/>
              </a:cxn>
              <a:cxn ang="0">
                <a:pos x="464" y="6"/>
              </a:cxn>
              <a:cxn ang="0">
                <a:pos x="442" y="136"/>
              </a:cxn>
              <a:cxn ang="0">
                <a:pos x="240" y="146"/>
              </a:cxn>
              <a:cxn ang="0">
                <a:pos x="270" y="6"/>
              </a:cxn>
              <a:cxn ang="0">
                <a:pos x="246" y="10"/>
              </a:cxn>
              <a:cxn ang="0">
                <a:pos x="222" y="0"/>
              </a:cxn>
              <a:cxn ang="0">
                <a:pos x="0" y="1318"/>
              </a:cxn>
              <a:cxn ang="0">
                <a:pos x="62" y="1308"/>
              </a:cxn>
              <a:cxn ang="0">
                <a:pos x="70" y="1260"/>
              </a:cxn>
              <a:cxn ang="0">
                <a:pos x="236" y="174"/>
              </a:cxn>
              <a:cxn ang="0">
                <a:pos x="436" y="164"/>
              </a:cxn>
              <a:cxn ang="0">
                <a:pos x="438" y="162"/>
              </a:cxn>
              <a:cxn ang="0">
                <a:pos x="412" y="330"/>
              </a:cxn>
              <a:cxn ang="0">
                <a:pos x="210" y="340"/>
              </a:cxn>
              <a:cxn ang="0">
                <a:pos x="236" y="174"/>
              </a:cxn>
              <a:cxn ang="0">
                <a:pos x="206" y="368"/>
              </a:cxn>
              <a:cxn ang="0">
                <a:pos x="406" y="358"/>
              </a:cxn>
              <a:cxn ang="0">
                <a:pos x="384" y="506"/>
              </a:cxn>
              <a:cxn ang="0">
                <a:pos x="184" y="518"/>
              </a:cxn>
              <a:cxn ang="0">
                <a:pos x="206" y="368"/>
              </a:cxn>
              <a:cxn ang="0">
                <a:pos x="178" y="546"/>
              </a:cxn>
              <a:cxn ang="0">
                <a:pos x="378" y="536"/>
              </a:cxn>
              <a:cxn ang="0">
                <a:pos x="380" y="532"/>
              </a:cxn>
              <a:cxn ang="0">
                <a:pos x="354" y="698"/>
              </a:cxn>
              <a:cxn ang="0">
                <a:pos x="154" y="708"/>
              </a:cxn>
              <a:cxn ang="0">
                <a:pos x="178" y="546"/>
              </a:cxn>
              <a:cxn ang="0">
                <a:pos x="150" y="736"/>
              </a:cxn>
              <a:cxn ang="0">
                <a:pos x="346" y="726"/>
              </a:cxn>
              <a:cxn ang="0">
                <a:pos x="350" y="720"/>
              </a:cxn>
              <a:cxn ang="0">
                <a:pos x="322" y="890"/>
              </a:cxn>
              <a:cxn ang="0">
                <a:pos x="124" y="902"/>
              </a:cxn>
              <a:cxn ang="0">
                <a:pos x="150" y="736"/>
              </a:cxn>
              <a:cxn ang="0">
                <a:pos x="120" y="930"/>
              </a:cxn>
              <a:cxn ang="0">
                <a:pos x="318" y="920"/>
              </a:cxn>
              <a:cxn ang="0">
                <a:pos x="318" y="916"/>
              </a:cxn>
              <a:cxn ang="0">
                <a:pos x="292" y="1084"/>
              </a:cxn>
              <a:cxn ang="0">
                <a:pos x="96" y="1090"/>
              </a:cxn>
              <a:cxn ang="0">
                <a:pos x="120" y="930"/>
              </a:cxn>
            </a:cxnLst>
            <a:rect l="0" t="0" r="r" b="b"/>
            <a:pathLst>
              <a:path w="522" h="1318">
                <a:moveTo>
                  <a:pt x="70" y="1260"/>
                </a:moveTo>
                <a:lnTo>
                  <a:pt x="70" y="1260"/>
                </a:lnTo>
                <a:lnTo>
                  <a:pt x="92" y="1116"/>
                </a:lnTo>
                <a:lnTo>
                  <a:pt x="286" y="1114"/>
                </a:lnTo>
                <a:lnTo>
                  <a:pt x="288" y="1106"/>
                </a:lnTo>
                <a:lnTo>
                  <a:pt x="266" y="1250"/>
                </a:lnTo>
                <a:lnTo>
                  <a:pt x="334" y="1246"/>
                </a:lnTo>
                <a:lnTo>
                  <a:pt x="522" y="12"/>
                </a:lnTo>
                <a:lnTo>
                  <a:pt x="504" y="6"/>
                </a:lnTo>
                <a:lnTo>
                  <a:pt x="464" y="6"/>
                </a:lnTo>
                <a:lnTo>
                  <a:pt x="442" y="136"/>
                </a:lnTo>
                <a:lnTo>
                  <a:pt x="240" y="146"/>
                </a:lnTo>
                <a:lnTo>
                  <a:pt x="270" y="6"/>
                </a:lnTo>
                <a:lnTo>
                  <a:pt x="246" y="10"/>
                </a:lnTo>
                <a:lnTo>
                  <a:pt x="222" y="0"/>
                </a:lnTo>
                <a:lnTo>
                  <a:pt x="0" y="1318"/>
                </a:lnTo>
                <a:lnTo>
                  <a:pt x="62" y="1308"/>
                </a:lnTo>
                <a:lnTo>
                  <a:pt x="70" y="1260"/>
                </a:lnTo>
                <a:close/>
                <a:moveTo>
                  <a:pt x="236" y="174"/>
                </a:moveTo>
                <a:lnTo>
                  <a:pt x="436" y="164"/>
                </a:lnTo>
                <a:lnTo>
                  <a:pt x="438" y="162"/>
                </a:lnTo>
                <a:lnTo>
                  <a:pt x="412" y="330"/>
                </a:lnTo>
                <a:lnTo>
                  <a:pt x="210" y="340"/>
                </a:lnTo>
                <a:lnTo>
                  <a:pt x="236" y="174"/>
                </a:lnTo>
                <a:close/>
                <a:moveTo>
                  <a:pt x="206" y="368"/>
                </a:moveTo>
                <a:lnTo>
                  <a:pt x="406" y="358"/>
                </a:lnTo>
                <a:lnTo>
                  <a:pt x="384" y="506"/>
                </a:lnTo>
                <a:lnTo>
                  <a:pt x="184" y="518"/>
                </a:lnTo>
                <a:lnTo>
                  <a:pt x="206" y="368"/>
                </a:lnTo>
                <a:close/>
                <a:moveTo>
                  <a:pt x="178" y="546"/>
                </a:moveTo>
                <a:lnTo>
                  <a:pt x="378" y="536"/>
                </a:lnTo>
                <a:lnTo>
                  <a:pt x="380" y="532"/>
                </a:lnTo>
                <a:lnTo>
                  <a:pt x="354" y="698"/>
                </a:lnTo>
                <a:lnTo>
                  <a:pt x="154" y="708"/>
                </a:lnTo>
                <a:lnTo>
                  <a:pt x="178" y="546"/>
                </a:lnTo>
                <a:close/>
                <a:moveTo>
                  <a:pt x="150" y="736"/>
                </a:moveTo>
                <a:lnTo>
                  <a:pt x="346" y="726"/>
                </a:lnTo>
                <a:lnTo>
                  <a:pt x="350" y="720"/>
                </a:lnTo>
                <a:lnTo>
                  <a:pt x="322" y="890"/>
                </a:lnTo>
                <a:lnTo>
                  <a:pt x="124" y="902"/>
                </a:lnTo>
                <a:lnTo>
                  <a:pt x="150" y="736"/>
                </a:lnTo>
                <a:close/>
                <a:moveTo>
                  <a:pt x="120" y="930"/>
                </a:moveTo>
                <a:lnTo>
                  <a:pt x="318" y="920"/>
                </a:lnTo>
                <a:lnTo>
                  <a:pt x="318" y="916"/>
                </a:lnTo>
                <a:lnTo>
                  <a:pt x="292" y="1084"/>
                </a:lnTo>
                <a:lnTo>
                  <a:pt x="96" y="1090"/>
                </a:lnTo>
                <a:lnTo>
                  <a:pt x="120" y="930"/>
                </a:lnTo>
                <a:close/>
              </a:path>
            </a:pathLst>
          </a:custGeom>
          <a:solidFill>
            <a:schemeClr val="tx2">
              <a:lumMod val="5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88" name="Gruppe 114"/>
          <p:cNvGrpSpPr>
            <a:grpSpLocks/>
          </p:cNvGrpSpPr>
          <p:nvPr/>
        </p:nvGrpSpPr>
        <p:grpSpPr bwMode="auto">
          <a:xfrm>
            <a:off x="6556375" y="1928813"/>
            <a:ext cx="366713" cy="1000125"/>
            <a:chOff x="6535556" y="1904564"/>
            <a:chExt cx="367333" cy="1001194"/>
          </a:xfrm>
        </p:grpSpPr>
        <p:grpSp>
          <p:nvGrpSpPr>
            <p:cNvPr id="20544" name="Gruppe 112"/>
            <p:cNvGrpSpPr>
              <a:grpSpLocks/>
            </p:cNvGrpSpPr>
            <p:nvPr/>
          </p:nvGrpSpPr>
          <p:grpSpPr bwMode="auto">
            <a:xfrm>
              <a:off x="6535556" y="1904564"/>
              <a:ext cx="367333" cy="1001194"/>
              <a:chOff x="6535556" y="1904564"/>
              <a:chExt cx="367333" cy="1001194"/>
            </a:xfrm>
          </p:grpSpPr>
          <p:sp>
            <p:nvSpPr>
              <p:cNvPr id="118" name="Freeform 16"/>
              <p:cNvSpPr>
                <a:spLocks/>
              </p:cNvSpPr>
              <p:nvPr/>
            </p:nvSpPr>
            <p:spPr bwMode="auto">
              <a:xfrm rot="1750389" flipH="1" flipV="1">
                <a:off x="6624606" y="1906153"/>
                <a:ext cx="125625" cy="910610"/>
              </a:xfrm>
              <a:custGeom>
                <a:avLst/>
                <a:gdLst/>
                <a:ahLst/>
                <a:cxnLst>
                  <a:cxn ang="0">
                    <a:pos x="0" y="14"/>
                  </a:cxn>
                  <a:cxn ang="0">
                    <a:pos x="26" y="0"/>
                  </a:cxn>
                  <a:cxn ang="0">
                    <a:pos x="320" y="1412"/>
                  </a:cxn>
                  <a:cxn ang="0">
                    <a:pos x="278" y="1418"/>
                  </a:cxn>
                  <a:cxn ang="0">
                    <a:pos x="0" y="14"/>
                  </a:cxn>
                </a:cxnLst>
                <a:rect l="0" t="0" r="r" b="b"/>
                <a:pathLst>
                  <a:path w="320" h="1418">
                    <a:moveTo>
                      <a:pt x="0" y="14"/>
                    </a:moveTo>
                    <a:lnTo>
                      <a:pt x="26" y="0"/>
                    </a:lnTo>
                    <a:lnTo>
                      <a:pt x="320" y="1412"/>
                    </a:lnTo>
                    <a:lnTo>
                      <a:pt x="278" y="1418"/>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17"/>
              <p:cNvSpPr>
                <a:spLocks/>
              </p:cNvSpPr>
              <p:nvPr/>
            </p:nvSpPr>
            <p:spPr bwMode="auto">
              <a:xfrm rot="1750389" flipH="1" flipV="1">
                <a:off x="6618246" y="1904564"/>
                <a:ext cx="122445" cy="907431"/>
              </a:xfrm>
              <a:custGeom>
                <a:avLst/>
                <a:gdLst/>
                <a:ahLst/>
                <a:cxnLst>
                  <a:cxn ang="0">
                    <a:pos x="0" y="0"/>
                  </a:cxn>
                  <a:cxn ang="0">
                    <a:pos x="28" y="6"/>
                  </a:cxn>
                  <a:cxn ang="0">
                    <a:pos x="314" y="1404"/>
                  </a:cxn>
                  <a:cxn ang="0">
                    <a:pos x="294" y="1412"/>
                  </a:cxn>
                  <a:cxn ang="0">
                    <a:pos x="0" y="0"/>
                  </a:cxn>
                </a:cxnLst>
                <a:rect l="0" t="0" r="r" b="b"/>
                <a:pathLst>
                  <a:path w="314" h="1412">
                    <a:moveTo>
                      <a:pt x="0" y="0"/>
                    </a:moveTo>
                    <a:lnTo>
                      <a:pt x="28" y="6"/>
                    </a:lnTo>
                    <a:lnTo>
                      <a:pt x="314" y="1404"/>
                    </a:lnTo>
                    <a:lnTo>
                      <a:pt x="294" y="141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18"/>
              <p:cNvSpPr>
                <a:spLocks/>
              </p:cNvSpPr>
              <p:nvPr/>
            </p:nvSpPr>
            <p:spPr bwMode="auto">
              <a:xfrm rot="1750389" flipH="1" flipV="1">
                <a:off x="6583262" y="2613346"/>
                <a:ext cx="90641" cy="12714"/>
              </a:xfrm>
              <a:custGeom>
                <a:avLst/>
                <a:gdLst/>
                <a:ahLst/>
                <a:cxnLst>
                  <a:cxn ang="0">
                    <a:pos x="0" y="0"/>
                  </a:cxn>
                  <a:cxn ang="0">
                    <a:pos x="234" y="2"/>
                  </a:cxn>
                  <a:cxn ang="0">
                    <a:pos x="234" y="16"/>
                  </a:cxn>
                  <a:cxn ang="0">
                    <a:pos x="6" y="22"/>
                  </a:cxn>
                  <a:cxn ang="0">
                    <a:pos x="0" y="0"/>
                  </a:cxn>
                </a:cxnLst>
                <a:rect l="0" t="0" r="r" b="b"/>
                <a:pathLst>
                  <a:path w="234" h="22">
                    <a:moveTo>
                      <a:pt x="0" y="0"/>
                    </a:moveTo>
                    <a:lnTo>
                      <a:pt x="234" y="2"/>
                    </a:lnTo>
                    <a:lnTo>
                      <a:pt x="234" y="16"/>
                    </a:lnTo>
                    <a:lnTo>
                      <a:pt x="6" y="2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19"/>
              <p:cNvSpPr>
                <a:spLocks/>
              </p:cNvSpPr>
              <p:nvPr/>
            </p:nvSpPr>
            <p:spPr bwMode="auto">
              <a:xfrm rot="1750389" flipH="1" flipV="1">
                <a:off x="6586442" y="2608578"/>
                <a:ext cx="90641" cy="11125"/>
              </a:xfrm>
              <a:custGeom>
                <a:avLst/>
                <a:gdLst/>
                <a:ahLst/>
                <a:cxnLst>
                  <a:cxn ang="0">
                    <a:pos x="232" y="4"/>
                  </a:cxn>
                  <a:cxn ang="0">
                    <a:pos x="216" y="18"/>
                  </a:cxn>
                  <a:cxn ang="0">
                    <a:pos x="8" y="16"/>
                  </a:cxn>
                  <a:cxn ang="0">
                    <a:pos x="0" y="0"/>
                  </a:cxn>
                  <a:cxn ang="0">
                    <a:pos x="232" y="4"/>
                  </a:cxn>
                </a:cxnLst>
                <a:rect l="0" t="0" r="r" b="b"/>
                <a:pathLst>
                  <a:path w="232" h="18">
                    <a:moveTo>
                      <a:pt x="232" y="4"/>
                    </a:moveTo>
                    <a:lnTo>
                      <a:pt x="216" y="18"/>
                    </a:lnTo>
                    <a:lnTo>
                      <a:pt x="8" y="16"/>
                    </a:lnTo>
                    <a:lnTo>
                      <a:pt x="0" y="0"/>
                    </a:lnTo>
                    <a:lnTo>
                      <a:pt x="232" y="4"/>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20"/>
              <p:cNvSpPr>
                <a:spLocks/>
              </p:cNvSpPr>
              <p:nvPr/>
            </p:nvSpPr>
            <p:spPr bwMode="auto">
              <a:xfrm rot="1750389" flipH="1" flipV="1">
                <a:off x="6535556" y="2727768"/>
                <a:ext cx="92231" cy="14302"/>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21"/>
              <p:cNvSpPr>
                <a:spLocks/>
              </p:cNvSpPr>
              <p:nvPr/>
            </p:nvSpPr>
            <p:spPr bwMode="auto">
              <a:xfrm rot="1750389" flipH="1" flipV="1">
                <a:off x="6538736" y="2724590"/>
                <a:ext cx="90641" cy="11124"/>
              </a:xfrm>
              <a:custGeom>
                <a:avLst/>
                <a:gdLst/>
                <a:ahLst/>
                <a:cxnLst>
                  <a:cxn ang="0">
                    <a:pos x="234" y="4"/>
                  </a:cxn>
                  <a:cxn ang="0">
                    <a:pos x="218" y="16"/>
                  </a:cxn>
                  <a:cxn ang="0">
                    <a:pos x="8" y="16"/>
                  </a:cxn>
                  <a:cxn ang="0">
                    <a:pos x="0" y="0"/>
                  </a:cxn>
                  <a:cxn ang="0">
                    <a:pos x="234" y="4"/>
                  </a:cxn>
                </a:cxnLst>
                <a:rect l="0" t="0" r="r" b="b"/>
                <a:pathLst>
                  <a:path w="234" h="16">
                    <a:moveTo>
                      <a:pt x="234" y="4"/>
                    </a:moveTo>
                    <a:lnTo>
                      <a:pt x="218" y="16"/>
                    </a:lnTo>
                    <a:lnTo>
                      <a:pt x="8" y="16"/>
                    </a:lnTo>
                    <a:lnTo>
                      <a:pt x="0" y="0"/>
                    </a:lnTo>
                    <a:lnTo>
                      <a:pt x="234" y="4"/>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22"/>
              <p:cNvSpPr>
                <a:spLocks/>
              </p:cNvSpPr>
              <p:nvPr/>
            </p:nvSpPr>
            <p:spPr bwMode="auto">
              <a:xfrm rot="1750389" flipH="1" flipV="1">
                <a:off x="6624606" y="2506869"/>
                <a:ext cx="92231" cy="14303"/>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23"/>
              <p:cNvSpPr>
                <a:spLocks/>
              </p:cNvSpPr>
              <p:nvPr/>
            </p:nvSpPr>
            <p:spPr bwMode="auto">
              <a:xfrm rot="1750389" flipH="1" flipV="1">
                <a:off x="6627787" y="2502102"/>
                <a:ext cx="92231" cy="11124"/>
              </a:xfrm>
              <a:custGeom>
                <a:avLst/>
                <a:gdLst/>
                <a:ahLst/>
                <a:cxnLst>
                  <a:cxn ang="0">
                    <a:pos x="234" y="4"/>
                  </a:cxn>
                  <a:cxn ang="0">
                    <a:pos x="218" y="18"/>
                  </a:cxn>
                  <a:cxn ang="0">
                    <a:pos x="8" y="16"/>
                  </a:cxn>
                  <a:cxn ang="0">
                    <a:pos x="0" y="0"/>
                  </a:cxn>
                  <a:cxn ang="0">
                    <a:pos x="234" y="4"/>
                  </a:cxn>
                </a:cxnLst>
                <a:rect l="0" t="0" r="r" b="b"/>
                <a:pathLst>
                  <a:path w="234" h="18">
                    <a:moveTo>
                      <a:pt x="234" y="4"/>
                    </a:moveTo>
                    <a:lnTo>
                      <a:pt x="218" y="18"/>
                    </a:lnTo>
                    <a:lnTo>
                      <a:pt x="8" y="16"/>
                    </a:lnTo>
                    <a:lnTo>
                      <a:pt x="0" y="0"/>
                    </a:lnTo>
                    <a:lnTo>
                      <a:pt x="234" y="4"/>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24"/>
              <p:cNvSpPr>
                <a:spLocks/>
              </p:cNvSpPr>
              <p:nvPr/>
            </p:nvSpPr>
            <p:spPr bwMode="auto">
              <a:xfrm rot="1750389" flipH="1" flipV="1">
                <a:off x="6670722" y="2394037"/>
                <a:ext cx="92231" cy="14302"/>
              </a:xfrm>
              <a:custGeom>
                <a:avLst/>
                <a:gdLst/>
                <a:ahLst/>
                <a:cxnLst>
                  <a:cxn ang="0">
                    <a:pos x="0" y="0"/>
                  </a:cxn>
                  <a:cxn ang="0">
                    <a:pos x="234" y="4"/>
                  </a:cxn>
                  <a:cxn ang="0">
                    <a:pos x="236" y="16"/>
                  </a:cxn>
                  <a:cxn ang="0">
                    <a:pos x="8" y="22"/>
                  </a:cxn>
                  <a:cxn ang="0">
                    <a:pos x="0" y="0"/>
                  </a:cxn>
                </a:cxnLst>
                <a:rect l="0" t="0" r="r" b="b"/>
                <a:pathLst>
                  <a:path w="236" h="22">
                    <a:moveTo>
                      <a:pt x="0" y="0"/>
                    </a:moveTo>
                    <a:lnTo>
                      <a:pt x="234" y="4"/>
                    </a:lnTo>
                    <a:lnTo>
                      <a:pt x="236" y="16"/>
                    </a:lnTo>
                    <a:lnTo>
                      <a:pt x="8" y="2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25"/>
              <p:cNvSpPr>
                <a:spLocks/>
              </p:cNvSpPr>
              <p:nvPr/>
            </p:nvSpPr>
            <p:spPr bwMode="auto">
              <a:xfrm rot="1750389" flipH="1" flipV="1">
                <a:off x="6673903" y="2389269"/>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26"/>
              <p:cNvSpPr>
                <a:spLocks/>
              </p:cNvSpPr>
              <p:nvPr/>
            </p:nvSpPr>
            <p:spPr bwMode="auto">
              <a:xfrm rot="1750389" flipH="1" flipV="1">
                <a:off x="6718428" y="2279614"/>
                <a:ext cx="90640" cy="12714"/>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27"/>
              <p:cNvSpPr>
                <a:spLocks/>
              </p:cNvSpPr>
              <p:nvPr/>
            </p:nvSpPr>
            <p:spPr bwMode="auto">
              <a:xfrm rot="1750389" flipH="1" flipV="1">
                <a:off x="6721608" y="2274846"/>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28"/>
              <p:cNvSpPr>
                <a:spLocks/>
              </p:cNvSpPr>
              <p:nvPr/>
            </p:nvSpPr>
            <p:spPr bwMode="auto">
              <a:xfrm rot="1750389" flipH="1" flipV="1">
                <a:off x="6762953" y="2163603"/>
                <a:ext cx="92231" cy="15892"/>
              </a:xfrm>
              <a:custGeom>
                <a:avLst/>
                <a:gdLst/>
                <a:ahLst/>
                <a:cxnLst>
                  <a:cxn ang="0">
                    <a:pos x="0" y="4"/>
                  </a:cxn>
                  <a:cxn ang="0">
                    <a:pos x="234" y="0"/>
                  </a:cxn>
                  <a:cxn ang="0">
                    <a:pos x="236" y="12"/>
                  </a:cxn>
                  <a:cxn ang="0">
                    <a:pos x="8" y="26"/>
                  </a:cxn>
                  <a:cxn ang="0">
                    <a:pos x="0" y="4"/>
                  </a:cxn>
                </a:cxnLst>
                <a:rect l="0" t="0" r="r" b="b"/>
                <a:pathLst>
                  <a:path w="236" h="26">
                    <a:moveTo>
                      <a:pt x="0" y="4"/>
                    </a:moveTo>
                    <a:lnTo>
                      <a:pt x="234" y="0"/>
                    </a:lnTo>
                    <a:lnTo>
                      <a:pt x="236" y="12"/>
                    </a:lnTo>
                    <a:lnTo>
                      <a:pt x="8" y="26"/>
                    </a:lnTo>
                    <a:lnTo>
                      <a:pt x="0" y="4"/>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29"/>
              <p:cNvSpPr>
                <a:spLocks/>
              </p:cNvSpPr>
              <p:nvPr/>
            </p:nvSpPr>
            <p:spPr bwMode="auto">
              <a:xfrm rot="1750389" flipH="1" flipV="1">
                <a:off x="6766133" y="2160424"/>
                <a:ext cx="92231" cy="12714"/>
              </a:xfrm>
              <a:custGeom>
                <a:avLst/>
                <a:gdLst/>
                <a:ahLst/>
                <a:cxnLst>
                  <a:cxn ang="0">
                    <a:pos x="234" y="0"/>
                  </a:cxn>
                  <a:cxn ang="0">
                    <a:pos x="218" y="14"/>
                  </a:cxn>
                  <a:cxn ang="0">
                    <a:pos x="10" y="20"/>
                  </a:cxn>
                  <a:cxn ang="0">
                    <a:pos x="0" y="6"/>
                  </a:cxn>
                  <a:cxn ang="0">
                    <a:pos x="234" y="0"/>
                  </a:cxn>
                </a:cxnLst>
                <a:rect l="0" t="0" r="r" b="b"/>
                <a:pathLst>
                  <a:path w="234" h="20">
                    <a:moveTo>
                      <a:pt x="234" y="0"/>
                    </a:moveTo>
                    <a:lnTo>
                      <a:pt x="218" y="14"/>
                    </a:lnTo>
                    <a:lnTo>
                      <a:pt x="10" y="20"/>
                    </a:lnTo>
                    <a:lnTo>
                      <a:pt x="0" y="6"/>
                    </a:lnTo>
                    <a:lnTo>
                      <a:pt x="234" y="0"/>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30"/>
              <p:cNvSpPr>
                <a:spLocks/>
              </p:cNvSpPr>
              <p:nvPr/>
            </p:nvSpPr>
            <p:spPr bwMode="auto">
              <a:xfrm rot="1750389" flipH="1" flipV="1">
                <a:off x="6809068" y="2049180"/>
                <a:ext cx="92231" cy="22249"/>
              </a:xfrm>
              <a:custGeom>
                <a:avLst/>
                <a:gdLst/>
                <a:ahLst/>
                <a:cxnLst>
                  <a:cxn ang="0">
                    <a:pos x="0" y="12"/>
                  </a:cxn>
                  <a:cxn ang="0">
                    <a:pos x="234" y="0"/>
                  </a:cxn>
                  <a:cxn ang="0">
                    <a:pos x="236" y="12"/>
                  </a:cxn>
                  <a:cxn ang="0">
                    <a:pos x="10" y="34"/>
                  </a:cxn>
                  <a:cxn ang="0">
                    <a:pos x="0" y="12"/>
                  </a:cxn>
                </a:cxnLst>
                <a:rect l="0" t="0" r="r" b="b"/>
                <a:pathLst>
                  <a:path w="236" h="34">
                    <a:moveTo>
                      <a:pt x="0" y="12"/>
                    </a:moveTo>
                    <a:lnTo>
                      <a:pt x="234" y="0"/>
                    </a:lnTo>
                    <a:lnTo>
                      <a:pt x="236" y="12"/>
                    </a:lnTo>
                    <a:lnTo>
                      <a:pt x="10" y="34"/>
                    </a:lnTo>
                    <a:lnTo>
                      <a:pt x="0" y="12"/>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31"/>
              <p:cNvSpPr>
                <a:spLocks/>
              </p:cNvSpPr>
              <p:nvPr/>
            </p:nvSpPr>
            <p:spPr bwMode="auto">
              <a:xfrm rot="1750389" flipH="1" flipV="1">
                <a:off x="6812248" y="2046002"/>
                <a:ext cx="90641" cy="17482"/>
              </a:xfrm>
              <a:custGeom>
                <a:avLst/>
                <a:gdLst/>
                <a:ahLst/>
                <a:cxnLst>
                  <a:cxn ang="0">
                    <a:pos x="232" y="0"/>
                  </a:cxn>
                  <a:cxn ang="0">
                    <a:pos x="218" y="16"/>
                  </a:cxn>
                  <a:cxn ang="0">
                    <a:pos x="8" y="28"/>
                  </a:cxn>
                  <a:cxn ang="0">
                    <a:pos x="0" y="14"/>
                  </a:cxn>
                  <a:cxn ang="0">
                    <a:pos x="232" y="0"/>
                  </a:cxn>
                </a:cxnLst>
                <a:rect l="0" t="0" r="r" b="b"/>
                <a:pathLst>
                  <a:path w="232" h="28">
                    <a:moveTo>
                      <a:pt x="232" y="0"/>
                    </a:moveTo>
                    <a:lnTo>
                      <a:pt x="218" y="16"/>
                    </a:lnTo>
                    <a:lnTo>
                      <a:pt x="8" y="28"/>
                    </a:lnTo>
                    <a:lnTo>
                      <a:pt x="0" y="14"/>
                    </a:lnTo>
                    <a:lnTo>
                      <a:pt x="232" y="0"/>
                    </a:lnTo>
                    <a:close/>
                  </a:path>
                </a:pathLst>
              </a:custGeom>
              <a:solidFill>
                <a:schemeClr val="accent1">
                  <a:lumMod val="25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32"/>
              <p:cNvSpPr>
                <a:spLocks/>
              </p:cNvSpPr>
              <p:nvPr/>
            </p:nvSpPr>
            <p:spPr bwMode="auto">
              <a:xfrm rot="1750389" flipH="1" flipV="1">
                <a:off x="6710476" y="1912509"/>
                <a:ext cx="135166" cy="993249"/>
              </a:xfrm>
              <a:custGeom>
                <a:avLst/>
                <a:gdLst/>
                <a:ahLst/>
                <a:cxnLst>
                  <a:cxn ang="0">
                    <a:pos x="0" y="14"/>
                  </a:cxn>
                  <a:cxn ang="0">
                    <a:pos x="30" y="0"/>
                  </a:cxn>
                  <a:cxn ang="0">
                    <a:pos x="348" y="1538"/>
                  </a:cxn>
                  <a:cxn ang="0">
                    <a:pos x="304" y="1544"/>
                  </a:cxn>
                  <a:cxn ang="0">
                    <a:pos x="0" y="14"/>
                  </a:cxn>
                </a:cxnLst>
                <a:rect l="0" t="0" r="r" b="b"/>
                <a:pathLst>
                  <a:path w="348" h="1544">
                    <a:moveTo>
                      <a:pt x="0" y="14"/>
                    </a:moveTo>
                    <a:lnTo>
                      <a:pt x="30" y="0"/>
                    </a:lnTo>
                    <a:lnTo>
                      <a:pt x="348" y="1538"/>
                    </a:lnTo>
                    <a:lnTo>
                      <a:pt x="304" y="1544"/>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7" name="Freeform 33"/>
            <p:cNvSpPr>
              <a:spLocks/>
            </p:cNvSpPr>
            <p:nvPr/>
          </p:nvSpPr>
          <p:spPr bwMode="auto">
            <a:xfrm rot="1750389" flipH="1" flipV="1">
              <a:off x="6700935" y="1904564"/>
              <a:ext cx="133575" cy="988480"/>
            </a:xfrm>
            <a:custGeom>
              <a:avLst/>
              <a:gdLst/>
              <a:ahLst/>
              <a:cxnLst>
                <a:cxn ang="0">
                  <a:pos x="0" y="0"/>
                </a:cxn>
                <a:cxn ang="0">
                  <a:pos x="28" y="6"/>
                </a:cxn>
                <a:cxn ang="0">
                  <a:pos x="340" y="1530"/>
                </a:cxn>
                <a:cxn ang="0">
                  <a:pos x="318" y="1538"/>
                </a:cxn>
                <a:cxn ang="0">
                  <a:pos x="0" y="0"/>
                </a:cxn>
              </a:cxnLst>
              <a:rect l="0" t="0" r="r" b="b"/>
              <a:pathLst>
                <a:path w="340" h="1538">
                  <a:moveTo>
                    <a:pt x="0" y="0"/>
                  </a:moveTo>
                  <a:lnTo>
                    <a:pt x="28" y="6"/>
                  </a:lnTo>
                  <a:lnTo>
                    <a:pt x="340" y="1530"/>
                  </a:lnTo>
                  <a:lnTo>
                    <a:pt x="318" y="1538"/>
                  </a:lnTo>
                  <a:lnTo>
                    <a:pt x="0" y="0"/>
                  </a:lnTo>
                  <a:close/>
                </a:path>
              </a:pathLst>
            </a:custGeom>
            <a:solidFill>
              <a:schemeClr val="accent1">
                <a:lumMod val="9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489" name="Gruppe 51"/>
          <p:cNvGrpSpPr>
            <a:grpSpLocks/>
          </p:cNvGrpSpPr>
          <p:nvPr/>
        </p:nvGrpSpPr>
        <p:grpSpPr bwMode="auto">
          <a:xfrm rot="270820" flipH="1">
            <a:off x="6465888" y="2108200"/>
            <a:ext cx="368300" cy="788988"/>
            <a:chOff x="3977265" y="2152650"/>
            <a:chExt cx="1338695" cy="2679700"/>
          </a:xfrm>
        </p:grpSpPr>
        <p:grpSp>
          <p:nvGrpSpPr>
            <p:cNvPr id="20540" name="Gruppe 49"/>
            <p:cNvGrpSpPr>
              <a:grpSpLocks/>
            </p:cNvGrpSpPr>
            <p:nvPr/>
          </p:nvGrpSpPr>
          <p:grpSpPr bwMode="auto">
            <a:xfrm flipH="1">
              <a:off x="3977265" y="2152650"/>
              <a:ext cx="1338695" cy="2679700"/>
              <a:chOff x="3789363" y="2349500"/>
              <a:chExt cx="1933575" cy="3683000"/>
            </a:xfrm>
          </p:grpSpPr>
          <p:sp>
            <p:nvSpPr>
              <p:cNvPr id="20542" name="Freeform 65"/>
              <p:cNvSpPr>
                <a:spLocks noEditPoints="1"/>
              </p:cNvSpPr>
              <p:nvPr/>
            </p:nvSpPr>
            <p:spPr bwMode="auto">
              <a:xfrm>
                <a:off x="3789363" y="2349500"/>
                <a:ext cx="1933575" cy="3683000"/>
              </a:xfrm>
              <a:custGeom>
                <a:avLst/>
                <a:gdLst>
                  <a:gd name="T0" fmla="*/ 2147483647 w 1218"/>
                  <a:gd name="T1" fmla="*/ 2147483647 h 2320"/>
                  <a:gd name="T2" fmla="*/ 2147483647 w 1218"/>
                  <a:gd name="T3" fmla="*/ 2147483647 h 2320"/>
                  <a:gd name="T4" fmla="*/ 2147483647 w 1218"/>
                  <a:gd name="T5" fmla="*/ 2147483647 h 2320"/>
                  <a:gd name="T6" fmla="*/ 2147483647 w 1218"/>
                  <a:gd name="T7" fmla="*/ 2147483647 h 2320"/>
                  <a:gd name="T8" fmla="*/ 2147483647 w 1218"/>
                  <a:gd name="T9" fmla="*/ 2147483647 h 2320"/>
                  <a:gd name="T10" fmla="*/ 2147483647 w 1218"/>
                  <a:gd name="T11" fmla="*/ 2147483647 h 2320"/>
                  <a:gd name="T12" fmla="*/ 2147483647 w 1218"/>
                  <a:gd name="T13" fmla="*/ 2147483647 h 2320"/>
                  <a:gd name="T14" fmla="*/ 2147483647 w 1218"/>
                  <a:gd name="T15" fmla="*/ 2147483647 h 2320"/>
                  <a:gd name="T16" fmla="*/ 2147483647 w 1218"/>
                  <a:gd name="T17" fmla="*/ 2147483647 h 2320"/>
                  <a:gd name="T18" fmla="*/ 2147483647 w 1218"/>
                  <a:gd name="T19" fmla="*/ 0 h 2320"/>
                  <a:gd name="T20" fmla="*/ 2147483647 w 1218"/>
                  <a:gd name="T21" fmla="*/ 2147483647 h 2320"/>
                  <a:gd name="T22" fmla="*/ 2147483647 w 1218"/>
                  <a:gd name="T23" fmla="*/ 2147483647 h 2320"/>
                  <a:gd name="T24" fmla="*/ 2147483647 w 1218"/>
                  <a:gd name="T25" fmla="*/ 2147483647 h 2320"/>
                  <a:gd name="T26" fmla="*/ 2147483647 w 1218"/>
                  <a:gd name="T27" fmla="*/ 2147483647 h 2320"/>
                  <a:gd name="T28" fmla="*/ 2147483647 w 1218"/>
                  <a:gd name="T29" fmla="*/ 2147483647 h 2320"/>
                  <a:gd name="T30" fmla="*/ 2147483647 w 1218"/>
                  <a:gd name="T31" fmla="*/ 2147483647 h 2320"/>
                  <a:gd name="T32" fmla="*/ 2147483647 w 1218"/>
                  <a:gd name="T33" fmla="*/ 2147483647 h 2320"/>
                  <a:gd name="T34" fmla="*/ 2147483647 w 1218"/>
                  <a:gd name="T35" fmla="*/ 2147483647 h 2320"/>
                  <a:gd name="T36" fmla="*/ 2147483647 w 1218"/>
                  <a:gd name="T37" fmla="*/ 2147483647 h 2320"/>
                  <a:gd name="T38" fmla="*/ 2147483647 w 1218"/>
                  <a:gd name="T39" fmla="*/ 2147483647 h 2320"/>
                  <a:gd name="T40" fmla="*/ 2147483647 w 1218"/>
                  <a:gd name="T41" fmla="*/ 2147483647 h 2320"/>
                  <a:gd name="T42" fmla="*/ 2147483647 w 1218"/>
                  <a:gd name="T43" fmla="*/ 2147483647 h 2320"/>
                  <a:gd name="T44" fmla="*/ 2147483647 w 1218"/>
                  <a:gd name="T45" fmla="*/ 2147483647 h 2320"/>
                  <a:gd name="T46" fmla="*/ 2147483647 w 1218"/>
                  <a:gd name="T47" fmla="*/ 2147483647 h 2320"/>
                  <a:gd name="T48" fmla="*/ 2147483647 w 1218"/>
                  <a:gd name="T49" fmla="*/ 2147483647 h 2320"/>
                  <a:gd name="T50" fmla="*/ 2147483647 w 1218"/>
                  <a:gd name="T51" fmla="*/ 2147483647 h 2320"/>
                  <a:gd name="T52" fmla="*/ 2147483647 w 1218"/>
                  <a:gd name="T53" fmla="*/ 2147483647 h 2320"/>
                  <a:gd name="T54" fmla="*/ 2147483647 w 1218"/>
                  <a:gd name="T55" fmla="*/ 2147483647 h 2320"/>
                  <a:gd name="T56" fmla="*/ 2147483647 w 1218"/>
                  <a:gd name="T57" fmla="*/ 2147483647 h 2320"/>
                  <a:gd name="T58" fmla="*/ 2147483647 w 1218"/>
                  <a:gd name="T59" fmla="*/ 2147483647 h 2320"/>
                  <a:gd name="T60" fmla="*/ 2147483647 w 1218"/>
                  <a:gd name="T61" fmla="*/ 2147483647 h 2320"/>
                  <a:gd name="T62" fmla="*/ 2147483647 w 1218"/>
                  <a:gd name="T63" fmla="*/ 2147483647 h 2320"/>
                  <a:gd name="T64" fmla="*/ 2147483647 w 1218"/>
                  <a:gd name="T65" fmla="*/ 2147483647 h 2320"/>
                  <a:gd name="T66" fmla="*/ 2147483647 w 1218"/>
                  <a:gd name="T67" fmla="*/ 2147483647 h 2320"/>
                  <a:gd name="T68" fmla="*/ 2147483647 w 1218"/>
                  <a:gd name="T69" fmla="*/ 2147483647 h 2320"/>
                  <a:gd name="T70" fmla="*/ 2147483647 w 1218"/>
                  <a:gd name="T71" fmla="*/ 2147483647 h 2320"/>
                  <a:gd name="T72" fmla="*/ 2147483647 w 1218"/>
                  <a:gd name="T73" fmla="*/ 2147483647 h 2320"/>
                  <a:gd name="T74" fmla="*/ 2147483647 w 1218"/>
                  <a:gd name="T75" fmla="*/ 2147483647 h 2320"/>
                  <a:gd name="T76" fmla="*/ 2147483647 w 1218"/>
                  <a:gd name="T77" fmla="*/ 2147483647 h 2320"/>
                  <a:gd name="T78" fmla="*/ 2147483647 w 1218"/>
                  <a:gd name="T79" fmla="*/ 2147483647 h 2320"/>
                  <a:gd name="T80" fmla="*/ 2147483647 w 1218"/>
                  <a:gd name="T81" fmla="*/ 2147483647 h 2320"/>
                  <a:gd name="T82" fmla="*/ 2147483647 w 1218"/>
                  <a:gd name="T83" fmla="*/ 2147483647 h 2320"/>
                  <a:gd name="T84" fmla="*/ 2147483647 w 1218"/>
                  <a:gd name="T85" fmla="*/ 2147483647 h 2320"/>
                  <a:gd name="T86" fmla="*/ 2147483647 w 1218"/>
                  <a:gd name="T87" fmla="*/ 2147483647 h 2320"/>
                  <a:gd name="T88" fmla="*/ 2147483647 w 1218"/>
                  <a:gd name="T89" fmla="*/ 2147483647 h 2320"/>
                  <a:gd name="T90" fmla="*/ 2147483647 w 1218"/>
                  <a:gd name="T91" fmla="*/ 2147483647 h 2320"/>
                  <a:gd name="T92" fmla="*/ 2147483647 w 1218"/>
                  <a:gd name="T93" fmla="*/ 2147483647 h 2320"/>
                  <a:gd name="T94" fmla="*/ 2147483647 w 1218"/>
                  <a:gd name="T95" fmla="*/ 2147483647 h 2320"/>
                  <a:gd name="T96" fmla="*/ 2147483647 w 1218"/>
                  <a:gd name="T97" fmla="*/ 2147483647 h 2320"/>
                  <a:gd name="T98" fmla="*/ 2147483647 w 1218"/>
                  <a:gd name="T99" fmla="*/ 2147483647 h 2320"/>
                  <a:gd name="T100" fmla="*/ 2147483647 w 1218"/>
                  <a:gd name="T101" fmla="*/ 2147483647 h 2320"/>
                  <a:gd name="T102" fmla="*/ 2147483647 w 1218"/>
                  <a:gd name="T103" fmla="*/ 2147483647 h 2320"/>
                  <a:gd name="T104" fmla="*/ 2147483647 w 1218"/>
                  <a:gd name="T105" fmla="*/ 2147483647 h 2320"/>
                  <a:gd name="T106" fmla="*/ 2147483647 w 1218"/>
                  <a:gd name="T107" fmla="*/ 2147483647 h 2320"/>
                  <a:gd name="T108" fmla="*/ 2147483647 w 1218"/>
                  <a:gd name="T109" fmla="*/ 2147483647 h 2320"/>
                  <a:gd name="T110" fmla="*/ 2147483647 w 1218"/>
                  <a:gd name="T111" fmla="*/ 2147483647 h 2320"/>
                  <a:gd name="T112" fmla="*/ 2147483647 w 1218"/>
                  <a:gd name="T113" fmla="*/ 2147483647 h 2320"/>
                  <a:gd name="T114" fmla="*/ 2147483647 w 1218"/>
                  <a:gd name="T115" fmla="*/ 2147483647 h 2320"/>
                  <a:gd name="T116" fmla="*/ 2147483647 w 1218"/>
                  <a:gd name="T117" fmla="*/ 2147483647 h 2320"/>
                  <a:gd name="T118" fmla="*/ 2147483647 w 1218"/>
                  <a:gd name="T119" fmla="*/ 2147483647 h 2320"/>
                  <a:gd name="T120" fmla="*/ 2147483647 w 1218"/>
                  <a:gd name="T121" fmla="*/ 2147483647 h 23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8"/>
                  <a:gd name="T184" fmla="*/ 0 h 2320"/>
                  <a:gd name="T185" fmla="*/ 1218 w 1218"/>
                  <a:gd name="T186" fmla="*/ 2320 h 23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8" h="2320">
                    <a:moveTo>
                      <a:pt x="314" y="2318"/>
                    </a:moveTo>
                    <a:lnTo>
                      <a:pt x="350" y="2318"/>
                    </a:lnTo>
                    <a:lnTo>
                      <a:pt x="406" y="2320"/>
                    </a:lnTo>
                    <a:lnTo>
                      <a:pt x="420" y="2320"/>
                    </a:lnTo>
                    <a:lnTo>
                      <a:pt x="430" y="2304"/>
                    </a:lnTo>
                    <a:lnTo>
                      <a:pt x="420" y="2298"/>
                    </a:lnTo>
                    <a:lnTo>
                      <a:pt x="406" y="2282"/>
                    </a:lnTo>
                    <a:lnTo>
                      <a:pt x="388" y="2268"/>
                    </a:lnTo>
                    <a:lnTo>
                      <a:pt x="358" y="2256"/>
                    </a:lnTo>
                    <a:lnTo>
                      <a:pt x="316" y="2244"/>
                    </a:lnTo>
                    <a:lnTo>
                      <a:pt x="280" y="2308"/>
                    </a:lnTo>
                    <a:lnTo>
                      <a:pt x="314" y="2318"/>
                    </a:lnTo>
                    <a:close/>
                    <a:moveTo>
                      <a:pt x="1190" y="282"/>
                    </a:moveTo>
                    <a:lnTo>
                      <a:pt x="1178" y="282"/>
                    </a:lnTo>
                    <a:lnTo>
                      <a:pt x="1158" y="282"/>
                    </a:lnTo>
                    <a:lnTo>
                      <a:pt x="1132" y="286"/>
                    </a:lnTo>
                    <a:lnTo>
                      <a:pt x="1116" y="296"/>
                    </a:lnTo>
                    <a:lnTo>
                      <a:pt x="1100" y="302"/>
                    </a:lnTo>
                    <a:lnTo>
                      <a:pt x="1086" y="306"/>
                    </a:lnTo>
                    <a:lnTo>
                      <a:pt x="1100" y="278"/>
                    </a:lnTo>
                    <a:lnTo>
                      <a:pt x="1044" y="292"/>
                    </a:lnTo>
                    <a:lnTo>
                      <a:pt x="1032" y="298"/>
                    </a:lnTo>
                    <a:lnTo>
                      <a:pt x="1016" y="300"/>
                    </a:lnTo>
                    <a:lnTo>
                      <a:pt x="1000" y="306"/>
                    </a:lnTo>
                    <a:lnTo>
                      <a:pt x="972" y="316"/>
                    </a:lnTo>
                    <a:lnTo>
                      <a:pt x="944" y="336"/>
                    </a:lnTo>
                    <a:lnTo>
                      <a:pt x="926" y="346"/>
                    </a:lnTo>
                    <a:lnTo>
                      <a:pt x="864" y="372"/>
                    </a:lnTo>
                    <a:lnTo>
                      <a:pt x="832" y="388"/>
                    </a:lnTo>
                    <a:lnTo>
                      <a:pt x="804" y="406"/>
                    </a:lnTo>
                    <a:lnTo>
                      <a:pt x="770" y="414"/>
                    </a:lnTo>
                    <a:lnTo>
                      <a:pt x="744" y="414"/>
                    </a:lnTo>
                    <a:lnTo>
                      <a:pt x="722" y="402"/>
                    </a:lnTo>
                    <a:lnTo>
                      <a:pt x="708" y="388"/>
                    </a:lnTo>
                    <a:lnTo>
                      <a:pt x="696" y="364"/>
                    </a:lnTo>
                    <a:lnTo>
                      <a:pt x="684" y="336"/>
                    </a:lnTo>
                    <a:lnTo>
                      <a:pt x="688" y="316"/>
                    </a:lnTo>
                    <a:lnTo>
                      <a:pt x="692" y="306"/>
                    </a:lnTo>
                    <a:lnTo>
                      <a:pt x="702" y="298"/>
                    </a:lnTo>
                    <a:lnTo>
                      <a:pt x="714" y="292"/>
                    </a:lnTo>
                    <a:lnTo>
                      <a:pt x="736" y="274"/>
                    </a:lnTo>
                    <a:lnTo>
                      <a:pt x="762" y="250"/>
                    </a:lnTo>
                    <a:lnTo>
                      <a:pt x="766" y="230"/>
                    </a:lnTo>
                    <a:lnTo>
                      <a:pt x="766" y="218"/>
                    </a:lnTo>
                    <a:lnTo>
                      <a:pt x="766" y="206"/>
                    </a:lnTo>
                    <a:lnTo>
                      <a:pt x="754" y="200"/>
                    </a:lnTo>
                    <a:lnTo>
                      <a:pt x="754" y="184"/>
                    </a:lnTo>
                    <a:lnTo>
                      <a:pt x="754" y="174"/>
                    </a:lnTo>
                    <a:lnTo>
                      <a:pt x="770" y="158"/>
                    </a:lnTo>
                    <a:lnTo>
                      <a:pt x="770" y="142"/>
                    </a:lnTo>
                    <a:lnTo>
                      <a:pt x="760" y="132"/>
                    </a:lnTo>
                    <a:lnTo>
                      <a:pt x="736" y="118"/>
                    </a:lnTo>
                    <a:lnTo>
                      <a:pt x="732" y="106"/>
                    </a:lnTo>
                    <a:lnTo>
                      <a:pt x="732" y="96"/>
                    </a:lnTo>
                    <a:lnTo>
                      <a:pt x="724" y="82"/>
                    </a:lnTo>
                    <a:lnTo>
                      <a:pt x="714" y="60"/>
                    </a:lnTo>
                    <a:lnTo>
                      <a:pt x="700" y="28"/>
                    </a:lnTo>
                    <a:lnTo>
                      <a:pt x="684" y="16"/>
                    </a:lnTo>
                    <a:lnTo>
                      <a:pt x="666" y="2"/>
                    </a:lnTo>
                    <a:lnTo>
                      <a:pt x="628" y="0"/>
                    </a:lnTo>
                    <a:lnTo>
                      <a:pt x="576" y="2"/>
                    </a:lnTo>
                    <a:lnTo>
                      <a:pt x="526" y="18"/>
                    </a:lnTo>
                    <a:lnTo>
                      <a:pt x="498" y="38"/>
                    </a:lnTo>
                    <a:lnTo>
                      <a:pt x="488" y="72"/>
                    </a:lnTo>
                    <a:lnTo>
                      <a:pt x="472" y="116"/>
                    </a:lnTo>
                    <a:lnTo>
                      <a:pt x="474" y="150"/>
                    </a:lnTo>
                    <a:lnTo>
                      <a:pt x="482" y="186"/>
                    </a:lnTo>
                    <a:lnTo>
                      <a:pt x="498" y="206"/>
                    </a:lnTo>
                    <a:lnTo>
                      <a:pt x="514" y="240"/>
                    </a:lnTo>
                    <a:lnTo>
                      <a:pt x="496" y="256"/>
                    </a:lnTo>
                    <a:lnTo>
                      <a:pt x="472" y="262"/>
                    </a:lnTo>
                    <a:lnTo>
                      <a:pt x="456" y="288"/>
                    </a:lnTo>
                    <a:lnTo>
                      <a:pt x="420" y="326"/>
                    </a:lnTo>
                    <a:lnTo>
                      <a:pt x="400" y="354"/>
                    </a:lnTo>
                    <a:lnTo>
                      <a:pt x="364" y="404"/>
                    </a:lnTo>
                    <a:lnTo>
                      <a:pt x="342" y="438"/>
                    </a:lnTo>
                    <a:lnTo>
                      <a:pt x="330" y="474"/>
                    </a:lnTo>
                    <a:lnTo>
                      <a:pt x="304" y="538"/>
                    </a:lnTo>
                    <a:lnTo>
                      <a:pt x="302" y="564"/>
                    </a:lnTo>
                    <a:lnTo>
                      <a:pt x="286" y="596"/>
                    </a:lnTo>
                    <a:lnTo>
                      <a:pt x="278" y="610"/>
                    </a:lnTo>
                    <a:lnTo>
                      <a:pt x="268" y="632"/>
                    </a:lnTo>
                    <a:lnTo>
                      <a:pt x="264" y="638"/>
                    </a:lnTo>
                    <a:lnTo>
                      <a:pt x="256" y="646"/>
                    </a:lnTo>
                    <a:lnTo>
                      <a:pt x="246" y="656"/>
                    </a:lnTo>
                    <a:lnTo>
                      <a:pt x="236" y="696"/>
                    </a:lnTo>
                    <a:lnTo>
                      <a:pt x="206" y="750"/>
                    </a:lnTo>
                    <a:lnTo>
                      <a:pt x="172" y="806"/>
                    </a:lnTo>
                    <a:lnTo>
                      <a:pt x="146" y="834"/>
                    </a:lnTo>
                    <a:lnTo>
                      <a:pt x="138" y="872"/>
                    </a:lnTo>
                    <a:lnTo>
                      <a:pt x="136" y="896"/>
                    </a:lnTo>
                    <a:lnTo>
                      <a:pt x="114" y="958"/>
                    </a:lnTo>
                    <a:lnTo>
                      <a:pt x="70" y="1052"/>
                    </a:lnTo>
                    <a:lnTo>
                      <a:pt x="86" y="1064"/>
                    </a:lnTo>
                    <a:lnTo>
                      <a:pt x="100" y="1080"/>
                    </a:lnTo>
                    <a:lnTo>
                      <a:pt x="112" y="1092"/>
                    </a:lnTo>
                    <a:lnTo>
                      <a:pt x="148" y="1114"/>
                    </a:lnTo>
                    <a:lnTo>
                      <a:pt x="170" y="1132"/>
                    </a:lnTo>
                    <a:lnTo>
                      <a:pt x="178" y="1142"/>
                    </a:lnTo>
                    <a:lnTo>
                      <a:pt x="174" y="1160"/>
                    </a:lnTo>
                    <a:lnTo>
                      <a:pt x="174" y="1184"/>
                    </a:lnTo>
                    <a:lnTo>
                      <a:pt x="178" y="1206"/>
                    </a:lnTo>
                    <a:lnTo>
                      <a:pt x="178" y="1226"/>
                    </a:lnTo>
                    <a:lnTo>
                      <a:pt x="170" y="1264"/>
                    </a:lnTo>
                    <a:lnTo>
                      <a:pt x="166" y="1308"/>
                    </a:lnTo>
                    <a:lnTo>
                      <a:pt x="170" y="1354"/>
                    </a:lnTo>
                    <a:lnTo>
                      <a:pt x="152" y="1424"/>
                    </a:lnTo>
                    <a:lnTo>
                      <a:pt x="148" y="1458"/>
                    </a:lnTo>
                    <a:lnTo>
                      <a:pt x="146" y="1510"/>
                    </a:lnTo>
                    <a:lnTo>
                      <a:pt x="146" y="1524"/>
                    </a:lnTo>
                    <a:lnTo>
                      <a:pt x="128" y="1592"/>
                    </a:lnTo>
                    <a:lnTo>
                      <a:pt x="118" y="1642"/>
                    </a:lnTo>
                    <a:lnTo>
                      <a:pt x="102" y="1692"/>
                    </a:lnTo>
                    <a:lnTo>
                      <a:pt x="100" y="1740"/>
                    </a:lnTo>
                    <a:lnTo>
                      <a:pt x="84" y="1834"/>
                    </a:lnTo>
                    <a:lnTo>
                      <a:pt x="78" y="1880"/>
                    </a:lnTo>
                    <a:lnTo>
                      <a:pt x="76" y="1932"/>
                    </a:lnTo>
                    <a:lnTo>
                      <a:pt x="70" y="2030"/>
                    </a:lnTo>
                    <a:lnTo>
                      <a:pt x="58" y="2054"/>
                    </a:lnTo>
                    <a:lnTo>
                      <a:pt x="44" y="2138"/>
                    </a:lnTo>
                    <a:lnTo>
                      <a:pt x="52" y="2150"/>
                    </a:lnTo>
                    <a:lnTo>
                      <a:pt x="38" y="2166"/>
                    </a:lnTo>
                    <a:lnTo>
                      <a:pt x="26" y="2194"/>
                    </a:lnTo>
                    <a:lnTo>
                      <a:pt x="16" y="2208"/>
                    </a:lnTo>
                    <a:lnTo>
                      <a:pt x="4" y="2252"/>
                    </a:lnTo>
                    <a:lnTo>
                      <a:pt x="0" y="2266"/>
                    </a:lnTo>
                    <a:lnTo>
                      <a:pt x="0" y="2288"/>
                    </a:lnTo>
                    <a:lnTo>
                      <a:pt x="12" y="2292"/>
                    </a:lnTo>
                    <a:lnTo>
                      <a:pt x="32" y="2298"/>
                    </a:lnTo>
                    <a:lnTo>
                      <a:pt x="56" y="2298"/>
                    </a:lnTo>
                    <a:lnTo>
                      <a:pt x="68" y="2296"/>
                    </a:lnTo>
                    <a:lnTo>
                      <a:pt x="92" y="2292"/>
                    </a:lnTo>
                    <a:lnTo>
                      <a:pt x="130" y="2296"/>
                    </a:lnTo>
                    <a:lnTo>
                      <a:pt x="132" y="2284"/>
                    </a:lnTo>
                    <a:lnTo>
                      <a:pt x="136" y="2266"/>
                    </a:lnTo>
                    <a:lnTo>
                      <a:pt x="152" y="2270"/>
                    </a:lnTo>
                    <a:lnTo>
                      <a:pt x="182" y="2274"/>
                    </a:lnTo>
                    <a:lnTo>
                      <a:pt x="222" y="2290"/>
                    </a:lnTo>
                    <a:lnTo>
                      <a:pt x="236" y="2306"/>
                    </a:lnTo>
                    <a:lnTo>
                      <a:pt x="280" y="2308"/>
                    </a:lnTo>
                    <a:lnTo>
                      <a:pt x="316" y="2244"/>
                    </a:lnTo>
                    <a:lnTo>
                      <a:pt x="302" y="2238"/>
                    </a:lnTo>
                    <a:lnTo>
                      <a:pt x="276" y="2228"/>
                    </a:lnTo>
                    <a:lnTo>
                      <a:pt x="258" y="2220"/>
                    </a:lnTo>
                    <a:lnTo>
                      <a:pt x="226" y="2204"/>
                    </a:lnTo>
                    <a:lnTo>
                      <a:pt x="202" y="2194"/>
                    </a:lnTo>
                    <a:lnTo>
                      <a:pt x="192" y="2170"/>
                    </a:lnTo>
                    <a:lnTo>
                      <a:pt x="206" y="2166"/>
                    </a:lnTo>
                    <a:lnTo>
                      <a:pt x="222" y="2150"/>
                    </a:lnTo>
                    <a:lnTo>
                      <a:pt x="252" y="2148"/>
                    </a:lnTo>
                    <a:lnTo>
                      <a:pt x="246" y="2054"/>
                    </a:lnTo>
                    <a:lnTo>
                      <a:pt x="280" y="1880"/>
                    </a:lnTo>
                    <a:lnTo>
                      <a:pt x="280" y="1858"/>
                    </a:lnTo>
                    <a:lnTo>
                      <a:pt x="284" y="1842"/>
                    </a:lnTo>
                    <a:lnTo>
                      <a:pt x="288" y="1832"/>
                    </a:lnTo>
                    <a:lnTo>
                      <a:pt x="290" y="1818"/>
                    </a:lnTo>
                    <a:lnTo>
                      <a:pt x="292" y="1790"/>
                    </a:lnTo>
                    <a:lnTo>
                      <a:pt x="292" y="1778"/>
                    </a:lnTo>
                    <a:lnTo>
                      <a:pt x="294" y="1770"/>
                    </a:lnTo>
                    <a:lnTo>
                      <a:pt x="296" y="1764"/>
                    </a:lnTo>
                    <a:lnTo>
                      <a:pt x="298" y="1720"/>
                    </a:lnTo>
                    <a:lnTo>
                      <a:pt x="302" y="1634"/>
                    </a:lnTo>
                    <a:lnTo>
                      <a:pt x="314" y="1614"/>
                    </a:lnTo>
                    <a:lnTo>
                      <a:pt x="322" y="1590"/>
                    </a:lnTo>
                    <a:lnTo>
                      <a:pt x="332" y="1554"/>
                    </a:lnTo>
                    <a:lnTo>
                      <a:pt x="346" y="1538"/>
                    </a:lnTo>
                    <a:lnTo>
                      <a:pt x="356" y="1512"/>
                    </a:lnTo>
                    <a:lnTo>
                      <a:pt x="372" y="1472"/>
                    </a:lnTo>
                    <a:lnTo>
                      <a:pt x="374" y="1460"/>
                    </a:lnTo>
                    <a:lnTo>
                      <a:pt x="376" y="1454"/>
                    </a:lnTo>
                    <a:lnTo>
                      <a:pt x="380" y="1448"/>
                    </a:lnTo>
                    <a:lnTo>
                      <a:pt x="384" y="1442"/>
                    </a:lnTo>
                    <a:lnTo>
                      <a:pt x="386" y="1422"/>
                    </a:lnTo>
                    <a:lnTo>
                      <a:pt x="392" y="1390"/>
                    </a:lnTo>
                    <a:lnTo>
                      <a:pt x="408" y="1360"/>
                    </a:lnTo>
                    <a:lnTo>
                      <a:pt x="412" y="1340"/>
                    </a:lnTo>
                    <a:lnTo>
                      <a:pt x="412" y="1324"/>
                    </a:lnTo>
                    <a:lnTo>
                      <a:pt x="426" y="1298"/>
                    </a:lnTo>
                    <a:lnTo>
                      <a:pt x="444" y="1310"/>
                    </a:lnTo>
                    <a:lnTo>
                      <a:pt x="454" y="1328"/>
                    </a:lnTo>
                    <a:lnTo>
                      <a:pt x="472" y="1342"/>
                    </a:lnTo>
                    <a:lnTo>
                      <a:pt x="512" y="1358"/>
                    </a:lnTo>
                    <a:lnTo>
                      <a:pt x="530" y="1364"/>
                    </a:lnTo>
                    <a:lnTo>
                      <a:pt x="530" y="1386"/>
                    </a:lnTo>
                    <a:lnTo>
                      <a:pt x="512" y="1390"/>
                    </a:lnTo>
                    <a:lnTo>
                      <a:pt x="500" y="1412"/>
                    </a:lnTo>
                    <a:lnTo>
                      <a:pt x="498" y="1438"/>
                    </a:lnTo>
                    <a:lnTo>
                      <a:pt x="490" y="1458"/>
                    </a:lnTo>
                    <a:lnTo>
                      <a:pt x="470" y="1498"/>
                    </a:lnTo>
                    <a:lnTo>
                      <a:pt x="462" y="1524"/>
                    </a:lnTo>
                    <a:lnTo>
                      <a:pt x="450" y="1570"/>
                    </a:lnTo>
                    <a:lnTo>
                      <a:pt x="420" y="1624"/>
                    </a:lnTo>
                    <a:lnTo>
                      <a:pt x="410" y="1648"/>
                    </a:lnTo>
                    <a:lnTo>
                      <a:pt x="398" y="1670"/>
                    </a:lnTo>
                    <a:lnTo>
                      <a:pt x="384" y="1694"/>
                    </a:lnTo>
                    <a:lnTo>
                      <a:pt x="372" y="1722"/>
                    </a:lnTo>
                    <a:lnTo>
                      <a:pt x="360" y="1738"/>
                    </a:lnTo>
                    <a:lnTo>
                      <a:pt x="348" y="1758"/>
                    </a:lnTo>
                    <a:lnTo>
                      <a:pt x="346" y="1780"/>
                    </a:lnTo>
                    <a:lnTo>
                      <a:pt x="332" y="1806"/>
                    </a:lnTo>
                    <a:lnTo>
                      <a:pt x="328" y="1824"/>
                    </a:lnTo>
                    <a:lnTo>
                      <a:pt x="328" y="1840"/>
                    </a:lnTo>
                    <a:lnTo>
                      <a:pt x="328" y="1850"/>
                    </a:lnTo>
                    <a:lnTo>
                      <a:pt x="312" y="1854"/>
                    </a:lnTo>
                    <a:lnTo>
                      <a:pt x="302" y="1858"/>
                    </a:lnTo>
                    <a:lnTo>
                      <a:pt x="292" y="1872"/>
                    </a:lnTo>
                    <a:lnTo>
                      <a:pt x="278" y="1912"/>
                    </a:lnTo>
                    <a:lnTo>
                      <a:pt x="270" y="1946"/>
                    </a:lnTo>
                    <a:lnTo>
                      <a:pt x="272" y="1968"/>
                    </a:lnTo>
                    <a:lnTo>
                      <a:pt x="314" y="1976"/>
                    </a:lnTo>
                    <a:lnTo>
                      <a:pt x="350" y="1980"/>
                    </a:lnTo>
                    <a:lnTo>
                      <a:pt x="368" y="1986"/>
                    </a:lnTo>
                    <a:lnTo>
                      <a:pt x="394" y="1994"/>
                    </a:lnTo>
                    <a:lnTo>
                      <a:pt x="430" y="2012"/>
                    </a:lnTo>
                    <a:lnTo>
                      <a:pt x="434" y="2002"/>
                    </a:lnTo>
                    <a:lnTo>
                      <a:pt x="436" y="1992"/>
                    </a:lnTo>
                    <a:lnTo>
                      <a:pt x="438" y="1988"/>
                    </a:lnTo>
                    <a:lnTo>
                      <a:pt x="430" y="2012"/>
                    </a:lnTo>
                    <a:lnTo>
                      <a:pt x="464" y="2022"/>
                    </a:lnTo>
                    <a:lnTo>
                      <a:pt x="500" y="2022"/>
                    </a:lnTo>
                    <a:lnTo>
                      <a:pt x="556" y="2024"/>
                    </a:lnTo>
                    <a:lnTo>
                      <a:pt x="570" y="2024"/>
                    </a:lnTo>
                    <a:lnTo>
                      <a:pt x="580" y="2008"/>
                    </a:lnTo>
                    <a:lnTo>
                      <a:pt x="570" y="2002"/>
                    </a:lnTo>
                    <a:lnTo>
                      <a:pt x="556" y="1986"/>
                    </a:lnTo>
                    <a:lnTo>
                      <a:pt x="538" y="1972"/>
                    </a:lnTo>
                    <a:lnTo>
                      <a:pt x="508" y="1960"/>
                    </a:lnTo>
                    <a:lnTo>
                      <a:pt x="454" y="1954"/>
                    </a:lnTo>
                    <a:lnTo>
                      <a:pt x="462" y="1938"/>
                    </a:lnTo>
                    <a:lnTo>
                      <a:pt x="472" y="1920"/>
                    </a:lnTo>
                    <a:lnTo>
                      <a:pt x="488" y="1894"/>
                    </a:lnTo>
                    <a:lnTo>
                      <a:pt x="500" y="1872"/>
                    </a:lnTo>
                    <a:lnTo>
                      <a:pt x="512" y="1846"/>
                    </a:lnTo>
                    <a:lnTo>
                      <a:pt x="516" y="1832"/>
                    </a:lnTo>
                    <a:lnTo>
                      <a:pt x="526" y="1802"/>
                    </a:lnTo>
                    <a:lnTo>
                      <a:pt x="534" y="1790"/>
                    </a:lnTo>
                    <a:lnTo>
                      <a:pt x="544" y="1770"/>
                    </a:lnTo>
                    <a:lnTo>
                      <a:pt x="560" y="1738"/>
                    </a:lnTo>
                    <a:lnTo>
                      <a:pt x="568" y="1720"/>
                    </a:lnTo>
                    <a:lnTo>
                      <a:pt x="582" y="1694"/>
                    </a:lnTo>
                    <a:lnTo>
                      <a:pt x="596" y="1668"/>
                    </a:lnTo>
                    <a:lnTo>
                      <a:pt x="604" y="1650"/>
                    </a:lnTo>
                    <a:lnTo>
                      <a:pt x="612" y="1624"/>
                    </a:lnTo>
                    <a:lnTo>
                      <a:pt x="630" y="1592"/>
                    </a:lnTo>
                    <a:lnTo>
                      <a:pt x="644" y="1568"/>
                    </a:lnTo>
                    <a:lnTo>
                      <a:pt x="656" y="1538"/>
                    </a:lnTo>
                    <a:lnTo>
                      <a:pt x="672" y="1518"/>
                    </a:lnTo>
                    <a:lnTo>
                      <a:pt x="680" y="1498"/>
                    </a:lnTo>
                    <a:lnTo>
                      <a:pt x="696" y="1478"/>
                    </a:lnTo>
                    <a:lnTo>
                      <a:pt x="700" y="1458"/>
                    </a:lnTo>
                    <a:lnTo>
                      <a:pt x="710" y="1420"/>
                    </a:lnTo>
                    <a:lnTo>
                      <a:pt x="726" y="1398"/>
                    </a:lnTo>
                    <a:lnTo>
                      <a:pt x="740" y="1372"/>
                    </a:lnTo>
                    <a:lnTo>
                      <a:pt x="748" y="1352"/>
                    </a:lnTo>
                    <a:lnTo>
                      <a:pt x="748" y="1328"/>
                    </a:lnTo>
                    <a:lnTo>
                      <a:pt x="748" y="1316"/>
                    </a:lnTo>
                    <a:lnTo>
                      <a:pt x="732" y="1270"/>
                    </a:lnTo>
                    <a:lnTo>
                      <a:pt x="710" y="1244"/>
                    </a:lnTo>
                    <a:lnTo>
                      <a:pt x="706" y="1222"/>
                    </a:lnTo>
                    <a:lnTo>
                      <a:pt x="690" y="1206"/>
                    </a:lnTo>
                    <a:lnTo>
                      <a:pt x="680" y="1192"/>
                    </a:lnTo>
                    <a:lnTo>
                      <a:pt x="658" y="1168"/>
                    </a:lnTo>
                    <a:lnTo>
                      <a:pt x="662" y="1158"/>
                    </a:lnTo>
                    <a:lnTo>
                      <a:pt x="674" y="1140"/>
                    </a:lnTo>
                    <a:lnTo>
                      <a:pt x="684" y="1112"/>
                    </a:lnTo>
                    <a:lnTo>
                      <a:pt x="698" y="1092"/>
                    </a:lnTo>
                    <a:lnTo>
                      <a:pt x="706" y="1068"/>
                    </a:lnTo>
                    <a:lnTo>
                      <a:pt x="708" y="1048"/>
                    </a:lnTo>
                    <a:lnTo>
                      <a:pt x="706" y="1018"/>
                    </a:lnTo>
                    <a:lnTo>
                      <a:pt x="700" y="992"/>
                    </a:lnTo>
                    <a:lnTo>
                      <a:pt x="700" y="958"/>
                    </a:lnTo>
                    <a:lnTo>
                      <a:pt x="708" y="924"/>
                    </a:lnTo>
                    <a:lnTo>
                      <a:pt x="716" y="914"/>
                    </a:lnTo>
                    <a:lnTo>
                      <a:pt x="726" y="898"/>
                    </a:lnTo>
                    <a:lnTo>
                      <a:pt x="740" y="894"/>
                    </a:lnTo>
                    <a:lnTo>
                      <a:pt x="750" y="896"/>
                    </a:lnTo>
                    <a:lnTo>
                      <a:pt x="766" y="912"/>
                    </a:lnTo>
                    <a:lnTo>
                      <a:pt x="798" y="932"/>
                    </a:lnTo>
                    <a:lnTo>
                      <a:pt x="832" y="948"/>
                    </a:lnTo>
                    <a:lnTo>
                      <a:pt x="876" y="958"/>
                    </a:lnTo>
                    <a:lnTo>
                      <a:pt x="894" y="948"/>
                    </a:lnTo>
                    <a:lnTo>
                      <a:pt x="910" y="938"/>
                    </a:lnTo>
                    <a:lnTo>
                      <a:pt x="918" y="920"/>
                    </a:lnTo>
                    <a:lnTo>
                      <a:pt x="920" y="904"/>
                    </a:lnTo>
                    <a:lnTo>
                      <a:pt x="930" y="906"/>
                    </a:lnTo>
                    <a:lnTo>
                      <a:pt x="950" y="912"/>
                    </a:lnTo>
                    <a:lnTo>
                      <a:pt x="962" y="920"/>
                    </a:lnTo>
                    <a:lnTo>
                      <a:pt x="996" y="922"/>
                    </a:lnTo>
                    <a:lnTo>
                      <a:pt x="1014" y="922"/>
                    </a:lnTo>
                    <a:lnTo>
                      <a:pt x="1040" y="920"/>
                    </a:lnTo>
                    <a:lnTo>
                      <a:pt x="1058" y="908"/>
                    </a:lnTo>
                    <a:lnTo>
                      <a:pt x="1066" y="894"/>
                    </a:lnTo>
                    <a:lnTo>
                      <a:pt x="1068" y="884"/>
                    </a:lnTo>
                    <a:lnTo>
                      <a:pt x="1068" y="868"/>
                    </a:lnTo>
                    <a:lnTo>
                      <a:pt x="1076" y="858"/>
                    </a:lnTo>
                    <a:lnTo>
                      <a:pt x="1074" y="842"/>
                    </a:lnTo>
                    <a:lnTo>
                      <a:pt x="1078" y="832"/>
                    </a:lnTo>
                    <a:lnTo>
                      <a:pt x="1076" y="820"/>
                    </a:lnTo>
                    <a:lnTo>
                      <a:pt x="1064" y="816"/>
                    </a:lnTo>
                    <a:lnTo>
                      <a:pt x="1044" y="816"/>
                    </a:lnTo>
                    <a:lnTo>
                      <a:pt x="1026" y="816"/>
                    </a:lnTo>
                    <a:lnTo>
                      <a:pt x="1014" y="816"/>
                    </a:lnTo>
                    <a:lnTo>
                      <a:pt x="1000" y="810"/>
                    </a:lnTo>
                    <a:lnTo>
                      <a:pt x="1000" y="800"/>
                    </a:lnTo>
                    <a:lnTo>
                      <a:pt x="1004" y="788"/>
                    </a:lnTo>
                    <a:lnTo>
                      <a:pt x="1014" y="772"/>
                    </a:lnTo>
                    <a:lnTo>
                      <a:pt x="1030" y="750"/>
                    </a:lnTo>
                    <a:lnTo>
                      <a:pt x="1024" y="740"/>
                    </a:lnTo>
                    <a:lnTo>
                      <a:pt x="1004" y="744"/>
                    </a:lnTo>
                    <a:lnTo>
                      <a:pt x="998" y="758"/>
                    </a:lnTo>
                    <a:lnTo>
                      <a:pt x="990" y="772"/>
                    </a:lnTo>
                    <a:lnTo>
                      <a:pt x="978" y="780"/>
                    </a:lnTo>
                    <a:lnTo>
                      <a:pt x="954" y="792"/>
                    </a:lnTo>
                    <a:lnTo>
                      <a:pt x="944" y="808"/>
                    </a:lnTo>
                    <a:lnTo>
                      <a:pt x="936" y="820"/>
                    </a:lnTo>
                    <a:lnTo>
                      <a:pt x="920" y="816"/>
                    </a:lnTo>
                    <a:lnTo>
                      <a:pt x="872" y="798"/>
                    </a:lnTo>
                    <a:lnTo>
                      <a:pt x="846" y="782"/>
                    </a:lnTo>
                    <a:lnTo>
                      <a:pt x="810" y="770"/>
                    </a:lnTo>
                    <a:lnTo>
                      <a:pt x="786" y="762"/>
                    </a:lnTo>
                    <a:lnTo>
                      <a:pt x="760" y="746"/>
                    </a:lnTo>
                    <a:lnTo>
                      <a:pt x="744" y="728"/>
                    </a:lnTo>
                    <a:lnTo>
                      <a:pt x="744" y="718"/>
                    </a:lnTo>
                    <a:lnTo>
                      <a:pt x="744" y="686"/>
                    </a:lnTo>
                    <a:lnTo>
                      <a:pt x="744" y="668"/>
                    </a:lnTo>
                    <a:lnTo>
                      <a:pt x="744" y="640"/>
                    </a:lnTo>
                    <a:lnTo>
                      <a:pt x="748" y="608"/>
                    </a:lnTo>
                    <a:lnTo>
                      <a:pt x="740" y="574"/>
                    </a:lnTo>
                    <a:lnTo>
                      <a:pt x="734" y="542"/>
                    </a:lnTo>
                    <a:lnTo>
                      <a:pt x="752" y="544"/>
                    </a:lnTo>
                    <a:lnTo>
                      <a:pt x="784" y="542"/>
                    </a:lnTo>
                    <a:lnTo>
                      <a:pt x="806" y="538"/>
                    </a:lnTo>
                    <a:lnTo>
                      <a:pt x="822" y="534"/>
                    </a:lnTo>
                    <a:lnTo>
                      <a:pt x="862" y="520"/>
                    </a:lnTo>
                    <a:lnTo>
                      <a:pt x="882" y="502"/>
                    </a:lnTo>
                    <a:lnTo>
                      <a:pt x="920" y="492"/>
                    </a:lnTo>
                    <a:lnTo>
                      <a:pt x="944" y="476"/>
                    </a:lnTo>
                    <a:lnTo>
                      <a:pt x="980" y="464"/>
                    </a:lnTo>
                    <a:lnTo>
                      <a:pt x="1058" y="426"/>
                    </a:lnTo>
                    <a:lnTo>
                      <a:pt x="1066" y="376"/>
                    </a:lnTo>
                    <a:lnTo>
                      <a:pt x="1082" y="372"/>
                    </a:lnTo>
                    <a:lnTo>
                      <a:pt x="1098" y="364"/>
                    </a:lnTo>
                    <a:lnTo>
                      <a:pt x="1118" y="362"/>
                    </a:lnTo>
                    <a:lnTo>
                      <a:pt x="1138" y="362"/>
                    </a:lnTo>
                    <a:lnTo>
                      <a:pt x="1152" y="380"/>
                    </a:lnTo>
                    <a:lnTo>
                      <a:pt x="1164" y="386"/>
                    </a:lnTo>
                    <a:lnTo>
                      <a:pt x="1182" y="388"/>
                    </a:lnTo>
                    <a:lnTo>
                      <a:pt x="1184" y="376"/>
                    </a:lnTo>
                    <a:lnTo>
                      <a:pt x="1168" y="364"/>
                    </a:lnTo>
                    <a:lnTo>
                      <a:pt x="1158" y="356"/>
                    </a:lnTo>
                    <a:lnTo>
                      <a:pt x="1156" y="344"/>
                    </a:lnTo>
                    <a:lnTo>
                      <a:pt x="1162" y="334"/>
                    </a:lnTo>
                    <a:lnTo>
                      <a:pt x="1172" y="326"/>
                    </a:lnTo>
                    <a:lnTo>
                      <a:pt x="1180" y="326"/>
                    </a:lnTo>
                    <a:lnTo>
                      <a:pt x="1198" y="330"/>
                    </a:lnTo>
                    <a:lnTo>
                      <a:pt x="1214" y="322"/>
                    </a:lnTo>
                    <a:lnTo>
                      <a:pt x="1218" y="310"/>
                    </a:lnTo>
                    <a:lnTo>
                      <a:pt x="1190" y="2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43" name="Freeform 66"/>
              <p:cNvSpPr>
                <a:spLocks/>
              </p:cNvSpPr>
              <p:nvPr/>
            </p:nvSpPr>
            <p:spPr bwMode="auto">
              <a:xfrm>
                <a:off x="4608513" y="2752725"/>
                <a:ext cx="263525" cy="473075"/>
              </a:xfrm>
              <a:custGeom>
                <a:avLst/>
                <a:gdLst>
                  <a:gd name="T0" fmla="*/ 2147483647 w 166"/>
                  <a:gd name="T1" fmla="*/ 2147483647 h 298"/>
                  <a:gd name="T2" fmla="*/ 2147483647 w 166"/>
                  <a:gd name="T3" fmla="*/ 2147483647 h 298"/>
                  <a:gd name="T4" fmla="*/ 2147483647 w 166"/>
                  <a:gd name="T5" fmla="*/ 2147483647 h 298"/>
                  <a:gd name="T6" fmla="*/ 2147483647 w 166"/>
                  <a:gd name="T7" fmla="*/ 2147483647 h 298"/>
                  <a:gd name="T8" fmla="*/ 2147483647 w 166"/>
                  <a:gd name="T9" fmla="*/ 2147483647 h 298"/>
                  <a:gd name="T10" fmla="*/ 2147483647 w 166"/>
                  <a:gd name="T11" fmla="*/ 2147483647 h 298"/>
                  <a:gd name="T12" fmla="*/ 2147483647 w 166"/>
                  <a:gd name="T13" fmla="*/ 2147483647 h 298"/>
                  <a:gd name="T14" fmla="*/ 2147483647 w 166"/>
                  <a:gd name="T15" fmla="*/ 2147483647 h 298"/>
                  <a:gd name="T16" fmla="*/ 2147483647 w 166"/>
                  <a:gd name="T17" fmla="*/ 2147483647 h 298"/>
                  <a:gd name="T18" fmla="*/ 0 w 166"/>
                  <a:gd name="T19" fmla="*/ 0 h 298"/>
                  <a:gd name="T20" fmla="*/ 2147483647 w 166"/>
                  <a:gd name="T21" fmla="*/ 2147483647 h 298"/>
                  <a:gd name="T22" fmla="*/ 2147483647 w 166"/>
                  <a:gd name="T23" fmla="*/ 2147483647 h 298"/>
                  <a:gd name="T24" fmla="*/ 2147483647 w 166"/>
                  <a:gd name="T25" fmla="*/ 2147483647 h 298"/>
                  <a:gd name="T26" fmla="*/ 2147483647 w 166"/>
                  <a:gd name="T27" fmla="*/ 2147483647 h 298"/>
                  <a:gd name="T28" fmla="*/ 2147483647 w 166"/>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298"/>
                  <a:gd name="T47" fmla="*/ 166 w 166"/>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298">
                    <a:moveTo>
                      <a:pt x="158" y="298"/>
                    </a:moveTo>
                    <a:lnTo>
                      <a:pt x="148" y="186"/>
                    </a:lnTo>
                    <a:lnTo>
                      <a:pt x="138" y="168"/>
                    </a:lnTo>
                    <a:lnTo>
                      <a:pt x="120" y="138"/>
                    </a:lnTo>
                    <a:lnTo>
                      <a:pt x="96" y="80"/>
                    </a:lnTo>
                    <a:lnTo>
                      <a:pt x="78" y="54"/>
                    </a:lnTo>
                    <a:lnTo>
                      <a:pt x="48" y="26"/>
                    </a:lnTo>
                    <a:lnTo>
                      <a:pt x="26" y="16"/>
                    </a:lnTo>
                    <a:lnTo>
                      <a:pt x="12" y="6"/>
                    </a:lnTo>
                    <a:lnTo>
                      <a:pt x="0" y="0"/>
                    </a:lnTo>
                    <a:lnTo>
                      <a:pt x="76" y="18"/>
                    </a:lnTo>
                    <a:lnTo>
                      <a:pt x="114" y="38"/>
                    </a:lnTo>
                    <a:lnTo>
                      <a:pt x="148" y="64"/>
                    </a:lnTo>
                    <a:lnTo>
                      <a:pt x="166" y="82"/>
                    </a:lnTo>
                    <a:lnTo>
                      <a:pt x="158" y="29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41" name="Kombinationstegning 136"/>
            <p:cNvSpPr>
              <a:spLocks noChangeArrowheads="1"/>
            </p:cNvSpPr>
            <p:nvPr/>
          </p:nvSpPr>
          <p:spPr bwMode="auto">
            <a:xfrm>
              <a:off x="4486376" y="2535671"/>
              <a:ext cx="98092" cy="366639"/>
            </a:xfrm>
            <a:custGeom>
              <a:avLst/>
              <a:gdLst>
                <a:gd name="T0" fmla="*/ 0 w 241300"/>
                <a:gd name="T1" fmla="*/ 1 h 537633"/>
                <a:gd name="T2" fmla="*/ 0 w 241300"/>
                <a:gd name="T3" fmla="*/ 1 h 537633"/>
                <a:gd name="T4" fmla="*/ 0 w 241300"/>
                <a:gd name="T5" fmla="*/ 1 h 537633"/>
                <a:gd name="T6" fmla="*/ 0 w 241300"/>
                <a:gd name="T7" fmla="*/ 1 h 537633"/>
                <a:gd name="T8" fmla="*/ 0 w 241300"/>
                <a:gd name="T9" fmla="*/ 1 h 537633"/>
                <a:gd name="T10" fmla="*/ 0 w 241300"/>
                <a:gd name="T11" fmla="*/ 0 h 537633"/>
                <a:gd name="T12" fmla="*/ 0 w 241300"/>
                <a:gd name="T13" fmla="*/ 1 h 537633"/>
                <a:gd name="T14" fmla="*/ 0 w 241300"/>
                <a:gd name="T15" fmla="*/ 1 h 537633"/>
                <a:gd name="T16" fmla="*/ 0 w 241300"/>
                <a:gd name="T17" fmla="*/ 1 h 537633"/>
                <a:gd name="T18" fmla="*/ 0 w 241300"/>
                <a:gd name="T19" fmla="*/ 1 h 537633"/>
                <a:gd name="T20" fmla="*/ 0 w 241300"/>
                <a:gd name="T21" fmla="*/ 1 h 537633"/>
                <a:gd name="T22" fmla="*/ 0 w 241300"/>
                <a:gd name="T23" fmla="*/ 1 h 537633"/>
                <a:gd name="T24" fmla="*/ 0 w 241300"/>
                <a:gd name="T25" fmla="*/ 1 h 537633"/>
                <a:gd name="T26" fmla="*/ 0 w 241300"/>
                <a:gd name="T27" fmla="*/ 1 h 537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1300"/>
                <a:gd name="T43" fmla="*/ 0 h 537633"/>
                <a:gd name="T44" fmla="*/ 241300 w 241300"/>
                <a:gd name="T45" fmla="*/ 537633 h 537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1300" h="537633">
                  <a:moveTo>
                    <a:pt x="186267" y="279400"/>
                  </a:moveTo>
                  <a:lnTo>
                    <a:pt x="186267" y="165100"/>
                  </a:lnTo>
                  <a:lnTo>
                    <a:pt x="182034" y="131233"/>
                  </a:lnTo>
                  <a:lnTo>
                    <a:pt x="241300" y="71966"/>
                  </a:lnTo>
                  <a:lnTo>
                    <a:pt x="203200" y="8466"/>
                  </a:lnTo>
                  <a:lnTo>
                    <a:pt x="186267" y="0"/>
                  </a:lnTo>
                  <a:lnTo>
                    <a:pt x="127000" y="46566"/>
                  </a:lnTo>
                  <a:lnTo>
                    <a:pt x="148167" y="118533"/>
                  </a:lnTo>
                  <a:lnTo>
                    <a:pt x="93134" y="203200"/>
                  </a:lnTo>
                  <a:lnTo>
                    <a:pt x="42334" y="262466"/>
                  </a:lnTo>
                  <a:lnTo>
                    <a:pt x="4234" y="355600"/>
                  </a:lnTo>
                  <a:lnTo>
                    <a:pt x="0" y="385233"/>
                  </a:lnTo>
                  <a:lnTo>
                    <a:pt x="46567" y="537633"/>
                  </a:lnTo>
                  <a:lnTo>
                    <a:pt x="186267" y="279400"/>
                  </a:lnTo>
                  <a:close/>
                </a:path>
              </a:pathLst>
            </a:custGeom>
            <a:gradFill rotWithShape="1">
              <a:gsLst>
                <a:gs pos="0">
                  <a:srgbClr val="FB0036"/>
                </a:gs>
                <a:gs pos="100000">
                  <a:srgbClr val="D60015"/>
                </a:gs>
              </a:gsLst>
              <a:lin ang="2700000" scaled="1"/>
            </a:gradFill>
            <a:ln w="9525">
              <a:solidFill>
                <a:srgbClr val="C00000"/>
              </a:solid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9" name="Tekstboks 58"/>
          <p:cNvSpPr txBox="1"/>
          <p:nvPr/>
        </p:nvSpPr>
        <p:spPr bwMode="auto">
          <a:xfrm>
            <a:off x="4343400" y="1665962"/>
            <a:ext cx="1066800" cy="646331"/>
          </a:xfrm>
          <a:prstGeom prst="rect">
            <a:avLst/>
          </a:prstGeom>
          <a:noFill/>
          <a:scene3d>
            <a:camera prst="perspectiveRelaxed" fov="2400000">
              <a:rot lat="2073599" lon="0" rev="0"/>
            </a:camera>
            <a:lightRig rig="threePt" dir="t"/>
          </a:scene3d>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Problems with Scheduling</a:t>
            </a:r>
          </a:p>
        </p:txBody>
      </p:sp>
      <p:sp>
        <p:nvSpPr>
          <p:cNvPr id="60" name="Tekstboks 59"/>
          <p:cNvSpPr txBox="1"/>
          <p:nvPr/>
        </p:nvSpPr>
        <p:spPr bwMode="auto">
          <a:xfrm>
            <a:off x="2590800" y="3037562"/>
            <a:ext cx="1371600" cy="646331"/>
          </a:xfrm>
          <a:prstGeom prst="rect">
            <a:avLst/>
          </a:prstGeom>
          <a:noFill/>
          <a:scene3d>
            <a:camera prst="perspectiveRelaxed" fov="2400000">
              <a:rot lat="2073599" lon="0" rev="0"/>
            </a:camera>
            <a:lightRig rig="threePt" dir="t"/>
          </a:scene3d>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Calibri"/>
                <a:ea typeface="ＭＳ Ｐゴシック" pitchFamily="-97" charset="-128"/>
                <a:cs typeface="+mn-cs"/>
              </a:rPr>
              <a:t>Communication with Medical Personnel</a:t>
            </a:r>
          </a:p>
        </p:txBody>
      </p:sp>
      <p:sp>
        <p:nvSpPr>
          <p:cNvPr id="53263" name="Rectangle 8"/>
          <p:cNvSpPr>
            <a:spLocks noChangeArrowheads="1"/>
          </p:cNvSpPr>
          <p:nvPr/>
        </p:nvSpPr>
        <p:spPr bwMode="gray">
          <a:xfrm>
            <a:off x="0" y="0"/>
            <a:ext cx="9144000" cy="914400"/>
          </a:xfrm>
          <a:prstGeom prst="rect">
            <a:avLst/>
          </a:prstGeom>
          <a:noFill/>
          <a:ln w="9525">
            <a:noFill/>
            <a:miter lim="800000"/>
            <a:headEnd/>
            <a:tailEnd/>
          </a:ln>
        </p:spPr>
        <p:txBody>
          <a:bodyPr lIns="0" r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w="6350">
                  <a:noFill/>
                </a:ln>
                <a:solidFill>
                  <a:srgbClr val="2F2B20"/>
                </a:solidFill>
                <a:effectLst/>
                <a:uLnTx/>
                <a:uFillTx/>
                <a:latin typeface="Calibri"/>
                <a:ea typeface="+mn-ea"/>
                <a:cs typeface="+mn-cs"/>
              </a:rPr>
              <a:t>The </a:t>
            </a:r>
            <a:r>
              <a:rPr kumimoji="0" lang="de-DE" sz="3200" b="1" i="0" u="none" strike="noStrike" kern="1200" cap="none" spc="0" normalizeH="0" baseline="0" noProof="0" dirty="0" err="1" smtClean="0">
                <a:ln w="6350">
                  <a:noFill/>
                </a:ln>
                <a:solidFill>
                  <a:srgbClr val="2F2B20"/>
                </a:solidFill>
                <a:effectLst/>
                <a:uLnTx/>
                <a:uFillTx/>
                <a:latin typeface="Calibri"/>
                <a:ea typeface="+mn-ea"/>
                <a:cs typeface="+mn-cs"/>
              </a:rPr>
              <a:t>Healthcare</a:t>
            </a:r>
            <a:r>
              <a:rPr kumimoji="0" lang="de-DE" sz="3200" b="1" i="0" u="none" strike="noStrike" kern="1200" cap="none" spc="0" normalizeH="0" baseline="0" noProof="0" dirty="0" smtClean="0">
                <a:ln w="6350">
                  <a:noFill/>
                </a:ln>
                <a:solidFill>
                  <a:srgbClr val="2F2B20"/>
                </a:solidFill>
                <a:effectLst/>
                <a:uLnTx/>
                <a:uFillTx/>
                <a:latin typeface="Calibri"/>
                <a:ea typeface="+mn-ea"/>
                <a:cs typeface="+mn-cs"/>
              </a:rPr>
              <a:t> System </a:t>
            </a:r>
            <a:r>
              <a:rPr kumimoji="0" lang="de-DE" sz="3200" b="1" i="0" u="none" strike="noStrike" kern="1200" cap="none" spc="0" normalizeH="0" baseline="0" noProof="0" dirty="0">
                <a:ln w="6350">
                  <a:noFill/>
                </a:ln>
                <a:solidFill>
                  <a:srgbClr val="2F2B20"/>
                </a:solidFill>
                <a:effectLst/>
                <a:uLnTx/>
                <a:uFillTx/>
                <a:latin typeface="Calibri"/>
                <a:ea typeface="+mn-ea"/>
                <a:cs typeface="+mn-cs"/>
              </a:rPr>
              <a:t>Maze Needs a GPS </a:t>
            </a:r>
            <a:r>
              <a:rPr kumimoji="0" lang="de-DE" sz="3200" b="1" i="0" u="none" strike="noStrike" kern="1200" cap="none" spc="0" normalizeH="0" baseline="0" noProof="0" dirty="0" err="1" smtClean="0">
                <a:ln w="6350">
                  <a:noFill/>
                </a:ln>
                <a:solidFill>
                  <a:srgbClr val="2F2B20"/>
                </a:solidFill>
                <a:effectLst/>
                <a:uLnTx/>
                <a:uFillTx/>
                <a:latin typeface="Calibri"/>
                <a:ea typeface="+mn-ea"/>
                <a:cs typeface="+mn-cs"/>
              </a:rPr>
              <a:t>for</a:t>
            </a:r>
            <a:r>
              <a:rPr kumimoji="0" lang="de-DE" sz="3200" b="1" i="0" u="none" strike="noStrike" kern="1200" cap="none" spc="0" normalizeH="0" baseline="0" noProof="0" dirty="0" smtClean="0">
                <a:ln w="6350">
                  <a:noFill/>
                </a:ln>
                <a:solidFill>
                  <a:srgbClr val="2F2B20"/>
                </a:solidFill>
                <a:effectLst/>
                <a:uLnTx/>
                <a:uFillTx/>
                <a:latin typeface="Calibri"/>
                <a:ea typeface="+mn-ea"/>
                <a:cs typeface="+mn-cs"/>
              </a:rPr>
              <a:t> </a:t>
            </a:r>
            <a:r>
              <a:rPr kumimoji="0" lang="de-DE" sz="3200" b="1" i="0" u="none" strike="noStrike" kern="1200" cap="none" spc="0" normalizeH="0" baseline="0" noProof="0" dirty="0" err="1" smtClean="0">
                <a:ln w="6350">
                  <a:noFill/>
                </a:ln>
                <a:solidFill>
                  <a:srgbClr val="2F2B20"/>
                </a:solidFill>
                <a:effectLst/>
                <a:uLnTx/>
                <a:uFillTx/>
                <a:latin typeface="Calibri"/>
                <a:ea typeface="+mn-ea"/>
                <a:cs typeface="+mn-cs"/>
              </a:rPr>
              <a:t>everyone</a:t>
            </a:r>
            <a:r>
              <a:rPr kumimoji="0" lang="de-DE" sz="3200" b="1" i="0" u="none" strike="noStrike" kern="1200" cap="none" spc="0" normalizeH="0" baseline="0" noProof="0" dirty="0" smtClean="0">
                <a:ln w="6350">
                  <a:noFill/>
                </a:ln>
                <a:solidFill>
                  <a:srgbClr val="2F2B20"/>
                </a:solidFill>
                <a:effectLst/>
                <a:uLnTx/>
                <a:uFillTx/>
                <a:latin typeface="Calibri"/>
                <a:ea typeface="+mn-ea"/>
                <a:cs typeface="+mn-cs"/>
              </a:rPr>
              <a:t>, but </a:t>
            </a:r>
            <a:r>
              <a:rPr kumimoji="0" lang="de-DE" sz="3200" b="1" i="0" u="none" strike="noStrike" kern="1200" cap="none" spc="0" normalizeH="0" baseline="0" noProof="0" dirty="0" err="1" smtClean="0">
                <a:ln w="6350">
                  <a:noFill/>
                </a:ln>
                <a:solidFill>
                  <a:srgbClr val="2F2B20"/>
                </a:solidFill>
                <a:effectLst/>
                <a:uLnTx/>
                <a:uFillTx/>
                <a:latin typeface="Calibri"/>
                <a:ea typeface="+mn-ea"/>
                <a:cs typeface="+mn-cs"/>
              </a:rPr>
              <a:t>especially</a:t>
            </a:r>
            <a:r>
              <a:rPr kumimoji="0" lang="de-DE" sz="3200" b="1" i="0" u="none" strike="noStrike" kern="1200" cap="none" spc="0" normalizeH="0" baseline="0" noProof="0" dirty="0" smtClean="0">
                <a:ln w="6350">
                  <a:noFill/>
                </a:ln>
                <a:solidFill>
                  <a:srgbClr val="2F2B20"/>
                </a:solidFill>
                <a:effectLst/>
                <a:uLnTx/>
                <a:uFillTx/>
                <a:latin typeface="Calibri"/>
                <a:ea typeface="+mn-ea"/>
                <a:cs typeface="+mn-cs"/>
              </a:rPr>
              <a:t> vulnerable </a:t>
            </a:r>
            <a:r>
              <a:rPr kumimoji="0" lang="de-DE" sz="3200" b="1" i="0" u="none" strike="noStrike" kern="1200" cap="none" spc="0" normalizeH="0" baseline="0" noProof="0" dirty="0" err="1">
                <a:ln w="6350">
                  <a:noFill/>
                </a:ln>
                <a:solidFill>
                  <a:srgbClr val="2F2B20"/>
                </a:solidFill>
                <a:effectLst/>
                <a:uLnTx/>
                <a:uFillTx/>
                <a:latin typeface="Calibri"/>
                <a:ea typeface="+mn-ea"/>
                <a:cs typeface="+mn-cs"/>
              </a:rPr>
              <a:t>p</a:t>
            </a:r>
            <a:r>
              <a:rPr kumimoji="0" lang="de-DE" sz="3200" b="1" i="0" u="none" strike="noStrike" kern="1200" cap="none" spc="0" normalizeH="0" baseline="0" noProof="0" dirty="0" err="1" smtClean="0">
                <a:ln w="6350">
                  <a:noFill/>
                </a:ln>
                <a:solidFill>
                  <a:srgbClr val="2F2B20"/>
                </a:solidFill>
                <a:effectLst/>
                <a:uLnTx/>
                <a:uFillTx/>
                <a:latin typeface="Calibri"/>
                <a:ea typeface="+mn-ea"/>
                <a:cs typeface="+mn-cs"/>
              </a:rPr>
              <a:t>opulations</a:t>
            </a:r>
            <a:endParaRPr kumimoji="0" lang="de-DE" sz="3200" b="1" i="0" u="none" strike="noStrike" kern="1200" cap="none" spc="0" normalizeH="0" baseline="0" noProof="0" dirty="0">
              <a:ln w="6350">
                <a:noFill/>
              </a:ln>
              <a:solidFill>
                <a:srgbClr val="2F2B20"/>
              </a:solidFill>
              <a:effectLst/>
              <a:uLnTx/>
              <a:uFillTx/>
              <a:latin typeface="Calibri"/>
              <a:ea typeface="+mn-ea"/>
              <a:cs typeface="+mn-cs"/>
            </a:endParaRPr>
          </a:p>
        </p:txBody>
      </p:sp>
      <p:grpSp>
        <p:nvGrpSpPr>
          <p:cNvPr id="20493" name="Gruppe 64"/>
          <p:cNvGrpSpPr>
            <a:grpSpLocks/>
          </p:cNvGrpSpPr>
          <p:nvPr/>
        </p:nvGrpSpPr>
        <p:grpSpPr bwMode="auto">
          <a:xfrm>
            <a:off x="6019800" y="1084263"/>
            <a:ext cx="1863725" cy="885825"/>
            <a:chOff x="5219383" y="1418857"/>
            <a:chExt cx="1863408" cy="871593"/>
          </a:xfrm>
        </p:grpSpPr>
        <p:cxnSp>
          <p:nvCxnSpPr>
            <p:cNvPr id="85" name="Lige forbindelse 84"/>
            <p:cNvCxnSpPr/>
            <p:nvPr/>
          </p:nvCxnSpPr>
          <p:spPr bwMode="auto">
            <a:xfrm rot="5400000">
              <a:off x="5760460" y="2002993"/>
              <a:ext cx="568566" cy="6349"/>
            </a:xfrm>
            <a:prstGeom prst="line">
              <a:avLst/>
            </a:prstGeom>
            <a:ln w="635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20539" name="Text Box 52"/>
            <p:cNvSpPr txBox="1">
              <a:spLocks noChangeArrowheads="1"/>
            </p:cNvSpPr>
            <p:nvPr/>
          </p:nvSpPr>
          <p:spPr bwMode="gray">
            <a:xfrm>
              <a:off x="5219383" y="1418857"/>
              <a:ext cx="1863408" cy="37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801688" eaLnBrk="0" hangingPunct="0">
                <a:defRPr sz="2000">
                  <a:solidFill>
                    <a:srgbClr val="000099"/>
                  </a:solidFill>
                  <a:latin typeface="Tahoma" charset="0"/>
                  <a:ea typeface="ＭＳ Ｐゴシック" charset="0"/>
                  <a:cs typeface="ＭＳ Ｐゴシック" charset="0"/>
                </a:defRPr>
              </a:lvl1pPr>
              <a:lvl2pPr marL="742950" indent="-285750" defTabSz="801688" eaLnBrk="0" hangingPunct="0">
                <a:defRPr sz="2000">
                  <a:solidFill>
                    <a:srgbClr val="000099"/>
                  </a:solidFill>
                  <a:latin typeface="Tahoma" charset="0"/>
                  <a:ea typeface="ＭＳ Ｐゴシック" charset="0"/>
                </a:defRPr>
              </a:lvl2pPr>
              <a:lvl3pPr marL="1143000" indent="-228600" defTabSz="801688" eaLnBrk="0" hangingPunct="0">
                <a:defRPr sz="2000">
                  <a:solidFill>
                    <a:srgbClr val="000099"/>
                  </a:solidFill>
                  <a:latin typeface="Tahoma" charset="0"/>
                  <a:ea typeface="ＭＳ Ｐゴシック" charset="0"/>
                </a:defRPr>
              </a:lvl3pPr>
              <a:lvl4pPr marL="1600200" indent="-228600" defTabSz="801688" eaLnBrk="0" hangingPunct="0">
                <a:defRPr sz="2000">
                  <a:solidFill>
                    <a:srgbClr val="000099"/>
                  </a:solidFill>
                  <a:latin typeface="Tahoma" charset="0"/>
                  <a:ea typeface="ＭＳ Ｐゴシック" charset="0"/>
                </a:defRPr>
              </a:lvl4pPr>
              <a:lvl5pPr marL="2057400" indent="-228600" defTabSz="801688" eaLnBrk="0" hangingPunct="0">
                <a:defRPr sz="2000">
                  <a:solidFill>
                    <a:srgbClr val="000099"/>
                  </a:solidFill>
                  <a:latin typeface="Tahoma" charset="0"/>
                  <a:ea typeface="ＭＳ Ｐゴシック" charset="0"/>
                </a:defRPr>
              </a:lvl5pPr>
              <a:lvl6pPr marL="2514600" indent="-228600" algn="ctr" defTabSz="801688"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801688"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801688"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801688"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801688" rtl="0" eaLnBrk="1" fontAlgn="auto" latinLnBrk="0" hangingPunct="1">
                <a:lnSpc>
                  <a:spcPct val="100000"/>
                </a:lnSpc>
                <a:spcBef>
                  <a:spcPct val="20000"/>
                </a:spcBef>
                <a:spcAft>
                  <a:spcPts val="0"/>
                </a:spcAft>
                <a:buClrTx/>
                <a:buSzTx/>
                <a:buFontTx/>
                <a:buNone/>
                <a:tabLst/>
                <a:defRPr/>
              </a:pPr>
              <a:r>
                <a:rPr kumimoji="0" sz="1800" b="1" i="0" u="none" strike="noStrike" kern="1200" cap="none" spc="0" normalizeH="0" baseline="0" noProof="1">
                  <a:ln>
                    <a:noFill/>
                  </a:ln>
                  <a:solidFill>
                    <a:srgbClr val="800000"/>
                  </a:solidFill>
                  <a:effectLst/>
                  <a:uLnTx/>
                  <a:uFillTx/>
                  <a:latin typeface="Calibri" charset="0"/>
                  <a:ea typeface="ＭＳ Ｐゴシック" charset="0"/>
                  <a:cs typeface="Arial" charset="0"/>
                </a:rPr>
                <a:t>Fear</a:t>
              </a:r>
            </a:p>
          </p:txBody>
        </p:sp>
      </p:grpSp>
      <p:sp>
        <p:nvSpPr>
          <p:cNvPr id="20494" name="Text Box 52"/>
          <p:cNvSpPr txBox="1">
            <a:spLocks noChangeArrowheads="1"/>
          </p:cNvSpPr>
          <p:nvPr/>
        </p:nvSpPr>
        <p:spPr bwMode="gray">
          <a:xfrm>
            <a:off x="7396163" y="2503488"/>
            <a:ext cx="17478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801688" eaLnBrk="0" hangingPunct="0">
              <a:defRPr sz="2000">
                <a:solidFill>
                  <a:srgbClr val="000099"/>
                </a:solidFill>
                <a:latin typeface="Tahoma" charset="0"/>
                <a:ea typeface="ＭＳ Ｐゴシック" charset="0"/>
                <a:cs typeface="ＭＳ Ｐゴシック" charset="0"/>
              </a:defRPr>
            </a:lvl1pPr>
            <a:lvl2pPr marL="742950" indent="-285750" defTabSz="801688" eaLnBrk="0" hangingPunct="0">
              <a:defRPr sz="2000">
                <a:solidFill>
                  <a:srgbClr val="000099"/>
                </a:solidFill>
                <a:latin typeface="Tahoma" charset="0"/>
                <a:ea typeface="ＭＳ Ｐゴシック" charset="0"/>
              </a:defRPr>
            </a:lvl2pPr>
            <a:lvl3pPr marL="1143000" indent="-228600" defTabSz="801688" eaLnBrk="0" hangingPunct="0">
              <a:defRPr sz="2000">
                <a:solidFill>
                  <a:srgbClr val="000099"/>
                </a:solidFill>
                <a:latin typeface="Tahoma" charset="0"/>
                <a:ea typeface="ＭＳ Ｐゴシック" charset="0"/>
              </a:defRPr>
            </a:lvl3pPr>
            <a:lvl4pPr marL="1600200" indent="-228600" defTabSz="801688" eaLnBrk="0" hangingPunct="0">
              <a:defRPr sz="2000">
                <a:solidFill>
                  <a:srgbClr val="000099"/>
                </a:solidFill>
                <a:latin typeface="Tahoma" charset="0"/>
                <a:ea typeface="ＭＳ Ｐゴシック" charset="0"/>
              </a:defRPr>
            </a:lvl4pPr>
            <a:lvl5pPr marL="2057400" indent="-228600" defTabSz="801688" eaLnBrk="0" hangingPunct="0">
              <a:defRPr sz="2000">
                <a:solidFill>
                  <a:srgbClr val="000099"/>
                </a:solidFill>
                <a:latin typeface="Tahoma" charset="0"/>
                <a:ea typeface="ＭＳ Ｐゴシック" charset="0"/>
              </a:defRPr>
            </a:lvl5pPr>
            <a:lvl6pPr marL="2514600" indent="-228600" algn="ctr" defTabSz="801688"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801688"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801688"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801688"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801688" rtl="0" eaLnBrk="1" fontAlgn="auto" latinLnBrk="0" hangingPunct="1">
              <a:lnSpc>
                <a:spcPct val="100000"/>
              </a:lnSpc>
              <a:spcBef>
                <a:spcPct val="20000"/>
              </a:spcBef>
              <a:spcAft>
                <a:spcPts val="0"/>
              </a:spcAft>
              <a:buClrTx/>
              <a:buSzTx/>
              <a:buFontTx/>
              <a:buNone/>
              <a:tabLst/>
              <a:defRPr/>
            </a:pPr>
            <a:r>
              <a:rPr kumimoji="0" sz="1800" b="1" i="0" u="none" strike="noStrike" kern="1200" cap="none" spc="0" normalizeH="0" baseline="0" noProof="1">
                <a:ln>
                  <a:noFill/>
                </a:ln>
                <a:solidFill>
                  <a:srgbClr val="800000"/>
                </a:solidFill>
                <a:effectLst/>
                <a:uLnTx/>
                <a:uFillTx/>
                <a:latin typeface="Calibri" charset="0"/>
                <a:ea typeface="ＭＳ Ｐゴシック" charset="0"/>
                <a:cs typeface="Arial" charset="0"/>
              </a:rPr>
              <a:t>Comorbidities</a:t>
            </a:r>
          </a:p>
        </p:txBody>
      </p:sp>
      <p:grpSp>
        <p:nvGrpSpPr>
          <p:cNvPr id="20495" name="Gruppe 113"/>
          <p:cNvGrpSpPr>
            <a:grpSpLocks/>
          </p:cNvGrpSpPr>
          <p:nvPr/>
        </p:nvGrpSpPr>
        <p:grpSpPr bwMode="auto">
          <a:xfrm>
            <a:off x="1373188" y="4408488"/>
            <a:ext cx="506412" cy="1563687"/>
            <a:chOff x="1068388" y="4469257"/>
            <a:chExt cx="506412" cy="1563243"/>
          </a:xfrm>
        </p:grpSpPr>
        <p:sp>
          <p:nvSpPr>
            <p:cNvPr id="20534" name="Freeform 31"/>
            <p:cNvSpPr>
              <a:spLocks noEditPoints="1"/>
            </p:cNvSpPr>
            <p:nvPr/>
          </p:nvSpPr>
          <p:spPr bwMode="auto">
            <a:xfrm>
              <a:off x="1068388" y="4469257"/>
              <a:ext cx="506412" cy="1541017"/>
            </a:xfrm>
            <a:custGeom>
              <a:avLst/>
              <a:gdLst>
                <a:gd name="T0" fmla="*/ 2147483647 w 744"/>
                <a:gd name="T1" fmla="*/ 2147483647 h 2264"/>
                <a:gd name="T2" fmla="*/ 2147483647 w 744"/>
                <a:gd name="T3" fmla="*/ 2147483647 h 2264"/>
                <a:gd name="T4" fmla="*/ 2147483647 w 744"/>
                <a:gd name="T5" fmla="*/ 2147483647 h 2264"/>
                <a:gd name="T6" fmla="*/ 2147483647 w 744"/>
                <a:gd name="T7" fmla="*/ 2147483647 h 2264"/>
                <a:gd name="T8" fmla="*/ 2147483647 w 744"/>
                <a:gd name="T9" fmla="*/ 2147483647 h 2264"/>
                <a:gd name="T10" fmla="*/ 2147483647 w 744"/>
                <a:gd name="T11" fmla="*/ 2147483647 h 2264"/>
                <a:gd name="T12" fmla="*/ 2147483647 w 744"/>
                <a:gd name="T13" fmla="*/ 2147483647 h 2264"/>
                <a:gd name="T14" fmla="*/ 2147483647 w 744"/>
                <a:gd name="T15" fmla="*/ 2147483647 h 2264"/>
                <a:gd name="T16" fmla="*/ 2147483647 w 744"/>
                <a:gd name="T17" fmla="*/ 2147483647 h 2264"/>
                <a:gd name="T18" fmla="*/ 2147483647 w 744"/>
                <a:gd name="T19" fmla="*/ 2147483647 h 2264"/>
                <a:gd name="T20" fmla="*/ 2147483647 w 744"/>
                <a:gd name="T21" fmla="*/ 2147483647 h 2264"/>
                <a:gd name="T22" fmla="*/ 2147483647 w 744"/>
                <a:gd name="T23" fmla="*/ 2147483647 h 2264"/>
                <a:gd name="T24" fmla="*/ 2147483647 w 744"/>
                <a:gd name="T25" fmla="*/ 2147483647 h 2264"/>
                <a:gd name="T26" fmla="*/ 2147483647 w 744"/>
                <a:gd name="T27" fmla="*/ 2147483647 h 2264"/>
                <a:gd name="T28" fmla="*/ 2147483647 w 744"/>
                <a:gd name="T29" fmla="*/ 2147483647 h 2264"/>
                <a:gd name="T30" fmla="*/ 2147483647 w 744"/>
                <a:gd name="T31" fmla="*/ 2147483647 h 2264"/>
                <a:gd name="T32" fmla="*/ 2147483647 w 744"/>
                <a:gd name="T33" fmla="*/ 2147483647 h 2264"/>
                <a:gd name="T34" fmla="*/ 2147483647 w 744"/>
                <a:gd name="T35" fmla="*/ 2147483647 h 2264"/>
                <a:gd name="T36" fmla="*/ 2147483647 w 744"/>
                <a:gd name="T37" fmla="*/ 2147483647 h 2264"/>
                <a:gd name="T38" fmla="*/ 2147483647 w 744"/>
                <a:gd name="T39" fmla="*/ 2147483647 h 2264"/>
                <a:gd name="T40" fmla="*/ 2147483647 w 744"/>
                <a:gd name="T41" fmla="*/ 2147483647 h 2264"/>
                <a:gd name="T42" fmla="*/ 2147483647 w 744"/>
                <a:gd name="T43" fmla="*/ 2147483647 h 2264"/>
                <a:gd name="T44" fmla="*/ 2147483647 w 744"/>
                <a:gd name="T45" fmla="*/ 2147483647 h 2264"/>
                <a:gd name="T46" fmla="*/ 2147483647 w 744"/>
                <a:gd name="T47" fmla="*/ 2147483647 h 2264"/>
                <a:gd name="T48" fmla="*/ 2147483647 w 744"/>
                <a:gd name="T49" fmla="*/ 2147483647 h 2264"/>
                <a:gd name="T50" fmla="*/ 2147483647 w 744"/>
                <a:gd name="T51" fmla="*/ 2147483647 h 2264"/>
                <a:gd name="T52" fmla="*/ 0 w 744"/>
                <a:gd name="T53" fmla="*/ 2147483647 h 2264"/>
                <a:gd name="T54" fmla="*/ 2147483647 w 744"/>
                <a:gd name="T55" fmla="*/ 2147483647 h 2264"/>
                <a:gd name="T56" fmla="*/ 2147483647 w 744"/>
                <a:gd name="T57" fmla="*/ 2147483647 h 2264"/>
                <a:gd name="T58" fmla="*/ 2147483647 w 744"/>
                <a:gd name="T59" fmla="*/ 2147483647 h 2264"/>
                <a:gd name="T60" fmla="*/ 2147483647 w 744"/>
                <a:gd name="T61" fmla="*/ 2147483647 h 2264"/>
                <a:gd name="T62" fmla="*/ 2147483647 w 744"/>
                <a:gd name="T63" fmla="*/ 2147483647 h 2264"/>
                <a:gd name="T64" fmla="*/ 2147483647 w 744"/>
                <a:gd name="T65" fmla="*/ 2147483647 h 2264"/>
                <a:gd name="T66" fmla="*/ 2147483647 w 744"/>
                <a:gd name="T67" fmla="*/ 2147483647 h 2264"/>
                <a:gd name="T68" fmla="*/ 2147483647 w 744"/>
                <a:gd name="T69" fmla="*/ 2147483647 h 2264"/>
                <a:gd name="T70" fmla="*/ 2147483647 w 744"/>
                <a:gd name="T71" fmla="*/ 2147483647 h 2264"/>
                <a:gd name="T72" fmla="*/ 2147483647 w 744"/>
                <a:gd name="T73" fmla="*/ 2147483647 h 2264"/>
                <a:gd name="T74" fmla="*/ 2147483647 w 744"/>
                <a:gd name="T75" fmla="*/ 2147483647 h 2264"/>
                <a:gd name="T76" fmla="*/ 2147483647 w 744"/>
                <a:gd name="T77" fmla="*/ 2147483647 h 2264"/>
                <a:gd name="T78" fmla="*/ 2147483647 w 744"/>
                <a:gd name="T79" fmla="*/ 2147483647 h 2264"/>
                <a:gd name="T80" fmla="*/ 2147483647 w 744"/>
                <a:gd name="T81" fmla="*/ 2147483647 h 2264"/>
                <a:gd name="T82" fmla="*/ 2147483647 w 744"/>
                <a:gd name="T83" fmla="*/ 2147483647 h 2264"/>
                <a:gd name="T84" fmla="*/ 2147483647 w 744"/>
                <a:gd name="T85" fmla="*/ 2147483647 h 2264"/>
                <a:gd name="T86" fmla="*/ 2147483647 w 744"/>
                <a:gd name="T87" fmla="*/ 2147483647 h 2264"/>
                <a:gd name="T88" fmla="*/ 2147483647 w 744"/>
                <a:gd name="T89" fmla="*/ 2147483647 h 2264"/>
                <a:gd name="T90" fmla="*/ 2147483647 w 744"/>
                <a:gd name="T91" fmla="*/ 2147483647 h 2264"/>
                <a:gd name="T92" fmla="*/ 2147483647 w 744"/>
                <a:gd name="T93" fmla="*/ 2147483647 h 2264"/>
                <a:gd name="T94" fmla="*/ 2147483647 w 744"/>
                <a:gd name="T95" fmla="*/ 2147483647 h 2264"/>
                <a:gd name="T96" fmla="*/ 2147483647 w 744"/>
                <a:gd name="T97" fmla="*/ 2147483647 h 2264"/>
                <a:gd name="T98" fmla="*/ 2147483647 w 744"/>
                <a:gd name="T99" fmla="*/ 2147483647 h 2264"/>
                <a:gd name="T100" fmla="*/ 2147483647 w 744"/>
                <a:gd name="T101" fmla="*/ 2147483647 h 2264"/>
                <a:gd name="T102" fmla="*/ 2147483647 w 744"/>
                <a:gd name="T103" fmla="*/ 2147483647 h 2264"/>
                <a:gd name="T104" fmla="*/ 2147483647 w 744"/>
                <a:gd name="T105" fmla="*/ 2147483647 h 2264"/>
                <a:gd name="T106" fmla="*/ 2147483647 w 744"/>
                <a:gd name="T107" fmla="*/ 2147483647 h 2264"/>
                <a:gd name="T108" fmla="*/ 2147483647 w 744"/>
                <a:gd name="T109" fmla="*/ 2147483647 h 2264"/>
                <a:gd name="T110" fmla="*/ 2147483647 w 744"/>
                <a:gd name="T111" fmla="*/ 2147483647 h 2264"/>
                <a:gd name="T112" fmla="*/ 2147483647 w 744"/>
                <a:gd name="T113" fmla="*/ 2147483647 h 2264"/>
                <a:gd name="T114" fmla="*/ 2147483647 w 744"/>
                <a:gd name="T115" fmla="*/ 2147483647 h 2264"/>
                <a:gd name="T116" fmla="*/ 2147483647 w 744"/>
                <a:gd name="T117" fmla="*/ 2147483647 h 2264"/>
                <a:gd name="T118" fmla="*/ 2147483647 w 744"/>
                <a:gd name="T119" fmla="*/ 2147483647 h 2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4"/>
                <a:gd name="T181" fmla="*/ 0 h 2264"/>
                <a:gd name="T182" fmla="*/ 744 w 744"/>
                <a:gd name="T183" fmla="*/ 2264 h 22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4" h="2264">
                  <a:moveTo>
                    <a:pt x="730" y="982"/>
                  </a:moveTo>
                  <a:lnTo>
                    <a:pt x="730" y="982"/>
                  </a:lnTo>
                  <a:lnTo>
                    <a:pt x="722" y="968"/>
                  </a:lnTo>
                  <a:lnTo>
                    <a:pt x="714" y="946"/>
                  </a:lnTo>
                  <a:lnTo>
                    <a:pt x="704" y="924"/>
                  </a:lnTo>
                  <a:lnTo>
                    <a:pt x="698" y="916"/>
                  </a:lnTo>
                  <a:lnTo>
                    <a:pt x="692" y="908"/>
                  </a:lnTo>
                  <a:lnTo>
                    <a:pt x="658" y="872"/>
                  </a:lnTo>
                  <a:lnTo>
                    <a:pt x="640" y="852"/>
                  </a:lnTo>
                  <a:lnTo>
                    <a:pt x="628" y="836"/>
                  </a:lnTo>
                  <a:lnTo>
                    <a:pt x="652" y="814"/>
                  </a:lnTo>
                  <a:lnTo>
                    <a:pt x="670" y="798"/>
                  </a:lnTo>
                  <a:lnTo>
                    <a:pt x="676" y="790"/>
                  </a:lnTo>
                  <a:lnTo>
                    <a:pt x="680" y="784"/>
                  </a:lnTo>
                  <a:lnTo>
                    <a:pt x="686" y="770"/>
                  </a:lnTo>
                  <a:lnTo>
                    <a:pt x="692" y="754"/>
                  </a:lnTo>
                  <a:lnTo>
                    <a:pt x="696" y="736"/>
                  </a:lnTo>
                  <a:lnTo>
                    <a:pt x="696" y="720"/>
                  </a:lnTo>
                  <a:lnTo>
                    <a:pt x="694" y="710"/>
                  </a:lnTo>
                  <a:lnTo>
                    <a:pt x="692" y="704"/>
                  </a:lnTo>
                  <a:lnTo>
                    <a:pt x="690" y="698"/>
                  </a:lnTo>
                  <a:lnTo>
                    <a:pt x="686" y="696"/>
                  </a:lnTo>
                  <a:lnTo>
                    <a:pt x="676" y="660"/>
                  </a:lnTo>
                  <a:lnTo>
                    <a:pt x="658" y="606"/>
                  </a:lnTo>
                  <a:lnTo>
                    <a:pt x="642" y="568"/>
                  </a:lnTo>
                  <a:lnTo>
                    <a:pt x="636" y="548"/>
                  </a:lnTo>
                  <a:lnTo>
                    <a:pt x="634" y="536"/>
                  </a:lnTo>
                  <a:lnTo>
                    <a:pt x="632" y="520"/>
                  </a:lnTo>
                  <a:lnTo>
                    <a:pt x="628" y="496"/>
                  </a:lnTo>
                  <a:lnTo>
                    <a:pt x="620" y="472"/>
                  </a:lnTo>
                  <a:lnTo>
                    <a:pt x="614" y="448"/>
                  </a:lnTo>
                  <a:lnTo>
                    <a:pt x="604" y="426"/>
                  </a:lnTo>
                  <a:lnTo>
                    <a:pt x="602" y="422"/>
                  </a:lnTo>
                  <a:lnTo>
                    <a:pt x="600" y="422"/>
                  </a:lnTo>
                  <a:lnTo>
                    <a:pt x="600" y="418"/>
                  </a:lnTo>
                  <a:lnTo>
                    <a:pt x="596" y="414"/>
                  </a:lnTo>
                  <a:lnTo>
                    <a:pt x="582" y="402"/>
                  </a:lnTo>
                  <a:lnTo>
                    <a:pt x="566" y="392"/>
                  </a:lnTo>
                  <a:lnTo>
                    <a:pt x="566" y="390"/>
                  </a:lnTo>
                  <a:lnTo>
                    <a:pt x="566" y="384"/>
                  </a:lnTo>
                  <a:lnTo>
                    <a:pt x="562" y="382"/>
                  </a:lnTo>
                  <a:lnTo>
                    <a:pt x="560" y="382"/>
                  </a:lnTo>
                  <a:lnTo>
                    <a:pt x="552" y="386"/>
                  </a:lnTo>
                  <a:lnTo>
                    <a:pt x="548" y="384"/>
                  </a:lnTo>
                  <a:lnTo>
                    <a:pt x="544" y="384"/>
                  </a:lnTo>
                  <a:lnTo>
                    <a:pt x="542" y="384"/>
                  </a:lnTo>
                  <a:lnTo>
                    <a:pt x="536" y="384"/>
                  </a:lnTo>
                  <a:lnTo>
                    <a:pt x="532" y="382"/>
                  </a:lnTo>
                  <a:lnTo>
                    <a:pt x="528" y="382"/>
                  </a:lnTo>
                  <a:lnTo>
                    <a:pt x="516" y="380"/>
                  </a:lnTo>
                  <a:lnTo>
                    <a:pt x="520" y="378"/>
                  </a:lnTo>
                  <a:lnTo>
                    <a:pt x="522" y="376"/>
                  </a:lnTo>
                  <a:lnTo>
                    <a:pt x="524" y="372"/>
                  </a:lnTo>
                  <a:lnTo>
                    <a:pt x="528" y="370"/>
                  </a:lnTo>
                  <a:lnTo>
                    <a:pt x="534" y="368"/>
                  </a:lnTo>
                  <a:lnTo>
                    <a:pt x="540" y="362"/>
                  </a:lnTo>
                  <a:lnTo>
                    <a:pt x="544" y="354"/>
                  </a:lnTo>
                  <a:lnTo>
                    <a:pt x="548" y="344"/>
                  </a:lnTo>
                  <a:lnTo>
                    <a:pt x="550" y="328"/>
                  </a:lnTo>
                  <a:lnTo>
                    <a:pt x="548" y="310"/>
                  </a:lnTo>
                  <a:lnTo>
                    <a:pt x="544" y="306"/>
                  </a:lnTo>
                  <a:lnTo>
                    <a:pt x="542" y="302"/>
                  </a:lnTo>
                  <a:lnTo>
                    <a:pt x="542" y="300"/>
                  </a:lnTo>
                  <a:lnTo>
                    <a:pt x="544" y="286"/>
                  </a:lnTo>
                  <a:lnTo>
                    <a:pt x="544" y="278"/>
                  </a:lnTo>
                  <a:lnTo>
                    <a:pt x="540" y="272"/>
                  </a:lnTo>
                  <a:lnTo>
                    <a:pt x="532" y="260"/>
                  </a:lnTo>
                  <a:lnTo>
                    <a:pt x="530" y="256"/>
                  </a:lnTo>
                  <a:lnTo>
                    <a:pt x="524" y="256"/>
                  </a:lnTo>
                  <a:lnTo>
                    <a:pt x="530" y="250"/>
                  </a:lnTo>
                  <a:lnTo>
                    <a:pt x="534" y="244"/>
                  </a:lnTo>
                  <a:lnTo>
                    <a:pt x="534" y="240"/>
                  </a:lnTo>
                  <a:lnTo>
                    <a:pt x="534" y="236"/>
                  </a:lnTo>
                  <a:lnTo>
                    <a:pt x="530" y="236"/>
                  </a:lnTo>
                  <a:lnTo>
                    <a:pt x="526" y="242"/>
                  </a:lnTo>
                  <a:lnTo>
                    <a:pt x="520" y="244"/>
                  </a:lnTo>
                  <a:lnTo>
                    <a:pt x="512" y="246"/>
                  </a:lnTo>
                  <a:lnTo>
                    <a:pt x="504" y="244"/>
                  </a:lnTo>
                  <a:lnTo>
                    <a:pt x="502" y="242"/>
                  </a:lnTo>
                  <a:lnTo>
                    <a:pt x="504" y="242"/>
                  </a:lnTo>
                  <a:lnTo>
                    <a:pt x="508" y="240"/>
                  </a:lnTo>
                  <a:lnTo>
                    <a:pt x="510" y="238"/>
                  </a:lnTo>
                  <a:lnTo>
                    <a:pt x="506" y="236"/>
                  </a:lnTo>
                  <a:lnTo>
                    <a:pt x="498" y="234"/>
                  </a:lnTo>
                  <a:lnTo>
                    <a:pt x="490" y="230"/>
                  </a:lnTo>
                  <a:lnTo>
                    <a:pt x="490" y="228"/>
                  </a:lnTo>
                  <a:lnTo>
                    <a:pt x="488" y="224"/>
                  </a:lnTo>
                  <a:lnTo>
                    <a:pt x="496" y="194"/>
                  </a:lnTo>
                  <a:lnTo>
                    <a:pt x="500" y="176"/>
                  </a:lnTo>
                  <a:lnTo>
                    <a:pt x="500" y="160"/>
                  </a:lnTo>
                  <a:lnTo>
                    <a:pt x="498" y="146"/>
                  </a:lnTo>
                  <a:lnTo>
                    <a:pt x="494" y="130"/>
                  </a:lnTo>
                  <a:lnTo>
                    <a:pt x="490" y="118"/>
                  </a:lnTo>
                  <a:lnTo>
                    <a:pt x="486" y="114"/>
                  </a:lnTo>
                  <a:lnTo>
                    <a:pt x="484" y="112"/>
                  </a:lnTo>
                  <a:lnTo>
                    <a:pt x="476" y="110"/>
                  </a:lnTo>
                  <a:lnTo>
                    <a:pt x="470" y="112"/>
                  </a:lnTo>
                  <a:lnTo>
                    <a:pt x="468" y="112"/>
                  </a:lnTo>
                  <a:lnTo>
                    <a:pt x="466" y="110"/>
                  </a:lnTo>
                  <a:lnTo>
                    <a:pt x="466" y="100"/>
                  </a:lnTo>
                  <a:lnTo>
                    <a:pt x="464" y="94"/>
                  </a:lnTo>
                  <a:lnTo>
                    <a:pt x="462" y="92"/>
                  </a:lnTo>
                  <a:lnTo>
                    <a:pt x="454" y="90"/>
                  </a:lnTo>
                  <a:lnTo>
                    <a:pt x="450" y="90"/>
                  </a:lnTo>
                  <a:lnTo>
                    <a:pt x="446" y="90"/>
                  </a:lnTo>
                  <a:lnTo>
                    <a:pt x="444" y="90"/>
                  </a:lnTo>
                  <a:lnTo>
                    <a:pt x="440" y="90"/>
                  </a:lnTo>
                  <a:lnTo>
                    <a:pt x="440" y="88"/>
                  </a:lnTo>
                  <a:lnTo>
                    <a:pt x="440" y="86"/>
                  </a:lnTo>
                  <a:lnTo>
                    <a:pt x="442" y="84"/>
                  </a:lnTo>
                  <a:lnTo>
                    <a:pt x="440" y="82"/>
                  </a:lnTo>
                  <a:lnTo>
                    <a:pt x="436" y="78"/>
                  </a:lnTo>
                  <a:lnTo>
                    <a:pt x="436" y="76"/>
                  </a:lnTo>
                  <a:lnTo>
                    <a:pt x="438" y="70"/>
                  </a:lnTo>
                  <a:lnTo>
                    <a:pt x="440" y="66"/>
                  </a:lnTo>
                  <a:lnTo>
                    <a:pt x="438" y="62"/>
                  </a:lnTo>
                  <a:lnTo>
                    <a:pt x="436" y="58"/>
                  </a:lnTo>
                  <a:lnTo>
                    <a:pt x="432" y="58"/>
                  </a:lnTo>
                  <a:lnTo>
                    <a:pt x="426" y="56"/>
                  </a:lnTo>
                  <a:lnTo>
                    <a:pt x="420" y="52"/>
                  </a:lnTo>
                  <a:lnTo>
                    <a:pt x="418" y="48"/>
                  </a:lnTo>
                  <a:lnTo>
                    <a:pt x="418" y="44"/>
                  </a:lnTo>
                  <a:lnTo>
                    <a:pt x="416" y="36"/>
                  </a:lnTo>
                  <a:lnTo>
                    <a:pt x="416" y="30"/>
                  </a:lnTo>
                  <a:lnTo>
                    <a:pt x="414" y="26"/>
                  </a:lnTo>
                  <a:lnTo>
                    <a:pt x="408" y="22"/>
                  </a:lnTo>
                  <a:lnTo>
                    <a:pt x="402" y="16"/>
                  </a:lnTo>
                  <a:lnTo>
                    <a:pt x="392" y="12"/>
                  </a:lnTo>
                  <a:lnTo>
                    <a:pt x="378" y="8"/>
                  </a:lnTo>
                  <a:lnTo>
                    <a:pt x="348" y="2"/>
                  </a:lnTo>
                  <a:lnTo>
                    <a:pt x="320" y="0"/>
                  </a:lnTo>
                  <a:lnTo>
                    <a:pt x="310" y="0"/>
                  </a:lnTo>
                  <a:lnTo>
                    <a:pt x="302" y="0"/>
                  </a:lnTo>
                  <a:lnTo>
                    <a:pt x="286" y="8"/>
                  </a:lnTo>
                  <a:lnTo>
                    <a:pt x="280" y="12"/>
                  </a:lnTo>
                  <a:lnTo>
                    <a:pt x="278" y="16"/>
                  </a:lnTo>
                  <a:lnTo>
                    <a:pt x="268" y="14"/>
                  </a:lnTo>
                  <a:lnTo>
                    <a:pt x="258" y="16"/>
                  </a:lnTo>
                  <a:lnTo>
                    <a:pt x="254" y="16"/>
                  </a:lnTo>
                  <a:lnTo>
                    <a:pt x="250" y="20"/>
                  </a:lnTo>
                  <a:lnTo>
                    <a:pt x="238" y="30"/>
                  </a:lnTo>
                  <a:lnTo>
                    <a:pt x="232" y="38"/>
                  </a:lnTo>
                  <a:lnTo>
                    <a:pt x="220" y="48"/>
                  </a:lnTo>
                  <a:lnTo>
                    <a:pt x="216" y="54"/>
                  </a:lnTo>
                  <a:lnTo>
                    <a:pt x="212" y="60"/>
                  </a:lnTo>
                  <a:lnTo>
                    <a:pt x="208" y="68"/>
                  </a:lnTo>
                  <a:lnTo>
                    <a:pt x="202" y="76"/>
                  </a:lnTo>
                  <a:lnTo>
                    <a:pt x="190" y="92"/>
                  </a:lnTo>
                  <a:lnTo>
                    <a:pt x="186" y="106"/>
                  </a:lnTo>
                  <a:lnTo>
                    <a:pt x="182" y="130"/>
                  </a:lnTo>
                  <a:lnTo>
                    <a:pt x="176" y="154"/>
                  </a:lnTo>
                  <a:lnTo>
                    <a:pt x="176" y="172"/>
                  </a:lnTo>
                  <a:lnTo>
                    <a:pt x="164" y="208"/>
                  </a:lnTo>
                  <a:lnTo>
                    <a:pt x="158" y="212"/>
                  </a:lnTo>
                  <a:lnTo>
                    <a:pt x="150" y="220"/>
                  </a:lnTo>
                  <a:lnTo>
                    <a:pt x="144" y="232"/>
                  </a:lnTo>
                  <a:lnTo>
                    <a:pt x="142" y="240"/>
                  </a:lnTo>
                  <a:lnTo>
                    <a:pt x="142" y="246"/>
                  </a:lnTo>
                  <a:lnTo>
                    <a:pt x="144" y="260"/>
                  </a:lnTo>
                  <a:lnTo>
                    <a:pt x="146" y="266"/>
                  </a:lnTo>
                  <a:lnTo>
                    <a:pt x="144" y="270"/>
                  </a:lnTo>
                  <a:lnTo>
                    <a:pt x="142" y="272"/>
                  </a:lnTo>
                  <a:lnTo>
                    <a:pt x="134" y="278"/>
                  </a:lnTo>
                  <a:lnTo>
                    <a:pt x="124" y="286"/>
                  </a:lnTo>
                  <a:lnTo>
                    <a:pt x="120" y="290"/>
                  </a:lnTo>
                  <a:lnTo>
                    <a:pt x="116" y="296"/>
                  </a:lnTo>
                  <a:lnTo>
                    <a:pt x="114" y="302"/>
                  </a:lnTo>
                  <a:lnTo>
                    <a:pt x="114" y="310"/>
                  </a:lnTo>
                  <a:lnTo>
                    <a:pt x="118" y="334"/>
                  </a:lnTo>
                  <a:lnTo>
                    <a:pt x="120" y="342"/>
                  </a:lnTo>
                  <a:lnTo>
                    <a:pt x="120" y="348"/>
                  </a:lnTo>
                  <a:lnTo>
                    <a:pt x="118" y="358"/>
                  </a:lnTo>
                  <a:lnTo>
                    <a:pt x="118" y="362"/>
                  </a:lnTo>
                  <a:lnTo>
                    <a:pt x="122" y="362"/>
                  </a:lnTo>
                  <a:lnTo>
                    <a:pt x="128" y="360"/>
                  </a:lnTo>
                  <a:lnTo>
                    <a:pt x="132" y="362"/>
                  </a:lnTo>
                  <a:lnTo>
                    <a:pt x="132" y="364"/>
                  </a:lnTo>
                  <a:lnTo>
                    <a:pt x="130" y="368"/>
                  </a:lnTo>
                  <a:lnTo>
                    <a:pt x="128" y="372"/>
                  </a:lnTo>
                  <a:lnTo>
                    <a:pt x="126" y="380"/>
                  </a:lnTo>
                  <a:lnTo>
                    <a:pt x="126" y="388"/>
                  </a:lnTo>
                  <a:lnTo>
                    <a:pt x="130" y="394"/>
                  </a:lnTo>
                  <a:lnTo>
                    <a:pt x="136" y="400"/>
                  </a:lnTo>
                  <a:lnTo>
                    <a:pt x="140" y="400"/>
                  </a:lnTo>
                  <a:lnTo>
                    <a:pt x="142" y="400"/>
                  </a:lnTo>
                  <a:lnTo>
                    <a:pt x="146" y="404"/>
                  </a:lnTo>
                  <a:lnTo>
                    <a:pt x="150" y="408"/>
                  </a:lnTo>
                  <a:lnTo>
                    <a:pt x="154" y="408"/>
                  </a:lnTo>
                  <a:lnTo>
                    <a:pt x="150" y="416"/>
                  </a:lnTo>
                  <a:lnTo>
                    <a:pt x="148" y="422"/>
                  </a:lnTo>
                  <a:lnTo>
                    <a:pt x="150" y="430"/>
                  </a:lnTo>
                  <a:lnTo>
                    <a:pt x="130" y="438"/>
                  </a:lnTo>
                  <a:lnTo>
                    <a:pt x="116" y="446"/>
                  </a:lnTo>
                  <a:lnTo>
                    <a:pt x="110" y="450"/>
                  </a:lnTo>
                  <a:lnTo>
                    <a:pt x="108" y="454"/>
                  </a:lnTo>
                  <a:lnTo>
                    <a:pt x="104" y="456"/>
                  </a:lnTo>
                  <a:lnTo>
                    <a:pt x="100" y="460"/>
                  </a:lnTo>
                  <a:lnTo>
                    <a:pt x="96" y="466"/>
                  </a:lnTo>
                  <a:lnTo>
                    <a:pt x="84" y="506"/>
                  </a:lnTo>
                  <a:lnTo>
                    <a:pt x="78" y="534"/>
                  </a:lnTo>
                  <a:lnTo>
                    <a:pt x="74" y="562"/>
                  </a:lnTo>
                  <a:lnTo>
                    <a:pt x="70" y="644"/>
                  </a:lnTo>
                  <a:lnTo>
                    <a:pt x="66" y="694"/>
                  </a:lnTo>
                  <a:lnTo>
                    <a:pt x="64" y="730"/>
                  </a:lnTo>
                  <a:lnTo>
                    <a:pt x="60" y="770"/>
                  </a:lnTo>
                  <a:lnTo>
                    <a:pt x="58" y="782"/>
                  </a:lnTo>
                  <a:lnTo>
                    <a:pt x="54" y="794"/>
                  </a:lnTo>
                  <a:lnTo>
                    <a:pt x="42" y="840"/>
                  </a:lnTo>
                  <a:lnTo>
                    <a:pt x="34" y="876"/>
                  </a:lnTo>
                  <a:lnTo>
                    <a:pt x="28" y="910"/>
                  </a:lnTo>
                  <a:lnTo>
                    <a:pt x="22" y="986"/>
                  </a:lnTo>
                  <a:lnTo>
                    <a:pt x="16" y="1040"/>
                  </a:lnTo>
                  <a:lnTo>
                    <a:pt x="10" y="1066"/>
                  </a:lnTo>
                  <a:lnTo>
                    <a:pt x="6" y="1084"/>
                  </a:lnTo>
                  <a:lnTo>
                    <a:pt x="6" y="1090"/>
                  </a:lnTo>
                  <a:lnTo>
                    <a:pt x="8" y="1092"/>
                  </a:lnTo>
                  <a:lnTo>
                    <a:pt x="10" y="1094"/>
                  </a:lnTo>
                  <a:lnTo>
                    <a:pt x="16" y="1130"/>
                  </a:lnTo>
                  <a:lnTo>
                    <a:pt x="12" y="1144"/>
                  </a:lnTo>
                  <a:lnTo>
                    <a:pt x="8" y="1162"/>
                  </a:lnTo>
                  <a:lnTo>
                    <a:pt x="8" y="1170"/>
                  </a:lnTo>
                  <a:lnTo>
                    <a:pt x="8" y="1178"/>
                  </a:lnTo>
                  <a:lnTo>
                    <a:pt x="2" y="1196"/>
                  </a:lnTo>
                  <a:lnTo>
                    <a:pt x="0" y="1206"/>
                  </a:lnTo>
                  <a:lnTo>
                    <a:pt x="0" y="1212"/>
                  </a:lnTo>
                  <a:lnTo>
                    <a:pt x="2" y="1218"/>
                  </a:lnTo>
                  <a:lnTo>
                    <a:pt x="6" y="1226"/>
                  </a:lnTo>
                  <a:lnTo>
                    <a:pt x="14" y="1238"/>
                  </a:lnTo>
                  <a:lnTo>
                    <a:pt x="18" y="1258"/>
                  </a:lnTo>
                  <a:lnTo>
                    <a:pt x="22" y="1270"/>
                  </a:lnTo>
                  <a:lnTo>
                    <a:pt x="24" y="1276"/>
                  </a:lnTo>
                  <a:lnTo>
                    <a:pt x="36" y="1284"/>
                  </a:lnTo>
                  <a:lnTo>
                    <a:pt x="46" y="1292"/>
                  </a:lnTo>
                  <a:lnTo>
                    <a:pt x="62" y="1298"/>
                  </a:lnTo>
                  <a:lnTo>
                    <a:pt x="84" y="1304"/>
                  </a:lnTo>
                  <a:lnTo>
                    <a:pt x="84" y="1300"/>
                  </a:lnTo>
                  <a:lnTo>
                    <a:pt x="84" y="1296"/>
                  </a:lnTo>
                  <a:lnTo>
                    <a:pt x="82" y="1292"/>
                  </a:lnTo>
                  <a:lnTo>
                    <a:pt x="72" y="1284"/>
                  </a:lnTo>
                  <a:lnTo>
                    <a:pt x="66" y="1280"/>
                  </a:lnTo>
                  <a:lnTo>
                    <a:pt x="60" y="1278"/>
                  </a:lnTo>
                  <a:lnTo>
                    <a:pt x="72" y="1278"/>
                  </a:lnTo>
                  <a:lnTo>
                    <a:pt x="80" y="1280"/>
                  </a:lnTo>
                  <a:lnTo>
                    <a:pt x="90" y="1278"/>
                  </a:lnTo>
                  <a:lnTo>
                    <a:pt x="96" y="1278"/>
                  </a:lnTo>
                  <a:lnTo>
                    <a:pt x="102" y="1278"/>
                  </a:lnTo>
                  <a:lnTo>
                    <a:pt x="106" y="1278"/>
                  </a:lnTo>
                  <a:lnTo>
                    <a:pt x="108" y="1276"/>
                  </a:lnTo>
                  <a:lnTo>
                    <a:pt x="108" y="1274"/>
                  </a:lnTo>
                  <a:lnTo>
                    <a:pt x="106" y="1272"/>
                  </a:lnTo>
                  <a:lnTo>
                    <a:pt x="102" y="1268"/>
                  </a:lnTo>
                  <a:lnTo>
                    <a:pt x="102" y="1266"/>
                  </a:lnTo>
                  <a:lnTo>
                    <a:pt x="100" y="1264"/>
                  </a:lnTo>
                  <a:lnTo>
                    <a:pt x="92" y="1262"/>
                  </a:lnTo>
                  <a:lnTo>
                    <a:pt x="92" y="1256"/>
                  </a:lnTo>
                  <a:lnTo>
                    <a:pt x="98" y="1254"/>
                  </a:lnTo>
                  <a:lnTo>
                    <a:pt x="104" y="1252"/>
                  </a:lnTo>
                  <a:lnTo>
                    <a:pt x="106" y="1250"/>
                  </a:lnTo>
                  <a:lnTo>
                    <a:pt x="106" y="1248"/>
                  </a:lnTo>
                  <a:lnTo>
                    <a:pt x="104" y="1246"/>
                  </a:lnTo>
                  <a:lnTo>
                    <a:pt x="98" y="1242"/>
                  </a:lnTo>
                  <a:lnTo>
                    <a:pt x="90" y="1240"/>
                  </a:lnTo>
                  <a:lnTo>
                    <a:pt x="88" y="1232"/>
                  </a:lnTo>
                  <a:lnTo>
                    <a:pt x="88" y="1222"/>
                  </a:lnTo>
                  <a:lnTo>
                    <a:pt x="90" y="1204"/>
                  </a:lnTo>
                  <a:lnTo>
                    <a:pt x="90" y="1190"/>
                  </a:lnTo>
                  <a:lnTo>
                    <a:pt x="88" y="1170"/>
                  </a:lnTo>
                  <a:lnTo>
                    <a:pt x="84" y="1154"/>
                  </a:lnTo>
                  <a:lnTo>
                    <a:pt x="78" y="1142"/>
                  </a:lnTo>
                  <a:lnTo>
                    <a:pt x="72" y="1128"/>
                  </a:lnTo>
                  <a:lnTo>
                    <a:pt x="68" y="1118"/>
                  </a:lnTo>
                  <a:lnTo>
                    <a:pt x="68" y="1110"/>
                  </a:lnTo>
                  <a:lnTo>
                    <a:pt x="74" y="1112"/>
                  </a:lnTo>
                  <a:lnTo>
                    <a:pt x="78" y="1112"/>
                  </a:lnTo>
                  <a:lnTo>
                    <a:pt x="80" y="1110"/>
                  </a:lnTo>
                  <a:lnTo>
                    <a:pt x="82" y="1096"/>
                  </a:lnTo>
                  <a:lnTo>
                    <a:pt x="84" y="1080"/>
                  </a:lnTo>
                  <a:lnTo>
                    <a:pt x="96" y="1044"/>
                  </a:lnTo>
                  <a:lnTo>
                    <a:pt x="114" y="988"/>
                  </a:lnTo>
                  <a:lnTo>
                    <a:pt x="138" y="922"/>
                  </a:lnTo>
                  <a:lnTo>
                    <a:pt x="148" y="890"/>
                  </a:lnTo>
                  <a:lnTo>
                    <a:pt x="152" y="868"/>
                  </a:lnTo>
                  <a:lnTo>
                    <a:pt x="164" y="768"/>
                  </a:lnTo>
                  <a:lnTo>
                    <a:pt x="168" y="740"/>
                  </a:lnTo>
                  <a:lnTo>
                    <a:pt x="172" y="722"/>
                  </a:lnTo>
                  <a:lnTo>
                    <a:pt x="176" y="710"/>
                  </a:lnTo>
                  <a:lnTo>
                    <a:pt x="176" y="722"/>
                  </a:lnTo>
                  <a:lnTo>
                    <a:pt x="176" y="740"/>
                  </a:lnTo>
                  <a:lnTo>
                    <a:pt x="176" y="746"/>
                  </a:lnTo>
                  <a:lnTo>
                    <a:pt x="178" y="754"/>
                  </a:lnTo>
                  <a:lnTo>
                    <a:pt x="182" y="760"/>
                  </a:lnTo>
                  <a:lnTo>
                    <a:pt x="184" y="770"/>
                  </a:lnTo>
                  <a:lnTo>
                    <a:pt x="184" y="788"/>
                  </a:lnTo>
                  <a:lnTo>
                    <a:pt x="184" y="802"/>
                  </a:lnTo>
                  <a:lnTo>
                    <a:pt x="182" y="814"/>
                  </a:lnTo>
                  <a:lnTo>
                    <a:pt x="184" y="826"/>
                  </a:lnTo>
                  <a:lnTo>
                    <a:pt x="188" y="838"/>
                  </a:lnTo>
                  <a:lnTo>
                    <a:pt x="192" y="844"/>
                  </a:lnTo>
                  <a:lnTo>
                    <a:pt x="190" y="846"/>
                  </a:lnTo>
                  <a:lnTo>
                    <a:pt x="182" y="868"/>
                  </a:lnTo>
                  <a:lnTo>
                    <a:pt x="166" y="906"/>
                  </a:lnTo>
                  <a:lnTo>
                    <a:pt x="160" y="926"/>
                  </a:lnTo>
                  <a:lnTo>
                    <a:pt x="156" y="942"/>
                  </a:lnTo>
                  <a:lnTo>
                    <a:pt x="148" y="976"/>
                  </a:lnTo>
                  <a:lnTo>
                    <a:pt x="144" y="1004"/>
                  </a:lnTo>
                  <a:lnTo>
                    <a:pt x="144" y="1016"/>
                  </a:lnTo>
                  <a:lnTo>
                    <a:pt x="148" y="1020"/>
                  </a:lnTo>
                  <a:lnTo>
                    <a:pt x="150" y="1024"/>
                  </a:lnTo>
                  <a:lnTo>
                    <a:pt x="146" y="1060"/>
                  </a:lnTo>
                  <a:lnTo>
                    <a:pt x="144" y="1090"/>
                  </a:lnTo>
                  <a:lnTo>
                    <a:pt x="144" y="1112"/>
                  </a:lnTo>
                  <a:lnTo>
                    <a:pt x="144" y="1174"/>
                  </a:lnTo>
                  <a:lnTo>
                    <a:pt x="146" y="1266"/>
                  </a:lnTo>
                  <a:lnTo>
                    <a:pt x="144" y="1330"/>
                  </a:lnTo>
                  <a:lnTo>
                    <a:pt x="142" y="1368"/>
                  </a:lnTo>
                  <a:lnTo>
                    <a:pt x="132" y="1464"/>
                  </a:lnTo>
                  <a:lnTo>
                    <a:pt x="122" y="1548"/>
                  </a:lnTo>
                  <a:lnTo>
                    <a:pt x="116" y="1596"/>
                  </a:lnTo>
                  <a:lnTo>
                    <a:pt x="110" y="1632"/>
                  </a:lnTo>
                  <a:lnTo>
                    <a:pt x="102" y="1678"/>
                  </a:lnTo>
                  <a:lnTo>
                    <a:pt x="98" y="1714"/>
                  </a:lnTo>
                  <a:lnTo>
                    <a:pt x="94" y="1736"/>
                  </a:lnTo>
                  <a:lnTo>
                    <a:pt x="86" y="1768"/>
                  </a:lnTo>
                  <a:lnTo>
                    <a:pt x="74" y="1820"/>
                  </a:lnTo>
                  <a:lnTo>
                    <a:pt x="68" y="1842"/>
                  </a:lnTo>
                  <a:lnTo>
                    <a:pt x="68" y="1848"/>
                  </a:lnTo>
                  <a:lnTo>
                    <a:pt x="70" y="1850"/>
                  </a:lnTo>
                  <a:lnTo>
                    <a:pt x="72" y="1852"/>
                  </a:lnTo>
                  <a:lnTo>
                    <a:pt x="86" y="1854"/>
                  </a:lnTo>
                  <a:lnTo>
                    <a:pt x="96" y="1854"/>
                  </a:lnTo>
                  <a:lnTo>
                    <a:pt x="106" y="1852"/>
                  </a:lnTo>
                  <a:lnTo>
                    <a:pt x="110" y="1858"/>
                  </a:lnTo>
                  <a:lnTo>
                    <a:pt x="114" y="1864"/>
                  </a:lnTo>
                  <a:lnTo>
                    <a:pt x="120" y="1866"/>
                  </a:lnTo>
                  <a:lnTo>
                    <a:pt x="132" y="1864"/>
                  </a:lnTo>
                  <a:lnTo>
                    <a:pt x="136" y="1862"/>
                  </a:lnTo>
                  <a:lnTo>
                    <a:pt x="136" y="1864"/>
                  </a:lnTo>
                  <a:lnTo>
                    <a:pt x="142" y="1870"/>
                  </a:lnTo>
                  <a:lnTo>
                    <a:pt x="150" y="1874"/>
                  </a:lnTo>
                  <a:lnTo>
                    <a:pt x="154" y="1876"/>
                  </a:lnTo>
                  <a:lnTo>
                    <a:pt x="160" y="1878"/>
                  </a:lnTo>
                  <a:lnTo>
                    <a:pt x="174" y="1876"/>
                  </a:lnTo>
                  <a:lnTo>
                    <a:pt x="184" y="1876"/>
                  </a:lnTo>
                  <a:lnTo>
                    <a:pt x="194" y="1874"/>
                  </a:lnTo>
                  <a:lnTo>
                    <a:pt x="196" y="1868"/>
                  </a:lnTo>
                  <a:lnTo>
                    <a:pt x="212" y="1870"/>
                  </a:lnTo>
                  <a:lnTo>
                    <a:pt x="212" y="1872"/>
                  </a:lnTo>
                  <a:lnTo>
                    <a:pt x="216" y="1876"/>
                  </a:lnTo>
                  <a:lnTo>
                    <a:pt x="220" y="1878"/>
                  </a:lnTo>
                  <a:lnTo>
                    <a:pt x="226" y="1878"/>
                  </a:lnTo>
                  <a:lnTo>
                    <a:pt x="250" y="1880"/>
                  </a:lnTo>
                  <a:lnTo>
                    <a:pt x="286" y="1878"/>
                  </a:lnTo>
                  <a:lnTo>
                    <a:pt x="292" y="1876"/>
                  </a:lnTo>
                  <a:lnTo>
                    <a:pt x="298" y="1886"/>
                  </a:lnTo>
                  <a:lnTo>
                    <a:pt x="302" y="1896"/>
                  </a:lnTo>
                  <a:lnTo>
                    <a:pt x="304" y="1910"/>
                  </a:lnTo>
                  <a:lnTo>
                    <a:pt x="308" y="1924"/>
                  </a:lnTo>
                  <a:lnTo>
                    <a:pt x="314" y="1938"/>
                  </a:lnTo>
                  <a:lnTo>
                    <a:pt x="318" y="1954"/>
                  </a:lnTo>
                  <a:lnTo>
                    <a:pt x="322" y="1968"/>
                  </a:lnTo>
                  <a:lnTo>
                    <a:pt x="326" y="1992"/>
                  </a:lnTo>
                  <a:lnTo>
                    <a:pt x="328" y="2000"/>
                  </a:lnTo>
                  <a:lnTo>
                    <a:pt x="332" y="2006"/>
                  </a:lnTo>
                  <a:lnTo>
                    <a:pt x="346" y="2022"/>
                  </a:lnTo>
                  <a:lnTo>
                    <a:pt x="346" y="2032"/>
                  </a:lnTo>
                  <a:lnTo>
                    <a:pt x="346" y="2038"/>
                  </a:lnTo>
                  <a:lnTo>
                    <a:pt x="348" y="2044"/>
                  </a:lnTo>
                  <a:lnTo>
                    <a:pt x="346" y="2050"/>
                  </a:lnTo>
                  <a:lnTo>
                    <a:pt x="346" y="2062"/>
                  </a:lnTo>
                  <a:lnTo>
                    <a:pt x="346" y="2068"/>
                  </a:lnTo>
                  <a:lnTo>
                    <a:pt x="348" y="2072"/>
                  </a:lnTo>
                  <a:lnTo>
                    <a:pt x="350" y="2074"/>
                  </a:lnTo>
                  <a:lnTo>
                    <a:pt x="350" y="2078"/>
                  </a:lnTo>
                  <a:lnTo>
                    <a:pt x="348" y="2110"/>
                  </a:lnTo>
                  <a:lnTo>
                    <a:pt x="344" y="2148"/>
                  </a:lnTo>
                  <a:lnTo>
                    <a:pt x="338" y="2182"/>
                  </a:lnTo>
                  <a:lnTo>
                    <a:pt x="338" y="2202"/>
                  </a:lnTo>
                  <a:lnTo>
                    <a:pt x="340" y="2218"/>
                  </a:lnTo>
                  <a:lnTo>
                    <a:pt x="342" y="2234"/>
                  </a:lnTo>
                  <a:lnTo>
                    <a:pt x="346" y="2240"/>
                  </a:lnTo>
                  <a:lnTo>
                    <a:pt x="350" y="2248"/>
                  </a:lnTo>
                  <a:lnTo>
                    <a:pt x="356" y="2254"/>
                  </a:lnTo>
                  <a:lnTo>
                    <a:pt x="364" y="2260"/>
                  </a:lnTo>
                  <a:lnTo>
                    <a:pt x="376" y="2262"/>
                  </a:lnTo>
                  <a:lnTo>
                    <a:pt x="392" y="2264"/>
                  </a:lnTo>
                  <a:lnTo>
                    <a:pt x="410" y="2262"/>
                  </a:lnTo>
                  <a:lnTo>
                    <a:pt x="424" y="2258"/>
                  </a:lnTo>
                  <a:lnTo>
                    <a:pt x="434" y="2250"/>
                  </a:lnTo>
                  <a:lnTo>
                    <a:pt x="440" y="2244"/>
                  </a:lnTo>
                  <a:lnTo>
                    <a:pt x="444" y="2236"/>
                  </a:lnTo>
                  <a:lnTo>
                    <a:pt x="448" y="2230"/>
                  </a:lnTo>
                  <a:lnTo>
                    <a:pt x="450" y="2224"/>
                  </a:lnTo>
                  <a:lnTo>
                    <a:pt x="452" y="2204"/>
                  </a:lnTo>
                  <a:lnTo>
                    <a:pt x="452" y="2188"/>
                  </a:lnTo>
                  <a:lnTo>
                    <a:pt x="452" y="2174"/>
                  </a:lnTo>
                  <a:lnTo>
                    <a:pt x="446" y="2144"/>
                  </a:lnTo>
                  <a:lnTo>
                    <a:pt x="440" y="2124"/>
                  </a:lnTo>
                  <a:lnTo>
                    <a:pt x="446" y="2104"/>
                  </a:lnTo>
                  <a:lnTo>
                    <a:pt x="450" y="2086"/>
                  </a:lnTo>
                  <a:lnTo>
                    <a:pt x="450" y="2074"/>
                  </a:lnTo>
                  <a:lnTo>
                    <a:pt x="444" y="2050"/>
                  </a:lnTo>
                  <a:lnTo>
                    <a:pt x="438" y="2036"/>
                  </a:lnTo>
                  <a:lnTo>
                    <a:pt x="442" y="2024"/>
                  </a:lnTo>
                  <a:lnTo>
                    <a:pt x="446" y="2014"/>
                  </a:lnTo>
                  <a:lnTo>
                    <a:pt x="446" y="2002"/>
                  </a:lnTo>
                  <a:lnTo>
                    <a:pt x="444" y="1992"/>
                  </a:lnTo>
                  <a:lnTo>
                    <a:pt x="440" y="1984"/>
                  </a:lnTo>
                  <a:lnTo>
                    <a:pt x="432" y="1976"/>
                  </a:lnTo>
                  <a:lnTo>
                    <a:pt x="432" y="1966"/>
                  </a:lnTo>
                  <a:lnTo>
                    <a:pt x="432" y="1950"/>
                  </a:lnTo>
                  <a:lnTo>
                    <a:pt x="434" y="1912"/>
                  </a:lnTo>
                  <a:lnTo>
                    <a:pt x="436" y="1880"/>
                  </a:lnTo>
                  <a:lnTo>
                    <a:pt x="446" y="1880"/>
                  </a:lnTo>
                  <a:lnTo>
                    <a:pt x="454" y="1880"/>
                  </a:lnTo>
                  <a:lnTo>
                    <a:pt x="460" y="1880"/>
                  </a:lnTo>
                  <a:lnTo>
                    <a:pt x="460" y="1876"/>
                  </a:lnTo>
                  <a:lnTo>
                    <a:pt x="460" y="1872"/>
                  </a:lnTo>
                  <a:lnTo>
                    <a:pt x="460" y="1868"/>
                  </a:lnTo>
                  <a:lnTo>
                    <a:pt x="462" y="1752"/>
                  </a:lnTo>
                  <a:lnTo>
                    <a:pt x="464" y="1748"/>
                  </a:lnTo>
                  <a:lnTo>
                    <a:pt x="466" y="1746"/>
                  </a:lnTo>
                  <a:lnTo>
                    <a:pt x="468" y="1746"/>
                  </a:lnTo>
                  <a:lnTo>
                    <a:pt x="486" y="1756"/>
                  </a:lnTo>
                  <a:lnTo>
                    <a:pt x="498" y="1762"/>
                  </a:lnTo>
                  <a:lnTo>
                    <a:pt x="506" y="1764"/>
                  </a:lnTo>
                  <a:lnTo>
                    <a:pt x="508" y="1760"/>
                  </a:lnTo>
                  <a:lnTo>
                    <a:pt x="510" y="1758"/>
                  </a:lnTo>
                  <a:lnTo>
                    <a:pt x="512" y="1752"/>
                  </a:lnTo>
                  <a:lnTo>
                    <a:pt x="514" y="1748"/>
                  </a:lnTo>
                  <a:lnTo>
                    <a:pt x="518" y="1742"/>
                  </a:lnTo>
                  <a:lnTo>
                    <a:pt x="520" y="1730"/>
                  </a:lnTo>
                  <a:lnTo>
                    <a:pt x="542" y="1586"/>
                  </a:lnTo>
                  <a:lnTo>
                    <a:pt x="570" y="1412"/>
                  </a:lnTo>
                  <a:lnTo>
                    <a:pt x="578" y="1356"/>
                  </a:lnTo>
                  <a:lnTo>
                    <a:pt x="586" y="1286"/>
                  </a:lnTo>
                  <a:lnTo>
                    <a:pt x="590" y="1208"/>
                  </a:lnTo>
                  <a:lnTo>
                    <a:pt x="592" y="1136"/>
                  </a:lnTo>
                  <a:lnTo>
                    <a:pt x="608" y="1162"/>
                  </a:lnTo>
                  <a:lnTo>
                    <a:pt x="616" y="1178"/>
                  </a:lnTo>
                  <a:lnTo>
                    <a:pt x="622" y="1188"/>
                  </a:lnTo>
                  <a:lnTo>
                    <a:pt x="626" y="1190"/>
                  </a:lnTo>
                  <a:lnTo>
                    <a:pt x="628" y="1192"/>
                  </a:lnTo>
                  <a:lnTo>
                    <a:pt x="658" y="1186"/>
                  </a:lnTo>
                  <a:lnTo>
                    <a:pt x="676" y="1182"/>
                  </a:lnTo>
                  <a:lnTo>
                    <a:pt x="686" y="1178"/>
                  </a:lnTo>
                  <a:lnTo>
                    <a:pt x="696" y="1160"/>
                  </a:lnTo>
                  <a:lnTo>
                    <a:pt x="702" y="1150"/>
                  </a:lnTo>
                  <a:lnTo>
                    <a:pt x="710" y="1140"/>
                  </a:lnTo>
                  <a:lnTo>
                    <a:pt x="716" y="1132"/>
                  </a:lnTo>
                  <a:lnTo>
                    <a:pt x="720" y="1122"/>
                  </a:lnTo>
                  <a:lnTo>
                    <a:pt x="730" y="1096"/>
                  </a:lnTo>
                  <a:lnTo>
                    <a:pt x="734" y="1080"/>
                  </a:lnTo>
                  <a:lnTo>
                    <a:pt x="736" y="1074"/>
                  </a:lnTo>
                  <a:lnTo>
                    <a:pt x="738" y="1068"/>
                  </a:lnTo>
                  <a:lnTo>
                    <a:pt x="744" y="1054"/>
                  </a:lnTo>
                  <a:lnTo>
                    <a:pt x="744" y="1042"/>
                  </a:lnTo>
                  <a:lnTo>
                    <a:pt x="744" y="1032"/>
                  </a:lnTo>
                  <a:lnTo>
                    <a:pt x="740" y="1016"/>
                  </a:lnTo>
                  <a:lnTo>
                    <a:pt x="736" y="998"/>
                  </a:lnTo>
                  <a:lnTo>
                    <a:pt x="730" y="982"/>
                  </a:lnTo>
                  <a:close/>
                  <a:moveTo>
                    <a:pt x="56" y="1224"/>
                  </a:moveTo>
                  <a:lnTo>
                    <a:pt x="56" y="1224"/>
                  </a:lnTo>
                  <a:lnTo>
                    <a:pt x="54" y="1222"/>
                  </a:lnTo>
                  <a:lnTo>
                    <a:pt x="52" y="1222"/>
                  </a:lnTo>
                  <a:lnTo>
                    <a:pt x="48" y="1220"/>
                  </a:lnTo>
                  <a:lnTo>
                    <a:pt x="50" y="1218"/>
                  </a:lnTo>
                  <a:lnTo>
                    <a:pt x="52" y="1216"/>
                  </a:lnTo>
                  <a:lnTo>
                    <a:pt x="54" y="1214"/>
                  </a:lnTo>
                  <a:lnTo>
                    <a:pt x="56" y="1212"/>
                  </a:lnTo>
                  <a:lnTo>
                    <a:pt x="60" y="1214"/>
                  </a:lnTo>
                  <a:lnTo>
                    <a:pt x="62" y="1224"/>
                  </a:lnTo>
                  <a:lnTo>
                    <a:pt x="56" y="1224"/>
                  </a:lnTo>
                  <a:close/>
                  <a:moveTo>
                    <a:pt x="576" y="732"/>
                  </a:moveTo>
                  <a:lnTo>
                    <a:pt x="576" y="732"/>
                  </a:lnTo>
                  <a:lnTo>
                    <a:pt x="578" y="738"/>
                  </a:lnTo>
                  <a:lnTo>
                    <a:pt x="580" y="740"/>
                  </a:lnTo>
                  <a:lnTo>
                    <a:pt x="572" y="744"/>
                  </a:lnTo>
                  <a:lnTo>
                    <a:pt x="570" y="744"/>
                  </a:lnTo>
                  <a:lnTo>
                    <a:pt x="568" y="742"/>
                  </a:lnTo>
                  <a:lnTo>
                    <a:pt x="568" y="738"/>
                  </a:lnTo>
                  <a:lnTo>
                    <a:pt x="570" y="714"/>
                  </a:lnTo>
                  <a:lnTo>
                    <a:pt x="572" y="694"/>
                  </a:lnTo>
                  <a:lnTo>
                    <a:pt x="572" y="704"/>
                  </a:lnTo>
                  <a:lnTo>
                    <a:pt x="576" y="716"/>
                  </a:lnTo>
                  <a:lnTo>
                    <a:pt x="580" y="722"/>
                  </a:lnTo>
                  <a:lnTo>
                    <a:pt x="582" y="724"/>
                  </a:lnTo>
                  <a:lnTo>
                    <a:pt x="582" y="726"/>
                  </a:lnTo>
                  <a:lnTo>
                    <a:pt x="580" y="728"/>
                  </a:lnTo>
                  <a:lnTo>
                    <a:pt x="578" y="728"/>
                  </a:lnTo>
                  <a:lnTo>
                    <a:pt x="576" y="7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Ellipse 110"/>
            <p:cNvSpPr/>
            <p:nvPr/>
          </p:nvSpPr>
          <p:spPr bwMode="auto">
            <a:xfrm>
              <a:off x="1221368" y="5944644"/>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grpSp>
        <p:nvGrpSpPr>
          <p:cNvPr id="20496" name="Gruppe 125"/>
          <p:cNvGrpSpPr>
            <a:grpSpLocks/>
          </p:cNvGrpSpPr>
          <p:nvPr/>
        </p:nvGrpSpPr>
        <p:grpSpPr bwMode="auto">
          <a:xfrm>
            <a:off x="5410200" y="838200"/>
            <a:ext cx="698500" cy="819150"/>
            <a:chOff x="6997088" y="1599438"/>
            <a:chExt cx="699114" cy="820571"/>
          </a:xfrm>
        </p:grpSpPr>
        <p:grpSp>
          <p:nvGrpSpPr>
            <p:cNvPr id="20522" name="Gruppe 48"/>
            <p:cNvGrpSpPr>
              <a:grpSpLocks/>
            </p:cNvGrpSpPr>
            <p:nvPr/>
          </p:nvGrpSpPr>
          <p:grpSpPr bwMode="auto">
            <a:xfrm rot="21257218" flipH="1">
              <a:off x="6997089" y="1599438"/>
              <a:ext cx="535544" cy="820571"/>
              <a:chOff x="1405915" y="2928733"/>
              <a:chExt cx="1920481" cy="2942590"/>
            </a:xfrm>
          </p:grpSpPr>
          <p:sp>
            <p:nvSpPr>
              <p:cNvPr id="20529" name="Freeform 814"/>
              <p:cNvSpPr>
                <a:spLocks noEditPoints="1"/>
              </p:cNvSpPr>
              <p:nvPr/>
            </p:nvSpPr>
            <p:spPr bwMode="auto">
              <a:xfrm>
                <a:off x="2306266" y="2928733"/>
                <a:ext cx="1020130" cy="2942590"/>
              </a:xfrm>
              <a:custGeom>
                <a:avLst/>
                <a:gdLst>
                  <a:gd name="T0" fmla="*/ 2147483647 w 642"/>
                  <a:gd name="T1" fmla="*/ 2147483647 h 1854"/>
                  <a:gd name="T2" fmla="*/ 2147483647 w 642"/>
                  <a:gd name="T3" fmla="*/ 2147483647 h 1854"/>
                  <a:gd name="T4" fmla="*/ 2147483647 w 642"/>
                  <a:gd name="T5" fmla="*/ 2147483647 h 1854"/>
                  <a:gd name="T6" fmla="*/ 2147483647 w 642"/>
                  <a:gd name="T7" fmla="*/ 2147483647 h 1854"/>
                  <a:gd name="T8" fmla="*/ 2147483647 w 642"/>
                  <a:gd name="T9" fmla="*/ 2147483647 h 1854"/>
                  <a:gd name="T10" fmla="*/ 2147483647 w 642"/>
                  <a:gd name="T11" fmla="*/ 2147483647 h 1854"/>
                  <a:gd name="T12" fmla="*/ 2147483647 w 642"/>
                  <a:gd name="T13" fmla="*/ 2147483647 h 1854"/>
                  <a:gd name="T14" fmla="*/ 2147483647 w 642"/>
                  <a:gd name="T15" fmla="*/ 2147483647 h 1854"/>
                  <a:gd name="T16" fmla="*/ 2147483647 w 642"/>
                  <a:gd name="T17" fmla="*/ 2147483647 h 1854"/>
                  <a:gd name="T18" fmla="*/ 2147483647 w 642"/>
                  <a:gd name="T19" fmla="*/ 2147483647 h 1854"/>
                  <a:gd name="T20" fmla="*/ 2147483647 w 642"/>
                  <a:gd name="T21" fmla="*/ 2147483647 h 1854"/>
                  <a:gd name="T22" fmla="*/ 2147483647 w 642"/>
                  <a:gd name="T23" fmla="*/ 2147483647 h 1854"/>
                  <a:gd name="T24" fmla="*/ 2147483647 w 642"/>
                  <a:gd name="T25" fmla="*/ 2147483647 h 1854"/>
                  <a:gd name="T26" fmla="*/ 2147483647 w 642"/>
                  <a:gd name="T27" fmla="*/ 2147483647 h 1854"/>
                  <a:gd name="T28" fmla="*/ 2147483647 w 642"/>
                  <a:gd name="T29" fmla="*/ 2147483647 h 1854"/>
                  <a:gd name="T30" fmla="*/ 2147483647 w 642"/>
                  <a:gd name="T31" fmla="*/ 2147483647 h 1854"/>
                  <a:gd name="T32" fmla="*/ 2147483647 w 642"/>
                  <a:gd name="T33" fmla="*/ 2147483647 h 1854"/>
                  <a:gd name="T34" fmla="*/ 2147483647 w 642"/>
                  <a:gd name="T35" fmla="*/ 2147483647 h 1854"/>
                  <a:gd name="T36" fmla="*/ 2147483647 w 642"/>
                  <a:gd name="T37" fmla="*/ 2147483647 h 1854"/>
                  <a:gd name="T38" fmla="*/ 2147483647 w 642"/>
                  <a:gd name="T39" fmla="*/ 2147483647 h 1854"/>
                  <a:gd name="T40" fmla="*/ 2147483647 w 642"/>
                  <a:gd name="T41" fmla="*/ 0 h 1854"/>
                  <a:gd name="T42" fmla="*/ 2147483647 w 642"/>
                  <a:gd name="T43" fmla="*/ 2147483647 h 1854"/>
                  <a:gd name="T44" fmla="*/ 2147483647 w 642"/>
                  <a:gd name="T45" fmla="*/ 2147483647 h 1854"/>
                  <a:gd name="T46" fmla="*/ 2147483647 w 642"/>
                  <a:gd name="T47" fmla="*/ 2147483647 h 1854"/>
                  <a:gd name="T48" fmla="*/ 2147483647 w 642"/>
                  <a:gd name="T49" fmla="*/ 2147483647 h 1854"/>
                  <a:gd name="T50" fmla="*/ 2147483647 w 642"/>
                  <a:gd name="T51" fmla="*/ 2147483647 h 1854"/>
                  <a:gd name="T52" fmla="*/ 2147483647 w 642"/>
                  <a:gd name="T53" fmla="*/ 2147483647 h 1854"/>
                  <a:gd name="T54" fmla="*/ 2147483647 w 642"/>
                  <a:gd name="T55" fmla="*/ 2147483647 h 1854"/>
                  <a:gd name="T56" fmla="*/ 2147483647 w 642"/>
                  <a:gd name="T57" fmla="*/ 2147483647 h 1854"/>
                  <a:gd name="T58" fmla="*/ 2147483647 w 642"/>
                  <a:gd name="T59" fmla="*/ 2147483647 h 1854"/>
                  <a:gd name="T60" fmla="*/ 2147483647 w 642"/>
                  <a:gd name="T61" fmla="*/ 2147483647 h 1854"/>
                  <a:gd name="T62" fmla="*/ 2147483647 w 642"/>
                  <a:gd name="T63" fmla="*/ 2147483647 h 1854"/>
                  <a:gd name="T64" fmla="*/ 2147483647 w 642"/>
                  <a:gd name="T65" fmla="*/ 2147483647 h 1854"/>
                  <a:gd name="T66" fmla="*/ 0 w 642"/>
                  <a:gd name="T67" fmla="*/ 2147483647 h 1854"/>
                  <a:gd name="T68" fmla="*/ 2147483647 w 642"/>
                  <a:gd name="T69" fmla="*/ 2147483647 h 1854"/>
                  <a:gd name="T70" fmla="*/ 2147483647 w 642"/>
                  <a:gd name="T71" fmla="*/ 2147483647 h 1854"/>
                  <a:gd name="T72" fmla="*/ 2147483647 w 642"/>
                  <a:gd name="T73" fmla="*/ 2147483647 h 1854"/>
                  <a:gd name="T74" fmla="*/ 2147483647 w 642"/>
                  <a:gd name="T75" fmla="*/ 2147483647 h 1854"/>
                  <a:gd name="T76" fmla="*/ 2147483647 w 642"/>
                  <a:gd name="T77" fmla="*/ 2147483647 h 1854"/>
                  <a:gd name="T78" fmla="*/ 2147483647 w 642"/>
                  <a:gd name="T79" fmla="*/ 2147483647 h 1854"/>
                  <a:gd name="T80" fmla="*/ 2147483647 w 642"/>
                  <a:gd name="T81" fmla="*/ 2147483647 h 1854"/>
                  <a:gd name="T82" fmla="*/ 2147483647 w 642"/>
                  <a:gd name="T83" fmla="*/ 2147483647 h 1854"/>
                  <a:gd name="T84" fmla="*/ 2147483647 w 642"/>
                  <a:gd name="T85" fmla="*/ 2147483647 h 1854"/>
                  <a:gd name="T86" fmla="*/ 2147483647 w 642"/>
                  <a:gd name="T87" fmla="*/ 2147483647 h 1854"/>
                  <a:gd name="T88" fmla="*/ 2147483647 w 642"/>
                  <a:gd name="T89" fmla="*/ 2147483647 h 1854"/>
                  <a:gd name="T90" fmla="*/ 2147483647 w 642"/>
                  <a:gd name="T91" fmla="*/ 2147483647 h 1854"/>
                  <a:gd name="T92" fmla="*/ 2147483647 w 642"/>
                  <a:gd name="T93" fmla="*/ 2147483647 h 1854"/>
                  <a:gd name="T94" fmla="*/ 2147483647 w 642"/>
                  <a:gd name="T95" fmla="*/ 2147483647 h 1854"/>
                  <a:gd name="T96" fmla="*/ 2147483647 w 642"/>
                  <a:gd name="T97" fmla="*/ 2147483647 h 1854"/>
                  <a:gd name="T98" fmla="*/ 2147483647 w 642"/>
                  <a:gd name="T99" fmla="*/ 2147483647 h 1854"/>
                  <a:gd name="T100" fmla="*/ 2147483647 w 642"/>
                  <a:gd name="T101" fmla="*/ 2147483647 h 1854"/>
                  <a:gd name="T102" fmla="*/ 2147483647 w 642"/>
                  <a:gd name="T103" fmla="*/ 2147483647 h 1854"/>
                  <a:gd name="T104" fmla="*/ 2147483647 w 642"/>
                  <a:gd name="T105" fmla="*/ 2147483647 h 1854"/>
                  <a:gd name="T106" fmla="*/ 2147483647 w 642"/>
                  <a:gd name="T107" fmla="*/ 2147483647 h 1854"/>
                  <a:gd name="T108" fmla="*/ 2147483647 w 642"/>
                  <a:gd name="T109" fmla="*/ 2147483647 h 1854"/>
                  <a:gd name="T110" fmla="*/ 2147483647 w 642"/>
                  <a:gd name="T111" fmla="*/ 2147483647 h 1854"/>
                  <a:gd name="T112" fmla="*/ 2147483647 w 642"/>
                  <a:gd name="T113" fmla="*/ 2147483647 h 1854"/>
                  <a:gd name="T114" fmla="*/ 2147483647 w 642"/>
                  <a:gd name="T115" fmla="*/ 2147483647 h 18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2"/>
                  <a:gd name="T175" fmla="*/ 0 h 1854"/>
                  <a:gd name="T176" fmla="*/ 642 w 642"/>
                  <a:gd name="T177" fmla="*/ 1854 h 18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2" h="1854">
                    <a:moveTo>
                      <a:pt x="642" y="1559"/>
                    </a:moveTo>
                    <a:lnTo>
                      <a:pt x="638" y="1547"/>
                    </a:lnTo>
                    <a:lnTo>
                      <a:pt x="613" y="1535"/>
                    </a:lnTo>
                    <a:lnTo>
                      <a:pt x="593" y="1518"/>
                    </a:lnTo>
                    <a:lnTo>
                      <a:pt x="568" y="1493"/>
                    </a:lnTo>
                    <a:lnTo>
                      <a:pt x="564" y="1489"/>
                    </a:lnTo>
                    <a:lnTo>
                      <a:pt x="555" y="1489"/>
                    </a:lnTo>
                    <a:lnTo>
                      <a:pt x="535" y="1489"/>
                    </a:lnTo>
                    <a:lnTo>
                      <a:pt x="506" y="1493"/>
                    </a:lnTo>
                    <a:lnTo>
                      <a:pt x="481" y="1472"/>
                    </a:lnTo>
                    <a:lnTo>
                      <a:pt x="456" y="1447"/>
                    </a:lnTo>
                    <a:lnTo>
                      <a:pt x="423" y="1402"/>
                    </a:lnTo>
                    <a:lnTo>
                      <a:pt x="402" y="1365"/>
                    </a:lnTo>
                    <a:lnTo>
                      <a:pt x="398" y="1356"/>
                    </a:lnTo>
                    <a:lnTo>
                      <a:pt x="402" y="1356"/>
                    </a:lnTo>
                    <a:lnTo>
                      <a:pt x="406" y="1356"/>
                    </a:lnTo>
                    <a:lnTo>
                      <a:pt x="414" y="1352"/>
                    </a:lnTo>
                    <a:lnTo>
                      <a:pt x="431" y="1340"/>
                    </a:lnTo>
                    <a:lnTo>
                      <a:pt x="456" y="1311"/>
                    </a:lnTo>
                    <a:lnTo>
                      <a:pt x="456" y="1294"/>
                    </a:lnTo>
                    <a:lnTo>
                      <a:pt x="460" y="1244"/>
                    </a:lnTo>
                    <a:lnTo>
                      <a:pt x="464" y="1099"/>
                    </a:lnTo>
                    <a:lnTo>
                      <a:pt x="472" y="888"/>
                    </a:lnTo>
                    <a:lnTo>
                      <a:pt x="468" y="867"/>
                    </a:lnTo>
                    <a:lnTo>
                      <a:pt x="468" y="850"/>
                    </a:lnTo>
                    <a:lnTo>
                      <a:pt x="472" y="842"/>
                    </a:lnTo>
                    <a:lnTo>
                      <a:pt x="477" y="854"/>
                    </a:lnTo>
                    <a:lnTo>
                      <a:pt x="477" y="871"/>
                    </a:lnTo>
                    <a:lnTo>
                      <a:pt x="477" y="900"/>
                    </a:lnTo>
                    <a:lnTo>
                      <a:pt x="477" y="933"/>
                    </a:lnTo>
                    <a:lnTo>
                      <a:pt x="485" y="946"/>
                    </a:lnTo>
                    <a:lnTo>
                      <a:pt x="493" y="946"/>
                    </a:lnTo>
                    <a:lnTo>
                      <a:pt x="506" y="946"/>
                    </a:lnTo>
                    <a:lnTo>
                      <a:pt x="514" y="950"/>
                    </a:lnTo>
                    <a:lnTo>
                      <a:pt x="518" y="946"/>
                    </a:lnTo>
                    <a:lnTo>
                      <a:pt x="526" y="946"/>
                    </a:lnTo>
                    <a:lnTo>
                      <a:pt x="530" y="946"/>
                    </a:lnTo>
                    <a:lnTo>
                      <a:pt x="535" y="946"/>
                    </a:lnTo>
                    <a:lnTo>
                      <a:pt x="539" y="946"/>
                    </a:lnTo>
                    <a:lnTo>
                      <a:pt x="547" y="937"/>
                    </a:lnTo>
                    <a:lnTo>
                      <a:pt x="547" y="921"/>
                    </a:lnTo>
                    <a:lnTo>
                      <a:pt x="547" y="912"/>
                    </a:lnTo>
                    <a:lnTo>
                      <a:pt x="547" y="883"/>
                    </a:lnTo>
                    <a:lnTo>
                      <a:pt x="543" y="875"/>
                    </a:lnTo>
                    <a:lnTo>
                      <a:pt x="539" y="871"/>
                    </a:lnTo>
                    <a:lnTo>
                      <a:pt x="539" y="867"/>
                    </a:lnTo>
                    <a:lnTo>
                      <a:pt x="535" y="854"/>
                    </a:lnTo>
                    <a:lnTo>
                      <a:pt x="535" y="821"/>
                    </a:lnTo>
                    <a:lnTo>
                      <a:pt x="539" y="767"/>
                    </a:lnTo>
                    <a:lnTo>
                      <a:pt x="539" y="738"/>
                    </a:lnTo>
                    <a:lnTo>
                      <a:pt x="518" y="647"/>
                    </a:lnTo>
                    <a:lnTo>
                      <a:pt x="497" y="539"/>
                    </a:lnTo>
                    <a:lnTo>
                      <a:pt x="485" y="444"/>
                    </a:lnTo>
                    <a:lnTo>
                      <a:pt x="456" y="336"/>
                    </a:lnTo>
                    <a:lnTo>
                      <a:pt x="443" y="307"/>
                    </a:lnTo>
                    <a:lnTo>
                      <a:pt x="431" y="286"/>
                    </a:lnTo>
                    <a:lnTo>
                      <a:pt x="414" y="274"/>
                    </a:lnTo>
                    <a:lnTo>
                      <a:pt x="394" y="270"/>
                    </a:lnTo>
                    <a:lnTo>
                      <a:pt x="381" y="265"/>
                    </a:lnTo>
                    <a:lnTo>
                      <a:pt x="365" y="265"/>
                    </a:lnTo>
                    <a:lnTo>
                      <a:pt x="352" y="270"/>
                    </a:lnTo>
                    <a:lnTo>
                      <a:pt x="340" y="270"/>
                    </a:lnTo>
                    <a:lnTo>
                      <a:pt x="336" y="257"/>
                    </a:lnTo>
                    <a:lnTo>
                      <a:pt x="331" y="245"/>
                    </a:lnTo>
                    <a:lnTo>
                      <a:pt x="331" y="228"/>
                    </a:lnTo>
                    <a:lnTo>
                      <a:pt x="331" y="203"/>
                    </a:lnTo>
                    <a:lnTo>
                      <a:pt x="331" y="174"/>
                    </a:lnTo>
                    <a:lnTo>
                      <a:pt x="331" y="145"/>
                    </a:lnTo>
                    <a:lnTo>
                      <a:pt x="331" y="116"/>
                    </a:lnTo>
                    <a:lnTo>
                      <a:pt x="319" y="83"/>
                    </a:lnTo>
                    <a:lnTo>
                      <a:pt x="315" y="66"/>
                    </a:lnTo>
                    <a:lnTo>
                      <a:pt x="302" y="50"/>
                    </a:lnTo>
                    <a:lnTo>
                      <a:pt x="290" y="37"/>
                    </a:lnTo>
                    <a:lnTo>
                      <a:pt x="277" y="25"/>
                    </a:lnTo>
                    <a:lnTo>
                      <a:pt x="248" y="8"/>
                    </a:lnTo>
                    <a:lnTo>
                      <a:pt x="224" y="0"/>
                    </a:lnTo>
                    <a:lnTo>
                      <a:pt x="190" y="0"/>
                    </a:lnTo>
                    <a:lnTo>
                      <a:pt x="157" y="8"/>
                    </a:lnTo>
                    <a:lnTo>
                      <a:pt x="124" y="17"/>
                    </a:lnTo>
                    <a:lnTo>
                      <a:pt x="107" y="25"/>
                    </a:lnTo>
                    <a:lnTo>
                      <a:pt x="95" y="33"/>
                    </a:lnTo>
                    <a:lnTo>
                      <a:pt x="87" y="46"/>
                    </a:lnTo>
                    <a:lnTo>
                      <a:pt x="87" y="54"/>
                    </a:lnTo>
                    <a:lnTo>
                      <a:pt x="87" y="62"/>
                    </a:lnTo>
                    <a:lnTo>
                      <a:pt x="91" y="71"/>
                    </a:lnTo>
                    <a:lnTo>
                      <a:pt x="87" y="87"/>
                    </a:lnTo>
                    <a:lnTo>
                      <a:pt x="87" y="120"/>
                    </a:lnTo>
                    <a:lnTo>
                      <a:pt x="87" y="133"/>
                    </a:lnTo>
                    <a:lnTo>
                      <a:pt x="91" y="137"/>
                    </a:lnTo>
                    <a:lnTo>
                      <a:pt x="95" y="141"/>
                    </a:lnTo>
                    <a:lnTo>
                      <a:pt x="103" y="149"/>
                    </a:lnTo>
                    <a:lnTo>
                      <a:pt x="95" y="170"/>
                    </a:lnTo>
                    <a:lnTo>
                      <a:pt x="91" y="191"/>
                    </a:lnTo>
                    <a:lnTo>
                      <a:pt x="99" y="195"/>
                    </a:lnTo>
                    <a:lnTo>
                      <a:pt x="107" y="195"/>
                    </a:lnTo>
                    <a:lnTo>
                      <a:pt x="112" y="203"/>
                    </a:lnTo>
                    <a:lnTo>
                      <a:pt x="112" y="207"/>
                    </a:lnTo>
                    <a:lnTo>
                      <a:pt x="116" y="212"/>
                    </a:lnTo>
                    <a:lnTo>
                      <a:pt x="116" y="220"/>
                    </a:lnTo>
                    <a:lnTo>
                      <a:pt x="120" y="224"/>
                    </a:lnTo>
                    <a:lnTo>
                      <a:pt x="124" y="228"/>
                    </a:lnTo>
                    <a:lnTo>
                      <a:pt x="128" y="241"/>
                    </a:lnTo>
                    <a:lnTo>
                      <a:pt x="128" y="249"/>
                    </a:lnTo>
                    <a:lnTo>
                      <a:pt x="132" y="253"/>
                    </a:lnTo>
                    <a:lnTo>
                      <a:pt x="141" y="253"/>
                    </a:lnTo>
                    <a:lnTo>
                      <a:pt x="165" y="253"/>
                    </a:lnTo>
                    <a:lnTo>
                      <a:pt x="174" y="253"/>
                    </a:lnTo>
                    <a:lnTo>
                      <a:pt x="178" y="257"/>
                    </a:lnTo>
                    <a:lnTo>
                      <a:pt x="182" y="265"/>
                    </a:lnTo>
                    <a:lnTo>
                      <a:pt x="182" y="270"/>
                    </a:lnTo>
                    <a:lnTo>
                      <a:pt x="182" y="278"/>
                    </a:lnTo>
                    <a:lnTo>
                      <a:pt x="78" y="394"/>
                    </a:lnTo>
                    <a:lnTo>
                      <a:pt x="70" y="406"/>
                    </a:lnTo>
                    <a:lnTo>
                      <a:pt x="70" y="419"/>
                    </a:lnTo>
                    <a:lnTo>
                      <a:pt x="74" y="448"/>
                    </a:lnTo>
                    <a:lnTo>
                      <a:pt x="70" y="518"/>
                    </a:lnTo>
                    <a:lnTo>
                      <a:pt x="62" y="610"/>
                    </a:lnTo>
                    <a:lnTo>
                      <a:pt x="49" y="713"/>
                    </a:lnTo>
                    <a:lnTo>
                      <a:pt x="16" y="713"/>
                    </a:lnTo>
                    <a:lnTo>
                      <a:pt x="0" y="971"/>
                    </a:lnTo>
                    <a:lnTo>
                      <a:pt x="78" y="971"/>
                    </a:lnTo>
                    <a:lnTo>
                      <a:pt x="83" y="979"/>
                    </a:lnTo>
                    <a:lnTo>
                      <a:pt x="87" y="983"/>
                    </a:lnTo>
                    <a:lnTo>
                      <a:pt x="107" y="987"/>
                    </a:lnTo>
                    <a:lnTo>
                      <a:pt x="128" y="987"/>
                    </a:lnTo>
                    <a:lnTo>
                      <a:pt x="132" y="1016"/>
                    </a:lnTo>
                    <a:lnTo>
                      <a:pt x="136" y="1058"/>
                    </a:lnTo>
                    <a:lnTo>
                      <a:pt x="149" y="1165"/>
                    </a:lnTo>
                    <a:lnTo>
                      <a:pt x="157" y="1261"/>
                    </a:lnTo>
                    <a:lnTo>
                      <a:pt x="165" y="1356"/>
                    </a:lnTo>
                    <a:lnTo>
                      <a:pt x="211" y="1356"/>
                    </a:lnTo>
                    <a:lnTo>
                      <a:pt x="224" y="1373"/>
                    </a:lnTo>
                    <a:lnTo>
                      <a:pt x="257" y="1398"/>
                    </a:lnTo>
                    <a:lnTo>
                      <a:pt x="298" y="1439"/>
                    </a:lnTo>
                    <a:lnTo>
                      <a:pt x="302" y="1539"/>
                    </a:lnTo>
                    <a:lnTo>
                      <a:pt x="307" y="1613"/>
                    </a:lnTo>
                    <a:lnTo>
                      <a:pt x="307" y="1659"/>
                    </a:lnTo>
                    <a:lnTo>
                      <a:pt x="298" y="1688"/>
                    </a:lnTo>
                    <a:lnTo>
                      <a:pt x="294" y="1700"/>
                    </a:lnTo>
                    <a:lnTo>
                      <a:pt x="282" y="1734"/>
                    </a:lnTo>
                    <a:lnTo>
                      <a:pt x="265" y="1759"/>
                    </a:lnTo>
                    <a:lnTo>
                      <a:pt x="244" y="1788"/>
                    </a:lnTo>
                    <a:lnTo>
                      <a:pt x="232" y="1792"/>
                    </a:lnTo>
                    <a:lnTo>
                      <a:pt x="203" y="1804"/>
                    </a:lnTo>
                    <a:lnTo>
                      <a:pt x="174" y="1812"/>
                    </a:lnTo>
                    <a:lnTo>
                      <a:pt x="157" y="1821"/>
                    </a:lnTo>
                    <a:lnTo>
                      <a:pt x="153" y="1825"/>
                    </a:lnTo>
                    <a:lnTo>
                      <a:pt x="153" y="1829"/>
                    </a:lnTo>
                    <a:lnTo>
                      <a:pt x="157" y="1833"/>
                    </a:lnTo>
                    <a:lnTo>
                      <a:pt x="170" y="1841"/>
                    </a:lnTo>
                    <a:lnTo>
                      <a:pt x="178" y="1841"/>
                    </a:lnTo>
                    <a:lnTo>
                      <a:pt x="265" y="1850"/>
                    </a:lnTo>
                    <a:lnTo>
                      <a:pt x="286" y="1850"/>
                    </a:lnTo>
                    <a:lnTo>
                      <a:pt x="307" y="1833"/>
                    </a:lnTo>
                    <a:lnTo>
                      <a:pt x="331" y="1812"/>
                    </a:lnTo>
                    <a:lnTo>
                      <a:pt x="352" y="1796"/>
                    </a:lnTo>
                    <a:lnTo>
                      <a:pt x="356" y="1796"/>
                    </a:lnTo>
                    <a:lnTo>
                      <a:pt x="365" y="1796"/>
                    </a:lnTo>
                    <a:lnTo>
                      <a:pt x="369" y="1800"/>
                    </a:lnTo>
                    <a:lnTo>
                      <a:pt x="365" y="1854"/>
                    </a:lnTo>
                    <a:lnTo>
                      <a:pt x="369" y="1854"/>
                    </a:lnTo>
                    <a:lnTo>
                      <a:pt x="377" y="1854"/>
                    </a:lnTo>
                    <a:lnTo>
                      <a:pt x="381" y="1825"/>
                    </a:lnTo>
                    <a:lnTo>
                      <a:pt x="385" y="1800"/>
                    </a:lnTo>
                    <a:lnTo>
                      <a:pt x="394" y="1779"/>
                    </a:lnTo>
                    <a:lnTo>
                      <a:pt x="402" y="1763"/>
                    </a:lnTo>
                    <a:lnTo>
                      <a:pt x="398" y="1750"/>
                    </a:lnTo>
                    <a:lnTo>
                      <a:pt x="389" y="1734"/>
                    </a:lnTo>
                    <a:lnTo>
                      <a:pt x="381" y="1709"/>
                    </a:lnTo>
                    <a:lnTo>
                      <a:pt x="377" y="1676"/>
                    </a:lnTo>
                    <a:lnTo>
                      <a:pt x="377" y="1651"/>
                    </a:lnTo>
                    <a:lnTo>
                      <a:pt x="381" y="1626"/>
                    </a:lnTo>
                    <a:lnTo>
                      <a:pt x="385" y="1601"/>
                    </a:lnTo>
                    <a:lnTo>
                      <a:pt x="398" y="1547"/>
                    </a:lnTo>
                    <a:lnTo>
                      <a:pt x="402" y="1510"/>
                    </a:lnTo>
                    <a:lnTo>
                      <a:pt x="435" y="1530"/>
                    </a:lnTo>
                    <a:lnTo>
                      <a:pt x="468" y="1551"/>
                    </a:lnTo>
                    <a:lnTo>
                      <a:pt x="501" y="1584"/>
                    </a:lnTo>
                    <a:lnTo>
                      <a:pt x="547" y="1642"/>
                    </a:lnTo>
                    <a:lnTo>
                      <a:pt x="555" y="1647"/>
                    </a:lnTo>
                    <a:lnTo>
                      <a:pt x="564" y="1659"/>
                    </a:lnTo>
                    <a:lnTo>
                      <a:pt x="572" y="1688"/>
                    </a:lnTo>
                    <a:lnTo>
                      <a:pt x="576" y="1734"/>
                    </a:lnTo>
                    <a:lnTo>
                      <a:pt x="576" y="1767"/>
                    </a:lnTo>
                    <a:lnTo>
                      <a:pt x="580" y="1775"/>
                    </a:lnTo>
                    <a:lnTo>
                      <a:pt x="589" y="1775"/>
                    </a:lnTo>
                    <a:lnTo>
                      <a:pt x="589" y="1771"/>
                    </a:lnTo>
                    <a:lnTo>
                      <a:pt x="605" y="1746"/>
                    </a:lnTo>
                    <a:lnTo>
                      <a:pt x="626" y="1709"/>
                    </a:lnTo>
                    <a:lnTo>
                      <a:pt x="630" y="1692"/>
                    </a:lnTo>
                    <a:lnTo>
                      <a:pt x="634" y="1671"/>
                    </a:lnTo>
                    <a:lnTo>
                      <a:pt x="626" y="1647"/>
                    </a:lnTo>
                    <a:lnTo>
                      <a:pt x="613" y="1622"/>
                    </a:lnTo>
                    <a:lnTo>
                      <a:pt x="597" y="1593"/>
                    </a:lnTo>
                    <a:lnTo>
                      <a:pt x="589" y="1568"/>
                    </a:lnTo>
                    <a:lnTo>
                      <a:pt x="589" y="1543"/>
                    </a:lnTo>
                    <a:lnTo>
                      <a:pt x="642" y="1559"/>
                    </a:lnTo>
                    <a:close/>
                    <a:moveTo>
                      <a:pt x="373" y="635"/>
                    </a:moveTo>
                    <a:lnTo>
                      <a:pt x="373" y="635"/>
                    </a:lnTo>
                    <a:lnTo>
                      <a:pt x="381" y="614"/>
                    </a:lnTo>
                    <a:lnTo>
                      <a:pt x="389" y="597"/>
                    </a:lnTo>
                    <a:lnTo>
                      <a:pt x="394" y="597"/>
                    </a:lnTo>
                    <a:lnTo>
                      <a:pt x="398" y="610"/>
                    </a:lnTo>
                    <a:lnTo>
                      <a:pt x="406" y="630"/>
                    </a:lnTo>
                    <a:lnTo>
                      <a:pt x="414" y="676"/>
                    </a:lnTo>
                    <a:lnTo>
                      <a:pt x="414" y="701"/>
                    </a:lnTo>
                    <a:lnTo>
                      <a:pt x="394" y="668"/>
                    </a:lnTo>
                    <a:lnTo>
                      <a:pt x="373" y="6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530" name="Gruppe 955"/>
              <p:cNvGrpSpPr>
                <a:grpSpLocks/>
              </p:cNvGrpSpPr>
              <p:nvPr/>
            </p:nvGrpSpPr>
            <p:grpSpPr bwMode="auto">
              <a:xfrm>
                <a:off x="1405915" y="3100337"/>
                <a:ext cx="1225097" cy="2718773"/>
                <a:chOff x="1405915" y="3100337"/>
                <a:chExt cx="1225097" cy="2718773"/>
              </a:xfrm>
            </p:grpSpPr>
            <p:sp>
              <p:nvSpPr>
                <p:cNvPr id="20531" name="Freeform 810"/>
                <p:cNvSpPr>
                  <a:spLocks/>
                </p:cNvSpPr>
                <p:nvPr/>
              </p:nvSpPr>
              <p:spPr bwMode="auto">
                <a:xfrm>
                  <a:off x="1405915" y="3100337"/>
                  <a:ext cx="1225097" cy="2718773"/>
                </a:xfrm>
                <a:custGeom>
                  <a:avLst/>
                  <a:gdLst>
                    <a:gd name="T0" fmla="*/ 2147483647 w 772"/>
                    <a:gd name="T1" fmla="*/ 2147483647 h 1717"/>
                    <a:gd name="T2" fmla="*/ 2147483647 w 772"/>
                    <a:gd name="T3" fmla="*/ 2147483647 h 1717"/>
                    <a:gd name="T4" fmla="*/ 2147483647 w 772"/>
                    <a:gd name="T5" fmla="*/ 2147483647 h 1717"/>
                    <a:gd name="T6" fmla="*/ 2147483647 w 772"/>
                    <a:gd name="T7" fmla="*/ 2147483647 h 1717"/>
                    <a:gd name="T8" fmla="*/ 2147483647 w 772"/>
                    <a:gd name="T9" fmla="*/ 2147483647 h 1717"/>
                    <a:gd name="T10" fmla="*/ 2147483647 w 772"/>
                    <a:gd name="T11" fmla="*/ 2147483647 h 1717"/>
                    <a:gd name="T12" fmla="*/ 2147483647 w 772"/>
                    <a:gd name="T13" fmla="*/ 2147483647 h 1717"/>
                    <a:gd name="T14" fmla="*/ 2147483647 w 772"/>
                    <a:gd name="T15" fmla="*/ 2147483647 h 1717"/>
                    <a:gd name="T16" fmla="*/ 2147483647 w 772"/>
                    <a:gd name="T17" fmla="*/ 2147483647 h 1717"/>
                    <a:gd name="T18" fmla="*/ 2147483647 w 772"/>
                    <a:gd name="T19" fmla="*/ 2147483647 h 1717"/>
                    <a:gd name="T20" fmla="*/ 2147483647 w 772"/>
                    <a:gd name="T21" fmla="*/ 2147483647 h 1717"/>
                    <a:gd name="T22" fmla="*/ 2147483647 w 772"/>
                    <a:gd name="T23" fmla="*/ 2147483647 h 1717"/>
                    <a:gd name="T24" fmla="*/ 2147483647 w 772"/>
                    <a:gd name="T25" fmla="*/ 2147483647 h 1717"/>
                    <a:gd name="T26" fmla="*/ 2147483647 w 772"/>
                    <a:gd name="T27" fmla="*/ 2147483647 h 1717"/>
                    <a:gd name="T28" fmla="*/ 2147483647 w 772"/>
                    <a:gd name="T29" fmla="*/ 2147483647 h 1717"/>
                    <a:gd name="T30" fmla="*/ 2147483647 w 772"/>
                    <a:gd name="T31" fmla="*/ 2147483647 h 1717"/>
                    <a:gd name="T32" fmla="*/ 2147483647 w 772"/>
                    <a:gd name="T33" fmla="*/ 2147483647 h 1717"/>
                    <a:gd name="T34" fmla="*/ 2147483647 w 772"/>
                    <a:gd name="T35" fmla="*/ 2147483647 h 1717"/>
                    <a:gd name="T36" fmla="*/ 2147483647 w 772"/>
                    <a:gd name="T37" fmla="*/ 2147483647 h 1717"/>
                    <a:gd name="T38" fmla="*/ 2147483647 w 772"/>
                    <a:gd name="T39" fmla="*/ 2147483647 h 1717"/>
                    <a:gd name="T40" fmla="*/ 2147483647 w 772"/>
                    <a:gd name="T41" fmla="*/ 2147483647 h 1717"/>
                    <a:gd name="T42" fmla="*/ 2147483647 w 772"/>
                    <a:gd name="T43" fmla="*/ 2147483647 h 1717"/>
                    <a:gd name="T44" fmla="*/ 2147483647 w 772"/>
                    <a:gd name="T45" fmla="*/ 2147483647 h 1717"/>
                    <a:gd name="T46" fmla="*/ 2147483647 w 772"/>
                    <a:gd name="T47" fmla="*/ 2147483647 h 1717"/>
                    <a:gd name="T48" fmla="*/ 2147483647 w 772"/>
                    <a:gd name="T49" fmla="*/ 2147483647 h 1717"/>
                    <a:gd name="T50" fmla="*/ 2147483647 w 772"/>
                    <a:gd name="T51" fmla="*/ 2147483647 h 1717"/>
                    <a:gd name="T52" fmla="*/ 2147483647 w 772"/>
                    <a:gd name="T53" fmla="*/ 2147483647 h 1717"/>
                    <a:gd name="T54" fmla="*/ 2147483647 w 772"/>
                    <a:gd name="T55" fmla="*/ 2147483647 h 1717"/>
                    <a:gd name="T56" fmla="*/ 2147483647 w 772"/>
                    <a:gd name="T57" fmla="*/ 2147483647 h 1717"/>
                    <a:gd name="T58" fmla="*/ 2147483647 w 772"/>
                    <a:gd name="T59" fmla="*/ 2147483647 h 1717"/>
                    <a:gd name="T60" fmla="*/ 2147483647 w 772"/>
                    <a:gd name="T61" fmla="*/ 2147483647 h 1717"/>
                    <a:gd name="T62" fmla="*/ 2147483647 w 772"/>
                    <a:gd name="T63" fmla="*/ 2147483647 h 1717"/>
                    <a:gd name="T64" fmla="*/ 2147483647 w 772"/>
                    <a:gd name="T65" fmla="*/ 2147483647 h 1717"/>
                    <a:gd name="T66" fmla="*/ 2147483647 w 772"/>
                    <a:gd name="T67" fmla="*/ 2147483647 h 1717"/>
                    <a:gd name="T68" fmla="*/ 2147483647 w 772"/>
                    <a:gd name="T69" fmla="*/ 2147483647 h 1717"/>
                    <a:gd name="T70" fmla="*/ 2147483647 w 772"/>
                    <a:gd name="T71" fmla="*/ 2147483647 h 1717"/>
                    <a:gd name="T72" fmla="*/ 2147483647 w 772"/>
                    <a:gd name="T73" fmla="*/ 2147483647 h 1717"/>
                    <a:gd name="T74" fmla="*/ 2147483647 w 772"/>
                    <a:gd name="T75" fmla="*/ 2147483647 h 1717"/>
                    <a:gd name="T76" fmla="*/ 2147483647 w 772"/>
                    <a:gd name="T77" fmla="*/ 2147483647 h 1717"/>
                    <a:gd name="T78" fmla="*/ 2147483647 w 772"/>
                    <a:gd name="T79" fmla="*/ 2147483647 h 1717"/>
                    <a:gd name="T80" fmla="*/ 2147483647 w 772"/>
                    <a:gd name="T81" fmla="*/ 2147483647 h 1717"/>
                    <a:gd name="T82" fmla="*/ 2147483647 w 772"/>
                    <a:gd name="T83" fmla="*/ 2147483647 h 1717"/>
                    <a:gd name="T84" fmla="*/ 2147483647 w 772"/>
                    <a:gd name="T85" fmla="*/ 2147483647 h 1717"/>
                    <a:gd name="T86" fmla="*/ 2147483647 w 772"/>
                    <a:gd name="T87" fmla="*/ 2147483647 h 1717"/>
                    <a:gd name="T88" fmla="*/ 2147483647 w 772"/>
                    <a:gd name="T89" fmla="*/ 2147483647 h 1717"/>
                    <a:gd name="T90" fmla="*/ 2147483647 w 772"/>
                    <a:gd name="T91" fmla="*/ 2147483647 h 1717"/>
                    <a:gd name="T92" fmla="*/ 2147483647 w 772"/>
                    <a:gd name="T93" fmla="*/ 2147483647 h 1717"/>
                    <a:gd name="T94" fmla="*/ 2147483647 w 772"/>
                    <a:gd name="T95" fmla="*/ 2147483647 h 1717"/>
                    <a:gd name="T96" fmla="*/ 2147483647 w 772"/>
                    <a:gd name="T97" fmla="*/ 2147483647 h 1717"/>
                    <a:gd name="T98" fmla="*/ 2147483647 w 772"/>
                    <a:gd name="T99" fmla="*/ 2147483647 h 1717"/>
                    <a:gd name="T100" fmla="*/ 2147483647 w 772"/>
                    <a:gd name="T101" fmla="*/ 2147483647 h 1717"/>
                    <a:gd name="T102" fmla="*/ 2147483647 w 772"/>
                    <a:gd name="T103" fmla="*/ 2147483647 h 1717"/>
                    <a:gd name="T104" fmla="*/ 2147483647 w 772"/>
                    <a:gd name="T105" fmla="*/ 2147483647 h 1717"/>
                    <a:gd name="T106" fmla="*/ 2147483647 w 772"/>
                    <a:gd name="T107" fmla="*/ 2147483647 h 17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2"/>
                    <a:gd name="T163" fmla="*/ 0 h 1717"/>
                    <a:gd name="T164" fmla="*/ 772 w 772"/>
                    <a:gd name="T165" fmla="*/ 1717 h 17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2" h="1717">
                      <a:moveTo>
                        <a:pt x="498" y="502"/>
                      </a:moveTo>
                      <a:lnTo>
                        <a:pt x="498" y="502"/>
                      </a:lnTo>
                      <a:lnTo>
                        <a:pt x="502" y="535"/>
                      </a:lnTo>
                      <a:lnTo>
                        <a:pt x="502" y="551"/>
                      </a:lnTo>
                      <a:lnTo>
                        <a:pt x="498" y="576"/>
                      </a:lnTo>
                      <a:lnTo>
                        <a:pt x="477" y="639"/>
                      </a:lnTo>
                      <a:lnTo>
                        <a:pt x="465" y="663"/>
                      </a:lnTo>
                      <a:lnTo>
                        <a:pt x="457" y="680"/>
                      </a:lnTo>
                      <a:lnTo>
                        <a:pt x="452" y="692"/>
                      </a:lnTo>
                      <a:lnTo>
                        <a:pt x="444" y="713"/>
                      </a:lnTo>
                      <a:lnTo>
                        <a:pt x="440" y="742"/>
                      </a:lnTo>
                      <a:lnTo>
                        <a:pt x="440" y="755"/>
                      </a:lnTo>
                      <a:lnTo>
                        <a:pt x="440" y="771"/>
                      </a:lnTo>
                      <a:lnTo>
                        <a:pt x="428" y="788"/>
                      </a:lnTo>
                      <a:lnTo>
                        <a:pt x="423" y="796"/>
                      </a:lnTo>
                      <a:lnTo>
                        <a:pt x="423" y="809"/>
                      </a:lnTo>
                      <a:lnTo>
                        <a:pt x="423" y="892"/>
                      </a:lnTo>
                      <a:lnTo>
                        <a:pt x="415" y="900"/>
                      </a:lnTo>
                      <a:lnTo>
                        <a:pt x="411" y="908"/>
                      </a:lnTo>
                      <a:lnTo>
                        <a:pt x="436" y="904"/>
                      </a:lnTo>
                      <a:lnTo>
                        <a:pt x="440" y="904"/>
                      </a:lnTo>
                      <a:lnTo>
                        <a:pt x="448" y="908"/>
                      </a:lnTo>
                      <a:lnTo>
                        <a:pt x="457" y="912"/>
                      </a:lnTo>
                      <a:lnTo>
                        <a:pt x="610" y="1099"/>
                      </a:lnTo>
                      <a:lnTo>
                        <a:pt x="614" y="1103"/>
                      </a:lnTo>
                      <a:lnTo>
                        <a:pt x="622" y="1120"/>
                      </a:lnTo>
                      <a:lnTo>
                        <a:pt x="627" y="1128"/>
                      </a:lnTo>
                      <a:lnTo>
                        <a:pt x="627" y="1140"/>
                      </a:lnTo>
                      <a:lnTo>
                        <a:pt x="627" y="1149"/>
                      </a:lnTo>
                      <a:lnTo>
                        <a:pt x="614" y="1161"/>
                      </a:lnTo>
                      <a:lnTo>
                        <a:pt x="552" y="1227"/>
                      </a:lnTo>
                      <a:lnTo>
                        <a:pt x="585" y="1269"/>
                      </a:lnTo>
                      <a:lnTo>
                        <a:pt x="618" y="1302"/>
                      </a:lnTo>
                      <a:lnTo>
                        <a:pt x="631" y="1315"/>
                      </a:lnTo>
                      <a:lnTo>
                        <a:pt x="647" y="1319"/>
                      </a:lnTo>
                      <a:lnTo>
                        <a:pt x="660" y="1327"/>
                      </a:lnTo>
                      <a:lnTo>
                        <a:pt x="668" y="1339"/>
                      </a:lnTo>
                      <a:lnTo>
                        <a:pt x="676" y="1348"/>
                      </a:lnTo>
                      <a:lnTo>
                        <a:pt x="681" y="1360"/>
                      </a:lnTo>
                      <a:lnTo>
                        <a:pt x="693" y="1360"/>
                      </a:lnTo>
                      <a:lnTo>
                        <a:pt x="701" y="1360"/>
                      </a:lnTo>
                      <a:lnTo>
                        <a:pt x="730" y="1364"/>
                      </a:lnTo>
                      <a:lnTo>
                        <a:pt x="747" y="1373"/>
                      </a:lnTo>
                      <a:lnTo>
                        <a:pt x="755" y="1381"/>
                      </a:lnTo>
                      <a:lnTo>
                        <a:pt x="755" y="1385"/>
                      </a:lnTo>
                      <a:lnTo>
                        <a:pt x="759" y="1422"/>
                      </a:lnTo>
                      <a:lnTo>
                        <a:pt x="764" y="1443"/>
                      </a:lnTo>
                      <a:lnTo>
                        <a:pt x="751" y="1443"/>
                      </a:lnTo>
                      <a:lnTo>
                        <a:pt x="755" y="1472"/>
                      </a:lnTo>
                      <a:lnTo>
                        <a:pt x="764" y="1497"/>
                      </a:lnTo>
                      <a:lnTo>
                        <a:pt x="768" y="1514"/>
                      </a:lnTo>
                      <a:lnTo>
                        <a:pt x="772" y="1534"/>
                      </a:lnTo>
                      <a:lnTo>
                        <a:pt x="768" y="1555"/>
                      </a:lnTo>
                      <a:lnTo>
                        <a:pt x="759" y="1597"/>
                      </a:lnTo>
                      <a:lnTo>
                        <a:pt x="747" y="1630"/>
                      </a:lnTo>
                      <a:lnTo>
                        <a:pt x="739" y="1646"/>
                      </a:lnTo>
                      <a:lnTo>
                        <a:pt x="739" y="1651"/>
                      </a:lnTo>
                      <a:lnTo>
                        <a:pt x="726" y="1663"/>
                      </a:lnTo>
                      <a:lnTo>
                        <a:pt x="722" y="1667"/>
                      </a:lnTo>
                      <a:lnTo>
                        <a:pt x="714" y="1671"/>
                      </a:lnTo>
                      <a:lnTo>
                        <a:pt x="701" y="1671"/>
                      </a:lnTo>
                      <a:lnTo>
                        <a:pt x="689" y="1671"/>
                      </a:lnTo>
                      <a:lnTo>
                        <a:pt x="681" y="1659"/>
                      </a:lnTo>
                      <a:lnTo>
                        <a:pt x="676" y="1642"/>
                      </a:lnTo>
                      <a:lnTo>
                        <a:pt x="672" y="1622"/>
                      </a:lnTo>
                      <a:lnTo>
                        <a:pt x="664" y="1580"/>
                      </a:lnTo>
                      <a:lnTo>
                        <a:pt x="660" y="1563"/>
                      </a:lnTo>
                      <a:lnTo>
                        <a:pt x="660" y="1551"/>
                      </a:lnTo>
                      <a:lnTo>
                        <a:pt x="656" y="1510"/>
                      </a:lnTo>
                      <a:lnTo>
                        <a:pt x="652" y="1501"/>
                      </a:lnTo>
                      <a:lnTo>
                        <a:pt x="647" y="1497"/>
                      </a:lnTo>
                      <a:lnTo>
                        <a:pt x="643" y="1493"/>
                      </a:lnTo>
                      <a:lnTo>
                        <a:pt x="635" y="1493"/>
                      </a:lnTo>
                      <a:lnTo>
                        <a:pt x="627" y="1493"/>
                      </a:lnTo>
                      <a:lnTo>
                        <a:pt x="614" y="1489"/>
                      </a:lnTo>
                      <a:lnTo>
                        <a:pt x="598" y="1472"/>
                      </a:lnTo>
                      <a:lnTo>
                        <a:pt x="548" y="1427"/>
                      </a:lnTo>
                      <a:lnTo>
                        <a:pt x="511" y="1398"/>
                      </a:lnTo>
                      <a:lnTo>
                        <a:pt x="432" y="1331"/>
                      </a:lnTo>
                      <a:lnTo>
                        <a:pt x="378" y="1393"/>
                      </a:lnTo>
                      <a:lnTo>
                        <a:pt x="369" y="1398"/>
                      </a:lnTo>
                      <a:lnTo>
                        <a:pt x="357" y="1402"/>
                      </a:lnTo>
                      <a:lnTo>
                        <a:pt x="349" y="1402"/>
                      </a:lnTo>
                      <a:lnTo>
                        <a:pt x="336" y="1398"/>
                      </a:lnTo>
                      <a:lnTo>
                        <a:pt x="324" y="1393"/>
                      </a:lnTo>
                      <a:lnTo>
                        <a:pt x="307" y="1381"/>
                      </a:lnTo>
                      <a:lnTo>
                        <a:pt x="274" y="1344"/>
                      </a:lnTo>
                      <a:lnTo>
                        <a:pt x="287" y="1451"/>
                      </a:lnTo>
                      <a:lnTo>
                        <a:pt x="295" y="1526"/>
                      </a:lnTo>
                      <a:lnTo>
                        <a:pt x="303" y="1563"/>
                      </a:lnTo>
                      <a:lnTo>
                        <a:pt x="307" y="1580"/>
                      </a:lnTo>
                      <a:lnTo>
                        <a:pt x="311" y="1609"/>
                      </a:lnTo>
                      <a:lnTo>
                        <a:pt x="316" y="1646"/>
                      </a:lnTo>
                      <a:lnTo>
                        <a:pt x="316" y="1713"/>
                      </a:lnTo>
                      <a:lnTo>
                        <a:pt x="237" y="1713"/>
                      </a:lnTo>
                      <a:lnTo>
                        <a:pt x="237" y="1696"/>
                      </a:lnTo>
                      <a:lnTo>
                        <a:pt x="224" y="1696"/>
                      </a:lnTo>
                      <a:lnTo>
                        <a:pt x="199" y="1700"/>
                      </a:lnTo>
                      <a:lnTo>
                        <a:pt x="183" y="1709"/>
                      </a:lnTo>
                      <a:lnTo>
                        <a:pt x="179" y="1713"/>
                      </a:lnTo>
                      <a:lnTo>
                        <a:pt x="170" y="1717"/>
                      </a:lnTo>
                      <a:lnTo>
                        <a:pt x="92" y="1717"/>
                      </a:lnTo>
                      <a:lnTo>
                        <a:pt x="38" y="1717"/>
                      </a:lnTo>
                      <a:lnTo>
                        <a:pt x="17" y="1717"/>
                      </a:lnTo>
                      <a:lnTo>
                        <a:pt x="9" y="1713"/>
                      </a:lnTo>
                      <a:lnTo>
                        <a:pt x="4" y="1709"/>
                      </a:lnTo>
                      <a:lnTo>
                        <a:pt x="0" y="1696"/>
                      </a:lnTo>
                      <a:lnTo>
                        <a:pt x="4" y="1684"/>
                      </a:lnTo>
                      <a:lnTo>
                        <a:pt x="9" y="1680"/>
                      </a:lnTo>
                      <a:lnTo>
                        <a:pt x="29" y="1675"/>
                      </a:lnTo>
                      <a:lnTo>
                        <a:pt x="58" y="1671"/>
                      </a:lnTo>
                      <a:lnTo>
                        <a:pt x="75" y="1667"/>
                      </a:lnTo>
                      <a:lnTo>
                        <a:pt x="104" y="1659"/>
                      </a:lnTo>
                      <a:lnTo>
                        <a:pt x="125" y="1646"/>
                      </a:lnTo>
                      <a:lnTo>
                        <a:pt x="133" y="1638"/>
                      </a:lnTo>
                      <a:lnTo>
                        <a:pt x="137" y="1630"/>
                      </a:lnTo>
                      <a:lnTo>
                        <a:pt x="137" y="1609"/>
                      </a:lnTo>
                      <a:lnTo>
                        <a:pt x="137" y="1588"/>
                      </a:lnTo>
                      <a:lnTo>
                        <a:pt x="133" y="1572"/>
                      </a:lnTo>
                      <a:lnTo>
                        <a:pt x="129" y="1480"/>
                      </a:lnTo>
                      <a:lnTo>
                        <a:pt x="125" y="1431"/>
                      </a:lnTo>
                      <a:lnTo>
                        <a:pt x="116" y="1406"/>
                      </a:lnTo>
                      <a:lnTo>
                        <a:pt x="108" y="1389"/>
                      </a:lnTo>
                      <a:lnTo>
                        <a:pt x="108" y="1381"/>
                      </a:lnTo>
                      <a:lnTo>
                        <a:pt x="104" y="1369"/>
                      </a:lnTo>
                      <a:lnTo>
                        <a:pt x="100" y="1335"/>
                      </a:lnTo>
                      <a:lnTo>
                        <a:pt x="100" y="1269"/>
                      </a:lnTo>
                      <a:lnTo>
                        <a:pt x="96" y="1232"/>
                      </a:lnTo>
                      <a:lnTo>
                        <a:pt x="96" y="1207"/>
                      </a:lnTo>
                      <a:lnTo>
                        <a:pt x="92" y="1132"/>
                      </a:lnTo>
                      <a:lnTo>
                        <a:pt x="92" y="1066"/>
                      </a:lnTo>
                      <a:lnTo>
                        <a:pt x="92" y="1033"/>
                      </a:lnTo>
                      <a:lnTo>
                        <a:pt x="96" y="995"/>
                      </a:lnTo>
                      <a:lnTo>
                        <a:pt x="100" y="970"/>
                      </a:lnTo>
                      <a:lnTo>
                        <a:pt x="100" y="954"/>
                      </a:lnTo>
                      <a:lnTo>
                        <a:pt x="96" y="945"/>
                      </a:lnTo>
                      <a:lnTo>
                        <a:pt x="87" y="937"/>
                      </a:lnTo>
                      <a:lnTo>
                        <a:pt x="79" y="933"/>
                      </a:lnTo>
                      <a:lnTo>
                        <a:pt x="87" y="871"/>
                      </a:lnTo>
                      <a:lnTo>
                        <a:pt x="100" y="821"/>
                      </a:lnTo>
                      <a:lnTo>
                        <a:pt x="112" y="775"/>
                      </a:lnTo>
                      <a:lnTo>
                        <a:pt x="116" y="759"/>
                      </a:lnTo>
                      <a:lnTo>
                        <a:pt x="121" y="738"/>
                      </a:lnTo>
                      <a:lnTo>
                        <a:pt x="125" y="697"/>
                      </a:lnTo>
                      <a:lnTo>
                        <a:pt x="125" y="643"/>
                      </a:lnTo>
                      <a:lnTo>
                        <a:pt x="129" y="572"/>
                      </a:lnTo>
                      <a:lnTo>
                        <a:pt x="112" y="493"/>
                      </a:lnTo>
                      <a:lnTo>
                        <a:pt x="100" y="406"/>
                      </a:lnTo>
                      <a:lnTo>
                        <a:pt x="104" y="398"/>
                      </a:lnTo>
                      <a:lnTo>
                        <a:pt x="112" y="386"/>
                      </a:lnTo>
                      <a:lnTo>
                        <a:pt x="146" y="348"/>
                      </a:lnTo>
                      <a:lnTo>
                        <a:pt x="187" y="298"/>
                      </a:lnTo>
                      <a:lnTo>
                        <a:pt x="179" y="265"/>
                      </a:lnTo>
                      <a:lnTo>
                        <a:pt x="170" y="245"/>
                      </a:lnTo>
                      <a:lnTo>
                        <a:pt x="166" y="236"/>
                      </a:lnTo>
                      <a:lnTo>
                        <a:pt x="150" y="240"/>
                      </a:lnTo>
                      <a:lnTo>
                        <a:pt x="141" y="240"/>
                      </a:lnTo>
                      <a:lnTo>
                        <a:pt x="133" y="240"/>
                      </a:lnTo>
                      <a:lnTo>
                        <a:pt x="129" y="232"/>
                      </a:lnTo>
                      <a:lnTo>
                        <a:pt x="108" y="199"/>
                      </a:lnTo>
                      <a:lnTo>
                        <a:pt x="96" y="166"/>
                      </a:lnTo>
                      <a:lnTo>
                        <a:pt x="92" y="157"/>
                      </a:lnTo>
                      <a:lnTo>
                        <a:pt x="92" y="137"/>
                      </a:lnTo>
                      <a:lnTo>
                        <a:pt x="87" y="128"/>
                      </a:lnTo>
                      <a:lnTo>
                        <a:pt x="87" y="124"/>
                      </a:lnTo>
                      <a:lnTo>
                        <a:pt x="79" y="116"/>
                      </a:lnTo>
                      <a:lnTo>
                        <a:pt x="79" y="91"/>
                      </a:lnTo>
                      <a:lnTo>
                        <a:pt x="79" y="70"/>
                      </a:lnTo>
                      <a:lnTo>
                        <a:pt x="79" y="58"/>
                      </a:lnTo>
                      <a:lnTo>
                        <a:pt x="87" y="41"/>
                      </a:lnTo>
                      <a:lnTo>
                        <a:pt x="87" y="37"/>
                      </a:lnTo>
                      <a:lnTo>
                        <a:pt x="92" y="25"/>
                      </a:lnTo>
                      <a:lnTo>
                        <a:pt x="96" y="21"/>
                      </a:lnTo>
                      <a:lnTo>
                        <a:pt x="104" y="12"/>
                      </a:lnTo>
                      <a:lnTo>
                        <a:pt x="112" y="8"/>
                      </a:lnTo>
                      <a:lnTo>
                        <a:pt x="129" y="4"/>
                      </a:lnTo>
                      <a:lnTo>
                        <a:pt x="154" y="0"/>
                      </a:lnTo>
                      <a:lnTo>
                        <a:pt x="191" y="0"/>
                      </a:lnTo>
                      <a:lnTo>
                        <a:pt x="208" y="0"/>
                      </a:lnTo>
                      <a:lnTo>
                        <a:pt x="224" y="8"/>
                      </a:lnTo>
                      <a:lnTo>
                        <a:pt x="237" y="16"/>
                      </a:lnTo>
                      <a:lnTo>
                        <a:pt x="249" y="33"/>
                      </a:lnTo>
                      <a:lnTo>
                        <a:pt x="262" y="62"/>
                      </a:lnTo>
                      <a:lnTo>
                        <a:pt x="270" y="91"/>
                      </a:lnTo>
                      <a:lnTo>
                        <a:pt x="274" y="112"/>
                      </a:lnTo>
                      <a:lnTo>
                        <a:pt x="270" y="124"/>
                      </a:lnTo>
                      <a:lnTo>
                        <a:pt x="266" y="137"/>
                      </a:lnTo>
                      <a:lnTo>
                        <a:pt x="262" y="157"/>
                      </a:lnTo>
                      <a:lnTo>
                        <a:pt x="262" y="178"/>
                      </a:lnTo>
                      <a:lnTo>
                        <a:pt x="266" y="186"/>
                      </a:lnTo>
                      <a:lnTo>
                        <a:pt x="274" y="195"/>
                      </a:lnTo>
                      <a:lnTo>
                        <a:pt x="287" y="203"/>
                      </a:lnTo>
                      <a:lnTo>
                        <a:pt x="299" y="211"/>
                      </a:lnTo>
                      <a:lnTo>
                        <a:pt x="311" y="220"/>
                      </a:lnTo>
                      <a:lnTo>
                        <a:pt x="361" y="228"/>
                      </a:lnTo>
                      <a:lnTo>
                        <a:pt x="382" y="232"/>
                      </a:lnTo>
                      <a:lnTo>
                        <a:pt x="399" y="236"/>
                      </a:lnTo>
                      <a:lnTo>
                        <a:pt x="415" y="249"/>
                      </a:lnTo>
                      <a:lnTo>
                        <a:pt x="428" y="269"/>
                      </a:lnTo>
                      <a:lnTo>
                        <a:pt x="440" y="294"/>
                      </a:lnTo>
                      <a:lnTo>
                        <a:pt x="452" y="319"/>
                      </a:lnTo>
                      <a:lnTo>
                        <a:pt x="457" y="340"/>
                      </a:lnTo>
                      <a:lnTo>
                        <a:pt x="461" y="365"/>
                      </a:lnTo>
                      <a:lnTo>
                        <a:pt x="469" y="402"/>
                      </a:lnTo>
                      <a:lnTo>
                        <a:pt x="486" y="448"/>
                      </a:lnTo>
                      <a:lnTo>
                        <a:pt x="498" y="5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32" name="Freeform 813"/>
                <p:cNvSpPr>
                  <a:spLocks/>
                </p:cNvSpPr>
                <p:nvPr/>
              </p:nvSpPr>
              <p:spPr bwMode="auto">
                <a:xfrm>
                  <a:off x="1669747" y="3385718"/>
                  <a:ext cx="176696" cy="374596"/>
                </a:xfrm>
                <a:custGeom>
                  <a:avLst/>
                  <a:gdLst>
                    <a:gd name="T0" fmla="*/ 0 w 112"/>
                    <a:gd name="T1" fmla="*/ 2147483647 h 237"/>
                    <a:gd name="T2" fmla="*/ 0 w 112"/>
                    <a:gd name="T3" fmla="*/ 2147483647 h 237"/>
                    <a:gd name="T4" fmla="*/ 2147483647 w 112"/>
                    <a:gd name="T5" fmla="*/ 2147483647 h 237"/>
                    <a:gd name="T6" fmla="*/ 0 w 112"/>
                    <a:gd name="T7" fmla="*/ 2147483647 h 237"/>
                    <a:gd name="T8" fmla="*/ 0 w 112"/>
                    <a:gd name="T9" fmla="*/ 2147483647 h 237"/>
                    <a:gd name="T10" fmla="*/ 0 w 112"/>
                    <a:gd name="T11" fmla="*/ 2147483647 h 237"/>
                    <a:gd name="T12" fmla="*/ 2147483647 w 112"/>
                    <a:gd name="T13" fmla="*/ 2147483647 h 237"/>
                    <a:gd name="T14" fmla="*/ 2147483647 w 112"/>
                    <a:gd name="T15" fmla="*/ 2147483647 h 237"/>
                    <a:gd name="T16" fmla="*/ 2147483647 w 112"/>
                    <a:gd name="T17" fmla="*/ 2147483647 h 237"/>
                    <a:gd name="T18" fmla="*/ 2147483647 w 112"/>
                    <a:gd name="T19" fmla="*/ 2147483647 h 237"/>
                    <a:gd name="T20" fmla="*/ 2147483647 w 112"/>
                    <a:gd name="T21" fmla="*/ 0 h 237"/>
                    <a:gd name="T22" fmla="*/ 2147483647 w 112"/>
                    <a:gd name="T23" fmla="*/ 0 h 237"/>
                    <a:gd name="T24" fmla="*/ 2147483647 w 112"/>
                    <a:gd name="T25" fmla="*/ 2147483647 h 237"/>
                    <a:gd name="T26" fmla="*/ 2147483647 w 112"/>
                    <a:gd name="T27" fmla="*/ 2147483647 h 237"/>
                    <a:gd name="T28" fmla="*/ 2147483647 w 112"/>
                    <a:gd name="T29" fmla="*/ 2147483647 h 237"/>
                    <a:gd name="T30" fmla="*/ 2147483647 w 112"/>
                    <a:gd name="T31" fmla="*/ 2147483647 h 237"/>
                    <a:gd name="T32" fmla="*/ 2147483647 w 112"/>
                    <a:gd name="T33" fmla="*/ 2147483647 h 237"/>
                    <a:gd name="T34" fmla="*/ 2147483647 w 112"/>
                    <a:gd name="T35" fmla="*/ 2147483647 h 237"/>
                    <a:gd name="T36" fmla="*/ 0 w 112"/>
                    <a:gd name="T37" fmla="*/ 2147483647 h 237"/>
                    <a:gd name="T38" fmla="*/ 0 w 112"/>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237"/>
                    <a:gd name="T62" fmla="*/ 112 w 112"/>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237">
                      <a:moveTo>
                        <a:pt x="0" y="71"/>
                      </a:moveTo>
                      <a:lnTo>
                        <a:pt x="0" y="71"/>
                      </a:lnTo>
                      <a:lnTo>
                        <a:pt x="4" y="112"/>
                      </a:lnTo>
                      <a:lnTo>
                        <a:pt x="0" y="166"/>
                      </a:lnTo>
                      <a:lnTo>
                        <a:pt x="0" y="237"/>
                      </a:lnTo>
                      <a:lnTo>
                        <a:pt x="42" y="141"/>
                      </a:lnTo>
                      <a:lnTo>
                        <a:pt x="79" y="67"/>
                      </a:lnTo>
                      <a:lnTo>
                        <a:pt x="96" y="34"/>
                      </a:lnTo>
                      <a:lnTo>
                        <a:pt x="112" y="17"/>
                      </a:lnTo>
                      <a:lnTo>
                        <a:pt x="104" y="0"/>
                      </a:lnTo>
                      <a:lnTo>
                        <a:pt x="67" y="34"/>
                      </a:lnTo>
                      <a:lnTo>
                        <a:pt x="42" y="54"/>
                      </a:lnTo>
                      <a:lnTo>
                        <a:pt x="25" y="67"/>
                      </a:lnTo>
                      <a:lnTo>
                        <a:pt x="17" y="67"/>
                      </a:lnTo>
                      <a:lnTo>
                        <a:pt x="0"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33" name="Freeform 817"/>
                <p:cNvSpPr>
                  <a:spLocks/>
                </p:cNvSpPr>
                <p:nvPr/>
              </p:nvSpPr>
              <p:spPr bwMode="auto">
                <a:xfrm>
                  <a:off x="1655079" y="3500231"/>
                  <a:ext cx="89526" cy="282715"/>
                </a:xfrm>
                <a:custGeom>
                  <a:avLst/>
                  <a:gdLst>
                    <a:gd name="T0" fmla="*/ 2147483647 w 58"/>
                    <a:gd name="T1" fmla="*/ 0 h 178"/>
                    <a:gd name="T2" fmla="*/ 2147483647 w 58"/>
                    <a:gd name="T3" fmla="*/ 2147483647 h 178"/>
                    <a:gd name="T4" fmla="*/ 2147483647 w 58"/>
                    <a:gd name="T5" fmla="*/ 2147483647 h 178"/>
                    <a:gd name="T6" fmla="*/ 0 w 58"/>
                    <a:gd name="T7" fmla="*/ 2147483647 h 178"/>
                    <a:gd name="T8" fmla="*/ 2147483647 w 58"/>
                    <a:gd name="T9" fmla="*/ 2147483647 h 178"/>
                    <a:gd name="T10" fmla="*/ 2147483647 w 58"/>
                    <a:gd name="T11" fmla="*/ 2147483647 h 178"/>
                    <a:gd name="T12" fmla="*/ 2147483647 w 58"/>
                    <a:gd name="T13" fmla="*/ 2147483647 h 178"/>
                    <a:gd name="T14" fmla="*/ 2147483647 w 58"/>
                    <a:gd name="T15" fmla="*/ 2147483647 h 178"/>
                    <a:gd name="T16" fmla="*/ 2147483647 w 58"/>
                    <a:gd name="T17" fmla="*/ 2147483647 h 178"/>
                    <a:gd name="T18" fmla="*/ 2147483647 w 58"/>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78"/>
                    <a:gd name="T32" fmla="*/ 58 w 5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78">
                      <a:moveTo>
                        <a:pt x="33" y="0"/>
                      </a:moveTo>
                      <a:lnTo>
                        <a:pt x="21" y="29"/>
                      </a:lnTo>
                      <a:lnTo>
                        <a:pt x="29" y="45"/>
                      </a:lnTo>
                      <a:lnTo>
                        <a:pt x="0" y="133"/>
                      </a:lnTo>
                      <a:lnTo>
                        <a:pt x="12" y="178"/>
                      </a:lnTo>
                      <a:lnTo>
                        <a:pt x="21" y="170"/>
                      </a:lnTo>
                      <a:lnTo>
                        <a:pt x="58" y="79"/>
                      </a:lnTo>
                      <a:lnTo>
                        <a:pt x="33" y="45"/>
                      </a:lnTo>
                      <a:lnTo>
                        <a:pt x="41" y="33"/>
                      </a:lnTo>
                      <a:lnTo>
                        <a:pt x="3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89" name="Ellipse 123"/>
            <p:cNvSpPr/>
            <p:nvPr/>
          </p:nvSpPr>
          <p:spPr bwMode="auto">
            <a:xfrm>
              <a:off x="7400826" y="2310630"/>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90" name="Ellipse 124"/>
            <p:cNvSpPr/>
            <p:nvPr/>
          </p:nvSpPr>
          <p:spPr bwMode="auto">
            <a:xfrm>
              <a:off x="7186739" y="2330587"/>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sp>
        <p:nvSpPr>
          <p:cNvPr id="20497" name="Text Box 52"/>
          <p:cNvSpPr txBox="1">
            <a:spLocks noChangeArrowheads="1"/>
          </p:cNvSpPr>
          <p:nvPr/>
        </p:nvSpPr>
        <p:spPr bwMode="gray">
          <a:xfrm>
            <a:off x="2971800" y="10779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801688" eaLnBrk="0" hangingPunct="0">
              <a:defRPr sz="2000">
                <a:solidFill>
                  <a:srgbClr val="000099"/>
                </a:solidFill>
                <a:latin typeface="Tahoma" charset="0"/>
                <a:ea typeface="ＭＳ Ｐゴシック" charset="0"/>
                <a:cs typeface="ＭＳ Ｐゴシック" charset="0"/>
              </a:defRPr>
            </a:lvl1pPr>
            <a:lvl2pPr marL="742950" indent="-285750" defTabSz="801688" eaLnBrk="0" hangingPunct="0">
              <a:defRPr sz="2000">
                <a:solidFill>
                  <a:srgbClr val="000099"/>
                </a:solidFill>
                <a:latin typeface="Tahoma" charset="0"/>
                <a:ea typeface="ＭＳ Ｐゴシック" charset="0"/>
              </a:defRPr>
            </a:lvl2pPr>
            <a:lvl3pPr marL="1143000" indent="-228600" defTabSz="801688" eaLnBrk="0" hangingPunct="0">
              <a:defRPr sz="2000">
                <a:solidFill>
                  <a:srgbClr val="000099"/>
                </a:solidFill>
                <a:latin typeface="Tahoma" charset="0"/>
                <a:ea typeface="ＭＳ Ｐゴシック" charset="0"/>
              </a:defRPr>
            </a:lvl3pPr>
            <a:lvl4pPr marL="1600200" indent="-228600" defTabSz="801688" eaLnBrk="0" hangingPunct="0">
              <a:defRPr sz="2000">
                <a:solidFill>
                  <a:srgbClr val="000099"/>
                </a:solidFill>
                <a:latin typeface="Tahoma" charset="0"/>
                <a:ea typeface="ＭＳ Ｐゴシック" charset="0"/>
              </a:defRPr>
            </a:lvl4pPr>
            <a:lvl5pPr marL="2057400" indent="-228600" defTabSz="801688" eaLnBrk="0" hangingPunct="0">
              <a:defRPr sz="2000">
                <a:solidFill>
                  <a:srgbClr val="000099"/>
                </a:solidFill>
                <a:latin typeface="Tahoma" charset="0"/>
                <a:ea typeface="ＭＳ Ｐゴシック" charset="0"/>
              </a:defRPr>
            </a:lvl5pPr>
            <a:lvl6pPr marL="2514600" indent="-228600" algn="ctr" defTabSz="801688"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801688"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801688"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801688"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801688" rtl="0" eaLnBrk="1" fontAlgn="auto" latinLnBrk="0" hangingPunct="1">
              <a:lnSpc>
                <a:spcPct val="100000"/>
              </a:lnSpc>
              <a:spcBef>
                <a:spcPct val="20000"/>
              </a:spcBef>
              <a:spcAft>
                <a:spcPts val="0"/>
              </a:spcAft>
              <a:buClrTx/>
              <a:buSzTx/>
              <a:buFontTx/>
              <a:buNone/>
              <a:tabLst/>
              <a:defRPr/>
            </a:pPr>
            <a:r>
              <a:rPr kumimoji="0" sz="1800" b="1" i="0" u="none" strike="noStrike" kern="1200" cap="none" spc="0" normalizeH="0" baseline="0" noProof="1">
                <a:ln>
                  <a:noFill/>
                </a:ln>
                <a:solidFill>
                  <a:srgbClr val="800000"/>
                </a:solidFill>
                <a:effectLst/>
                <a:uLnTx/>
                <a:uFillTx/>
                <a:latin typeface="Calibri" charset="0"/>
                <a:ea typeface="ＭＳ Ｐゴシック" charset="0"/>
                <a:cs typeface="Arial" charset="0"/>
              </a:rPr>
              <a:t>Language/interpreter</a:t>
            </a:r>
          </a:p>
        </p:txBody>
      </p:sp>
      <p:sp>
        <p:nvSpPr>
          <p:cNvPr id="20498" name="TextBox 102"/>
          <p:cNvSpPr txBox="1">
            <a:spLocks noChangeArrowheads="1"/>
          </p:cNvSpPr>
          <p:nvPr/>
        </p:nvSpPr>
        <p:spPr bwMode="auto">
          <a:xfrm>
            <a:off x="0" y="2085975"/>
            <a:ext cx="1676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99"/>
                </a:solidFill>
                <a:latin typeface="Tahoma" charset="0"/>
                <a:ea typeface="ＭＳ Ｐゴシック" charset="0"/>
                <a:cs typeface="ＭＳ Ｐゴシック" charset="0"/>
              </a:defRPr>
            </a:lvl1pPr>
            <a:lvl2pPr marL="742950" indent="-285750" eaLnBrk="0" hangingPunct="0">
              <a:defRPr sz="2000">
                <a:solidFill>
                  <a:srgbClr val="000099"/>
                </a:solidFill>
                <a:latin typeface="Tahoma" charset="0"/>
                <a:ea typeface="ＭＳ Ｐゴシック" charset="0"/>
              </a:defRPr>
            </a:lvl2pPr>
            <a:lvl3pPr marL="1143000" indent="-228600" eaLnBrk="0" hangingPunct="0">
              <a:defRPr sz="2000">
                <a:solidFill>
                  <a:srgbClr val="000099"/>
                </a:solidFill>
                <a:latin typeface="Tahoma" charset="0"/>
                <a:ea typeface="ＭＳ Ｐゴシック" charset="0"/>
              </a:defRPr>
            </a:lvl3pPr>
            <a:lvl4pPr marL="1600200" indent="-228600" eaLnBrk="0" hangingPunct="0">
              <a:defRPr sz="2000">
                <a:solidFill>
                  <a:srgbClr val="000099"/>
                </a:solidFill>
                <a:latin typeface="Tahoma" charset="0"/>
                <a:ea typeface="ＭＳ Ｐゴシック" charset="0"/>
              </a:defRPr>
            </a:lvl4pPr>
            <a:lvl5pPr marL="2057400" indent="-228600" eaLnBrk="0" hangingPunct="0">
              <a:defRPr sz="2000">
                <a:solidFill>
                  <a:srgbClr val="000099"/>
                </a:solidFill>
                <a:latin typeface="Tahoma" charset="0"/>
                <a:ea typeface="ＭＳ Ｐゴシック" charset="0"/>
              </a:defRPr>
            </a:lvl5pPr>
            <a:lvl6pPr marL="2514600" indent="-228600" algn="ctr"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Calibri" charset="0"/>
                <a:ea typeface="ＭＳ Ｐゴシック" charset="0"/>
                <a:cs typeface="Arial" charset="0"/>
              </a:rPr>
              <a:t>Perceptions and Beliefs</a:t>
            </a:r>
          </a:p>
        </p:txBody>
      </p:sp>
      <p:sp>
        <p:nvSpPr>
          <p:cNvPr id="20499" name="TextBox 103"/>
          <p:cNvSpPr txBox="1">
            <a:spLocks noChangeArrowheads="1"/>
          </p:cNvSpPr>
          <p:nvPr/>
        </p:nvSpPr>
        <p:spPr bwMode="auto">
          <a:xfrm>
            <a:off x="5105400" y="5856288"/>
            <a:ext cx="2133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801688" eaLnBrk="0" hangingPunct="0">
              <a:defRPr sz="2000">
                <a:solidFill>
                  <a:srgbClr val="000099"/>
                </a:solidFill>
                <a:latin typeface="Tahoma" charset="0"/>
                <a:ea typeface="ＭＳ Ｐゴシック" charset="0"/>
                <a:cs typeface="ＭＳ Ｐゴシック" charset="0"/>
              </a:defRPr>
            </a:lvl1pPr>
            <a:lvl2pPr marL="742950" indent="-285750" defTabSz="801688" eaLnBrk="0" hangingPunct="0">
              <a:defRPr sz="2000">
                <a:solidFill>
                  <a:srgbClr val="000099"/>
                </a:solidFill>
                <a:latin typeface="Tahoma" charset="0"/>
                <a:ea typeface="ＭＳ Ｐゴシック" charset="0"/>
              </a:defRPr>
            </a:lvl2pPr>
            <a:lvl3pPr marL="1143000" indent="-228600" defTabSz="801688" eaLnBrk="0" hangingPunct="0">
              <a:defRPr sz="2000">
                <a:solidFill>
                  <a:srgbClr val="000099"/>
                </a:solidFill>
                <a:latin typeface="Tahoma" charset="0"/>
                <a:ea typeface="ＭＳ Ｐゴシック" charset="0"/>
              </a:defRPr>
            </a:lvl3pPr>
            <a:lvl4pPr marL="1600200" indent="-228600" defTabSz="801688" eaLnBrk="0" hangingPunct="0">
              <a:defRPr sz="2000">
                <a:solidFill>
                  <a:srgbClr val="000099"/>
                </a:solidFill>
                <a:latin typeface="Tahoma" charset="0"/>
                <a:ea typeface="ＭＳ Ｐゴシック" charset="0"/>
              </a:defRPr>
            </a:lvl4pPr>
            <a:lvl5pPr marL="2057400" indent="-228600" defTabSz="801688" eaLnBrk="0" hangingPunct="0">
              <a:defRPr sz="2000">
                <a:solidFill>
                  <a:srgbClr val="000099"/>
                </a:solidFill>
                <a:latin typeface="Tahoma" charset="0"/>
                <a:ea typeface="ＭＳ Ｐゴシック" charset="0"/>
              </a:defRPr>
            </a:lvl5pPr>
            <a:lvl6pPr marL="2514600" indent="-228600" algn="ctr" defTabSz="801688"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801688"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801688"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801688"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801688" rtl="0" eaLnBrk="1" fontAlgn="auto" latinLnBrk="0" hangingPunct="1">
              <a:lnSpc>
                <a:spcPct val="100000"/>
              </a:lnSpc>
              <a:spcBef>
                <a:spcPct val="20000"/>
              </a:spcBef>
              <a:spcAft>
                <a:spcPts val="0"/>
              </a:spcAft>
              <a:buClrTx/>
              <a:buSzTx/>
              <a:buFontTx/>
              <a:buNone/>
              <a:tabLst/>
              <a:defRPr/>
            </a:pPr>
            <a:r>
              <a:rPr kumimoji="0" sz="1800" b="1" i="0" u="none" strike="noStrike" kern="1200" cap="none" spc="0" normalizeH="0" baseline="0" noProof="1">
                <a:ln>
                  <a:noFill/>
                </a:ln>
                <a:solidFill>
                  <a:srgbClr val="800000"/>
                </a:solidFill>
                <a:effectLst/>
                <a:uLnTx/>
                <a:uFillTx/>
                <a:latin typeface="Calibri" charset="0"/>
                <a:ea typeface="ＭＳ Ｐゴシック" charset="0"/>
                <a:cs typeface="Arial" charset="0"/>
              </a:rPr>
              <a:t>Child/Adult Care</a:t>
            </a:r>
          </a:p>
        </p:txBody>
      </p:sp>
      <p:sp>
        <p:nvSpPr>
          <p:cNvPr id="20500" name="TextBox 107"/>
          <p:cNvSpPr txBox="1">
            <a:spLocks noChangeArrowheads="1"/>
          </p:cNvSpPr>
          <p:nvPr/>
        </p:nvSpPr>
        <p:spPr bwMode="auto">
          <a:xfrm>
            <a:off x="228600" y="1208088"/>
            <a:ext cx="1752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99"/>
                </a:solidFill>
                <a:latin typeface="Tahoma" charset="0"/>
                <a:ea typeface="ＭＳ Ｐゴシック" charset="0"/>
                <a:cs typeface="ＭＳ Ｐゴシック" charset="0"/>
              </a:defRPr>
            </a:lvl1pPr>
            <a:lvl2pPr marL="742950" indent="-285750" eaLnBrk="0" hangingPunct="0">
              <a:defRPr sz="2000">
                <a:solidFill>
                  <a:srgbClr val="000099"/>
                </a:solidFill>
                <a:latin typeface="Tahoma" charset="0"/>
                <a:ea typeface="ＭＳ Ｐゴシック" charset="0"/>
              </a:defRPr>
            </a:lvl2pPr>
            <a:lvl3pPr marL="1143000" indent="-228600" eaLnBrk="0" hangingPunct="0">
              <a:defRPr sz="2000">
                <a:solidFill>
                  <a:srgbClr val="000099"/>
                </a:solidFill>
                <a:latin typeface="Tahoma" charset="0"/>
                <a:ea typeface="ＭＳ Ｐゴシック" charset="0"/>
              </a:defRPr>
            </a:lvl3pPr>
            <a:lvl4pPr marL="1600200" indent="-228600" eaLnBrk="0" hangingPunct="0">
              <a:defRPr sz="2000">
                <a:solidFill>
                  <a:srgbClr val="000099"/>
                </a:solidFill>
                <a:latin typeface="Tahoma" charset="0"/>
                <a:ea typeface="ＭＳ Ｐゴシック" charset="0"/>
              </a:defRPr>
            </a:lvl4pPr>
            <a:lvl5pPr marL="2057400" indent="-228600" eaLnBrk="0" hangingPunct="0">
              <a:defRPr sz="2000">
                <a:solidFill>
                  <a:srgbClr val="000099"/>
                </a:solidFill>
                <a:latin typeface="Tahoma" charset="0"/>
                <a:ea typeface="ＭＳ Ｐゴシック" charset="0"/>
              </a:defRPr>
            </a:lvl5pPr>
            <a:lvl6pPr marL="2514600" indent="-228600" algn="ctr"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Calibri" charset="0"/>
                <a:ea typeface="ＭＳ Ｐゴシック" charset="0"/>
                <a:cs typeface="Arial" charset="0"/>
              </a:rPr>
              <a:t>Employment/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Calibri" charset="0"/>
                <a:ea typeface="ＭＳ Ｐゴシック" charset="0"/>
                <a:cs typeface="Arial" charset="0"/>
              </a:rPr>
              <a:t>Loss Wages</a:t>
            </a:r>
          </a:p>
        </p:txBody>
      </p:sp>
      <p:sp>
        <p:nvSpPr>
          <p:cNvPr id="20501" name="TextBox 108"/>
          <p:cNvSpPr txBox="1">
            <a:spLocks noChangeArrowheads="1"/>
          </p:cNvSpPr>
          <p:nvPr/>
        </p:nvSpPr>
        <p:spPr bwMode="auto">
          <a:xfrm>
            <a:off x="7162800" y="1600200"/>
            <a:ext cx="1828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99"/>
                </a:solidFill>
                <a:latin typeface="Tahoma" charset="0"/>
                <a:ea typeface="ＭＳ Ｐゴシック" charset="0"/>
                <a:cs typeface="ＭＳ Ｐゴシック" charset="0"/>
              </a:defRPr>
            </a:lvl1pPr>
            <a:lvl2pPr marL="742950" indent="-285750" eaLnBrk="0" hangingPunct="0">
              <a:defRPr sz="2000">
                <a:solidFill>
                  <a:srgbClr val="000099"/>
                </a:solidFill>
                <a:latin typeface="Tahoma" charset="0"/>
                <a:ea typeface="ＭＳ Ｐゴシック" charset="0"/>
              </a:defRPr>
            </a:lvl2pPr>
            <a:lvl3pPr marL="1143000" indent="-228600" eaLnBrk="0" hangingPunct="0">
              <a:defRPr sz="2000">
                <a:solidFill>
                  <a:srgbClr val="000099"/>
                </a:solidFill>
                <a:latin typeface="Tahoma" charset="0"/>
                <a:ea typeface="ＭＳ Ｐゴシック" charset="0"/>
              </a:defRPr>
            </a:lvl3pPr>
            <a:lvl4pPr marL="1600200" indent="-228600" eaLnBrk="0" hangingPunct="0">
              <a:defRPr sz="2000">
                <a:solidFill>
                  <a:srgbClr val="000099"/>
                </a:solidFill>
                <a:latin typeface="Tahoma" charset="0"/>
                <a:ea typeface="ＭＳ Ｐゴシック" charset="0"/>
              </a:defRPr>
            </a:lvl4pPr>
            <a:lvl5pPr marL="2057400" indent="-228600" eaLnBrk="0" hangingPunct="0">
              <a:defRPr sz="2000">
                <a:solidFill>
                  <a:srgbClr val="000099"/>
                </a:solidFill>
                <a:latin typeface="Tahoma" charset="0"/>
                <a:ea typeface="ＭＳ Ｐゴシック" charset="0"/>
              </a:defRPr>
            </a:lvl5pPr>
            <a:lvl6pPr marL="2514600" indent="-228600" algn="ctr"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Calibri" charset="0"/>
                <a:ea typeface="ＭＳ Ｐゴシック" charset="0"/>
                <a:cs typeface="Arial" charset="0"/>
              </a:rPr>
              <a:t>Transportation</a:t>
            </a:r>
          </a:p>
        </p:txBody>
      </p:sp>
      <p:sp>
        <p:nvSpPr>
          <p:cNvPr id="20502" name="TextBox 109"/>
          <p:cNvSpPr txBox="1">
            <a:spLocks noChangeArrowheads="1"/>
          </p:cNvSpPr>
          <p:nvPr/>
        </p:nvSpPr>
        <p:spPr bwMode="auto">
          <a:xfrm>
            <a:off x="4419600" y="4040188"/>
            <a:ext cx="121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rgbClr val="000099"/>
                </a:solidFill>
                <a:latin typeface="Tahoma" charset="0"/>
                <a:ea typeface="ＭＳ Ｐゴシック" charset="0"/>
                <a:cs typeface="ＭＳ Ｐゴシック" charset="0"/>
              </a:defRPr>
            </a:lvl1pPr>
            <a:lvl2pPr marL="742950" indent="-285750" eaLnBrk="0" hangingPunct="0">
              <a:defRPr sz="2000">
                <a:solidFill>
                  <a:srgbClr val="000099"/>
                </a:solidFill>
                <a:latin typeface="Tahoma" charset="0"/>
                <a:ea typeface="ＭＳ Ｐゴシック" charset="0"/>
              </a:defRPr>
            </a:lvl2pPr>
            <a:lvl3pPr marL="1143000" indent="-228600" eaLnBrk="0" hangingPunct="0">
              <a:defRPr sz="2000">
                <a:solidFill>
                  <a:srgbClr val="000099"/>
                </a:solidFill>
                <a:latin typeface="Tahoma" charset="0"/>
                <a:ea typeface="ＭＳ Ｐゴシック" charset="0"/>
              </a:defRPr>
            </a:lvl3pPr>
            <a:lvl4pPr marL="1600200" indent="-228600" eaLnBrk="0" hangingPunct="0">
              <a:defRPr sz="2000">
                <a:solidFill>
                  <a:srgbClr val="000099"/>
                </a:solidFill>
                <a:latin typeface="Tahoma" charset="0"/>
                <a:ea typeface="ＭＳ Ｐゴシック" charset="0"/>
              </a:defRPr>
            </a:lvl4pPr>
            <a:lvl5pPr marL="2057400" indent="-228600" eaLnBrk="0" hangingPunct="0">
              <a:defRPr sz="2000">
                <a:solidFill>
                  <a:srgbClr val="000099"/>
                </a:solidFill>
                <a:latin typeface="Tahoma" charset="0"/>
                <a:ea typeface="ＭＳ Ｐゴシック" charset="0"/>
              </a:defRPr>
            </a:lvl5pPr>
            <a:lvl6pPr marL="2514600" indent="-228600" algn="ctr"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Calibri" charset="0"/>
                <a:ea typeface="ＭＳ Ｐゴシック" charset="0"/>
                <a:cs typeface="Arial" charset="0"/>
              </a:rPr>
              <a:t>Disability</a:t>
            </a:r>
          </a:p>
        </p:txBody>
      </p:sp>
      <p:grpSp>
        <p:nvGrpSpPr>
          <p:cNvPr id="20503" name="Gruppe 180"/>
          <p:cNvGrpSpPr>
            <a:grpSpLocks/>
          </p:cNvGrpSpPr>
          <p:nvPr/>
        </p:nvGrpSpPr>
        <p:grpSpPr bwMode="auto">
          <a:xfrm>
            <a:off x="4724400" y="3570288"/>
            <a:ext cx="560388" cy="523875"/>
            <a:chOff x="2977832" y="2280378"/>
            <a:chExt cx="560145" cy="523796"/>
          </a:xfrm>
        </p:grpSpPr>
        <p:sp>
          <p:nvSpPr>
            <p:cNvPr id="20518" name="Freeform 23"/>
            <p:cNvSpPr>
              <a:spLocks noEditPoints="1"/>
            </p:cNvSpPr>
            <p:nvPr/>
          </p:nvSpPr>
          <p:spPr bwMode="auto">
            <a:xfrm>
              <a:off x="2977832" y="2280378"/>
              <a:ext cx="445725" cy="501284"/>
            </a:xfrm>
            <a:custGeom>
              <a:avLst/>
              <a:gdLst>
                <a:gd name="T0" fmla="*/ 2147483647 w 1428"/>
                <a:gd name="T1" fmla="*/ 2147483647 h 1606"/>
                <a:gd name="T2" fmla="*/ 2147483647 w 1428"/>
                <a:gd name="T3" fmla="*/ 2147483647 h 1606"/>
                <a:gd name="T4" fmla="*/ 2147483647 w 1428"/>
                <a:gd name="T5" fmla="*/ 2147483647 h 1606"/>
                <a:gd name="T6" fmla="*/ 2147483647 w 1428"/>
                <a:gd name="T7" fmla="*/ 2147483647 h 1606"/>
                <a:gd name="T8" fmla="*/ 2147483647 w 1428"/>
                <a:gd name="T9" fmla="*/ 2147483647 h 1606"/>
                <a:gd name="T10" fmla="*/ 2147483647 w 1428"/>
                <a:gd name="T11" fmla="*/ 2147483647 h 1606"/>
                <a:gd name="T12" fmla="*/ 2147483647 w 1428"/>
                <a:gd name="T13" fmla="*/ 2147483647 h 1606"/>
                <a:gd name="T14" fmla="*/ 2147483647 w 1428"/>
                <a:gd name="T15" fmla="*/ 2147483647 h 1606"/>
                <a:gd name="T16" fmla="*/ 2147483647 w 1428"/>
                <a:gd name="T17" fmla="*/ 2147483647 h 1606"/>
                <a:gd name="T18" fmla="*/ 2147483647 w 1428"/>
                <a:gd name="T19" fmla="*/ 2147483647 h 1606"/>
                <a:gd name="T20" fmla="*/ 2147483647 w 1428"/>
                <a:gd name="T21" fmla="*/ 2147483647 h 1606"/>
                <a:gd name="T22" fmla="*/ 2147483647 w 1428"/>
                <a:gd name="T23" fmla="*/ 2147483647 h 1606"/>
                <a:gd name="T24" fmla="*/ 2147483647 w 1428"/>
                <a:gd name="T25" fmla="*/ 2147483647 h 1606"/>
                <a:gd name="T26" fmla="*/ 2147483647 w 1428"/>
                <a:gd name="T27" fmla="*/ 2147483647 h 1606"/>
                <a:gd name="T28" fmla="*/ 2147483647 w 1428"/>
                <a:gd name="T29" fmla="*/ 2147483647 h 1606"/>
                <a:gd name="T30" fmla="*/ 2147483647 w 1428"/>
                <a:gd name="T31" fmla="*/ 2147483647 h 1606"/>
                <a:gd name="T32" fmla="*/ 2147483647 w 1428"/>
                <a:gd name="T33" fmla="*/ 2147483647 h 1606"/>
                <a:gd name="T34" fmla="*/ 2147483647 w 1428"/>
                <a:gd name="T35" fmla="*/ 2147483647 h 1606"/>
                <a:gd name="T36" fmla="*/ 2147483647 w 1428"/>
                <a:gd name="T37" fmla="*/ 2147483647 h 1606"/>
                <a:gd name="T38" fmla="*/ 2147483647 w 1428"/>
                <a:gd name="T39" fmla="*/ 2147483647 h 1606"/>
                <a:gd name="T40" fmla="*/ 2147483647 w 1428"/>
                <a:gd name="T41" fmla="*/ 2147483647 h 1606"/>
                <a:gd name="T42" fmla="*/ 2147483647 w 1428"/>
                <a:gd name="T43" fmla="*/ 2147483647 h 1606"/>
                <a:gd name="T44" fmla="*/ 2147483647 w 1428"/>
                <a:gd name="T45" fmla="*/ 2147483647 h 1606"/>
                <a:gd name="T46" fmla="*/ 2147483647 w 1428"/>
                <a:gd name="T47" fmla="*/ 2147483647 h 1606"/>
                <a:gd name="T48" fmla="*/ 2147483647 w 1428"/>
                <a:gd name="T49" fmla="*/ 2147483647 h 1606"/>
                <a:gd name="T50" fmla="*/ 2147483647 w 1428"/>
                <a:gd name="T51" fmla="*/ 2147483647 h 1606"/>
                <a:gd name="T52" fmla="*/ 2147483647 w 1428"/>
                <a:gd name="T53" fmla="*/ 2147483647 h 1606"/>
                <a:gd name="T54" fmla="*/ 2147483647 w 1428"/>
                <a:gd name="T55" fmla="*/ 2147483647 h 1606"/>
                <a:gd name="T56" fmla="*/ 2147483647 w 1428"/>
                <a:gd name="T57" fmla="*/ 2147483647 h 1606"/>
                <a:gd name="T58" fmla="*/ 2147483647 w 1428"/>
                <a:gd name="T59" fmla="*/ 2147483647 h 1606"/>
                <a:gd name="T60" fmla="*/ 2147483647 w 1428"/>
                <a:gd name="T61" fmla="*/ 2147483647 h 1606"/>
                <a:gd name="T62" fmla="*/ 2147483647 w 1428"/>
                <a:gd name="T63" fmla="*/ 2147483647 h 1606"/>
                <a:gd name="T64" fmla="*/ 2147483647 w 1428"/>
                <a:gd name="T65" fmla="*/ 2147483647 h 1606"/>
                <a:gd name="T66" fmla="*/ 2147483647 w 1428"/>
                <a:gd name="T67" fmla="*/ 2147483647 h 1606"/>
                <a:gd name="T68" fmla="*/ 2147483647 w 1428"/>
                <a:gd name="T69" fmla="*/ 2147483647 h 1606"/>
                <a:gd name="T70" fmla="*/ 2147483647 w 1428"/>
                <a:gd name="T71" fmla="*/ 2147483647 h 1606"/>
                <a:gd name="T72" fmla="*/ 2147483647 w 1428"/>
                <a:gd name="T73" fmla="*/ 2147483647 h 1606"/>
                <a:gd name="T74" fmla="*/ 2147483647 w 1428"/>
                <a:gd name="T75" fmla="*/ 2147483647 h 1606"/>
                <a:gd name="T76" fmla="*/ 2147483647 w 1428"/>
                <a:gd name="T77" fmla="*/ 2147483647 h 1606"/>
                <a:gd name="T78" fmla="*/ 2147483647 w 1428"/>
                <a:gd name="T79" fmla="*/ 2147483647 h 1606"/>
                <a:gd name="T80" fmla="*/ 2147483647 w 1428"/>
                <a:gd name="T81" fmla="*/ 2147483647 h 1606"/>
                <a:gd name="T82" fmla="*/ 2147483647 w 1428"/>
                <a:gd name="T83" fmla="*/ 2147483647 h 1606"/>
                <a:gd name="T84" fmla="*/ 2147483647 w 1428"/>
                <a:gd name="T85" fmla="*/ 2147483647 h 1606"/>
                <a:gd name="T86" fmla="*/ 2147483647 w 1428"/>
                <a:gd name="T87" fmla="*/ 2147483647 h 1606"/>
                <a:gd name="T88" fmla="*/ 2147483647 w 1428"/>
                <a:gd name="T89" fmla="*/ 2147483647 h 1606"/>
                <a:gd name="T90" fmla="*/ 2147483647 w 1428"/>
                <a:gd name="T91" fmla="*/ 2147483647 h 1606"/>
                <a:gd name="T92" fmla="*/ 2147483647 w 1428"/>
                <a:gd name="T93" fmla="*/ 2147483647 h 1606"/>
                <a:gd name="T94" fmla="*/ 2147483647 w 1428"/>
                <a:gd name="T95" fmla="*/ 2147483647 h 1606"/>
                <a:gd name="T96" fmla="*/ 2147483647 w 1428"/>
                <a:gd name="T97" fmla="*/ 2147483647 h 1606"/>
                <a:gd name="T98" fmla="*/ 2147483647 w 1428"/>
                <a:gd name="T99" fmla="*/ 2147483647 h 1606"/>
                <a:gd name="T100" fmla="*/ 2147483647 w 1428"/>
                <a:gd name="T101" fmla="*/ 2147483647 h 1606"/>
                <a:gd name="T102" fmla="*/ 2147483647 w 1428"/>
                <a:gd name="T103" fmla="*/ 2147483647 h 1606"/>
                <a:gd name="T104" fmla="*/ 2147483647 w 1428"/>
                <a:gd name="T105" fmla="*/ 2147483647 h 1606"/>
                <a:gd name="T106" fmla="*/ 2147483647 w 1428"/>
                <a:gd name="T107" fmla="*/ 2147483647 h 1606"/>
                <a:gd name="T108" fmla="*/ 2147483647 w 1428"/>
                <a:gd name="T109" fmla="*/ 2147483647 h 1606"/>
                <a:gd name="T110" fmla="*/ 2147483647 w 1428"/>
                <a:gd name="T111" fmla="*/ 2147483647 h 1606"/>
                <a:gd name="T112" fmla="*/ 2147483647 w 1428"/>
                <a:gd name="T113" fmla="*/ 2147483647 h 1606"/>
                <a:gd name="T114" fmla="*/ 2147483647 w 1428"/>
                <a:gd name="T115" fmla="*/ 2147483647 h 16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8"/>
                <a:gd name="T175" fmla="*/ 0 h 1606"/>
                <a:gd name="T176" fmla="*/ 1428 w 1428"/>
                <a:gd name="T177" fmla="*/ 1606 h 16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8" h="1606">
                  <a:moveTo>
                    <a:pt x="1426" y="1486"/>
                  </a:moveTo>
                  <a:lnTo>
                    <a:pt x="1426" y="1486"/>
                  </a:lnTo>
                  <a:lnTo>
                    <a:pt x="1426" y="1448"/>
                  </a:lnTo>
                  <a:lnTo>
                    <a:pt x="1424" y="1418"/>
                  </a:lnTo>
                  <a:lnTo>
                    <a:pt x="1420" y="1394"/>
                  </a:lnTo>
                  <a:lnTo>
                    <a:pt x="1418" y="1380"/>
                  </a:lnTo>
                  <a:lnTo>
                    <a:pt x="1414" y="1372"/>
                  </a:lnTo>
                  <a:lnTo>
                    <a:pt x="1408" y="1364"/>
                  </a:lnTo>
                  <a:lnTo>
                    <a:pt x="1396" y="1356"/>
                  </a:lnTo>
                  <a:lnTo>
                    <a:pt x="1386" y="1346"/>
                  </a:lnTo>
                  <a:lnTo>
                    <a:pt x="1378" y="1336"/>
                  </a:lnTo>
                  <a:lnTo>
                    <a:pt x="1374" y="1328"/>
                  </a:lnTo>
                  <a:lnTo>
                    <a:pt x="1374" y="1322"/>
                  </a:lnTo>
                  <a:lnTo>
                    <a:pt x="1364" y="1300"/>
                  </a:lnTo>
                  <a:lnTo>
                    <a:pt x="1344" y="1252"/>
                  </a:lnTo>
                  <a:lnTo>
                    <a:pt x="1286" y="1124"/>
                  </a:lnTo>
                  <a:lnTo>
                    <a:pt x="1272" y="1092"/>
                  </a:lnTo>
                  <a:lnTo>
                    <a:pt x="1256" y="1062"/>
                  </a:lnTo>
                  <a:lnTo>
                    <a:pt x="1224" y="1010"/>
                  </a:lnTo>
                  <a:lnTo>
                    <a:pt x="1202" y="972"/>
                  </a:lnTo>
                  <a:lnTo>
                    <a:pt x="1192" y="958"/>
                  </a:lnTo>
                  <a:lnTo>
                    <a:pt x="1186" y="958"/>
                  </a:lnTo>
                  <a:lnTo>
                    <a:pt x="1184" y="946"/>
                  </a:lnTo>
                  <a:lnTo>
                    <a:pt x="1180" y="934"/>
                  </a:lnTo>
                  <a:lnTo>
                    <a:pt x="1174" y="924"/>
                  </a:lnTo>
                  <a:lnTo>
                    <a:pt x="1166" y="918"/>
                  </a:lnTo>
                  <a:lnTo>
                    <a:pt x="1156" y="912"/>
                  </a:lnTo>
                  <a:lnTo>
                    <a:pt x="1150" y="906"/>
                  </a:lnTo>
                  <a:lnTo>
                    <a:pt x="1146" y="902"/>
                  </a:lnTo>
                  <a:lnTo>
                    <a:pt x="1148" y="902"/>
                  </a:lnTo>
                  <a:lnTo>
                    <a:pt x="1154" y="904"/>
                  </a:lnTo>
                  <a:lnTo>
                    <a:pt x="1156" y="902"/>
                  </a:lnTo>
                  <a:lnTo>
                    <a:pt x="1156" y="900"/>
                  </a:lnTo>
                  <a:lnTo>
                    <a:pt x="1156" y="894"/>
                  </a:lnTo>
                  <a:lnTo>
                    <a:pt x="1154" y="884"/>
                  </a:lnTo>
                  <a:lnTo>
                    <a:pt x="1150" y="874"/>
                  </a:lnTo>
                  <a:lnTo>
                    <a:pt x="1146" y="868"/>
                  </a:lnTo>
                  <a:lnTo>
                    <a:pt x="1142" y="864"/>
                  </a:lnTo>
                  <a:lnTo>
                    <a:pt x="1138" y="860"/>
                  </a:lnTo>
                  <a:lnTo>
                    <a:pt x="1132" y="858"/>
                  </a:lnTo>
                  <a:lnTo>
                    <a:pt x="1130" y="858"/>
                  </a:lnTo>
                  <a:lnTo>
                    <a:pt x="1122" y="860"/>
                  </a:lnTo>
                  <a:lnTo>
                    <a:pt x="1120" y="860"/>
                  </a:lnTo>
                  <a:lnTo>
                    <a:pt x="1120" y="858"/>
                  </a:lnTo>
                  <a:lnTo>
                    <a:pt x="1120" y="854"/>
                  </a:lnTo>
                  <a:lnTo>
                    <a:pt x="1124" y="846"/>
                  </a:lnTo>
                  <a:lnTo>
                    <a:pt x="1130" y="842"/>
                  </a:lnTo>
                  <a:lnTo>
                    <a:pt x="1142" y="834"/>
                  </a:lnTo>
                  <a:lnTo>
                    <a:pt x="1148" y="826"/>
                  </a:lnTo>
                  <a:lnTo>
                    <a:pt x="1154" y="812"/>
                  </a:lnTo>
                  <a:lnTo>
                    <a:pt x="1156" y="794"/>
                  </a:lnTo>
                  <a:lnTo>
                    <a:pt x="1158" y="768"/>
                  </a:lnTo>
                  <a:lnTo>
                    <a:pt x="1160" y="746"/>
                  </a:lnTo>
                  <a:lnTo>
                    <a:pt x="1160" y="726"/>
                  </a:lnTo>
                  <a:lnTo>
                    <a:pt x="1166" y="708"/>
                  </a:lnTo>
                  <a:lnTo>
                    <a:pt x="1176" y="686"/>
                  </a:lnTo>
                  <a:lnTo>
                    <a:pt x="1182" y="672"/>
                  </a:lnTo>
                  <a:lnTo>
                    <a:pt x="1188" y="658"/>
                  </a:lnTo>
                  <a:lnTo>
                    <a:pt x="1194" y="630"/>
                  </a:lnTo>
                  <a:lnTo>
                    <a:pt x="1198" y="600"/>
                  </a:lnTo>
                  <a:lnTo>
                    <a:pt x="1202" y="574"/>
                  </a:lnTo>
                  <a:lnTo>
                    <a:pt x="1210" y="544"/>
                  </a:lnTo>
                  <a:lnTo>
                    <a:pt x="1220" y="504"/>
                  </a:lnTo>
                  <a:lnTo>
                    <a:pt x="1232" y="466"/>
                  </a:lnTo>
                  <a:lnTo>
                    <a:pt x="1238" y="450"/>
                  </a:lnTo>
                  <a:lnTo>
                    <a:pt x="1246" y="436"/>
                  </a:lnTo>
                  <a:lnTo>
                    <a:pt x="1258" y="408"/>
                  </a:lnTo>
                  <a:lnTo>
                    <a:pt x="1268" y="384"/>
                  </a:lnTo>
                  <a:lnTo>
                    <a:pt x="1278" y="354"/>
                  </a:lnTo>
                  <a:lnTo>
                    <a:pt x="1282" y="348"/>
                  </a:lnTo>
                  <a:lnTo>
                    <a:pt x="1286" y="342"/>
                  </a:lnTo>
                  <a:lnTo>
                    <a:pt x="1290" y="332"/>
                  </a:lnTo>
                  <a:lnTo>
                    <a:pt x="1292" y="318"/>
                  </a:lnTo>
                  <a:lnTo>
                    <a:pt x="1292" y="300"/>
                  </a:lnTo>
                  <a:lnTo>
                    <a:pt x="1290" y="276"/>
                  </a:lnTo>
                  <a:lnTo>
                    <a:pt x="1282" y="248"/>
                  </a:lnTo>
                  <a:lnTo>
                    <a:pt x="1272" y="218"/>
                  </a:lnTo>
                  <a:lnTo>
                    <a:pt x="1258" y="192"/>
                  </a:lnTo>
                  <a:lnTo>
                    <a:pt x="1244" y="168"/>
                  </a:lnTo>
                  <a:lnTo>
                    <a:pt x="1228" y="150"/>
                  </a:lnTo>
                  <a:lnTo>
                    <a:pt x="1214" y="134"/>
                  </a:lnTo>
                  <a:lnTo>
                    <a:pt x="1202" y="122"/>
                  </a:lnTo>
                  <a:lnTo>
                    <a:pt x="1192" y="112"/>
                  </a:lnTo>
                  <a:lnTo>
                    <a:pt x="1174" y="98"/>
                  </a:lnTo>
                  <a:lnTo>
                    <a:pt x="1178" y="92"/>
                  </a:lnTo>
                  <a:lnTo>
                    <a:pt x="1146" y="76"/>
                  </a:lnTo>
                  <a:lnTo>
                    <a:pt x="1106" y="60"/>
                  </a:lnTo>
                  <a:lnTo>
                    <a:pt x="1056" y="42"/>
                  </a:lnTo>
                  <a:lnTo>
                    <a:pt x="996" y="24"/>
                  </a:lnTo>
                  <a:lnTo>
                    <a:pt x="962" y="16"/>
                  </a:lnTo>
                  <a:lnTo>
                    <a:pt x="926" y="10"/>
                  </a:lnTo>
                  <a:lnTo>
                    <a:pt x="888" y="6"/>
                  </a:lnTo>
                  <a:lnTo>
                    <a:pt x="850" y="2"/>
                  </a:lnTo>
                  <a:lnTo>
                    <a:pt x="808" y="0"/>
                  </a:lnTo>
                  <a:lnTo>
                    <a:pt x="768" y="2"/>
                  </a:lnTo>
                  <a:lnTo>
                    <a:pt x="726" y="4"/>
                  </a:lnTo>
                  <a:lnTo>
                    <a:pt x="684" y="8"/>
                  </a:lnTo>
                  <a:lnTo>
                    <a:pt x="644" y="14"/>
                  </a:lnTo>
                  <a:lnTo>
                    <a:pt x="604" y="22"/>
                  </a:lnTo>
                  <a:lnTo>
                    <a:pt x="530" y="38"/>
                  </a:lnTo>
                  <a:lnTo>
                    <a:pt x="464" y="54"/>
                  </a:lnTo>
                  <a:lnTo>
                    <a:pt x="408" y="72"/>
                  </a:lnTo>
                  <a:lnTo>
                    <a:pt x="364" y="86"/>
                  </a:lnTo>
                  <a:lnTo>
                    <a:pt x="326" y="100"/>
                  </a:lnTo>
                  <a:lnTo>
                    <a:pt x="274" y="72"/>
                  </a:lnTo>
                  <a:lnTo>
                    <a:pt x="262" y="68"/>
                  </a:lnTo>
                  <a:lnTo>
                    <a:pt x="246" y="64"/>
                  </a:lnTo>
                  <a:lnTo>
                    <a:pt x="226" y="60"/>
                  </a:lnTo>
                  <a:lnTo>
                    <a:pt x="204" y="58"/>
                  </a:lnTo>
                  <a:lnTo>
                    <a:pt x="182" y="58"/>
                  </a:lnTo>
                  <a:lnTo>
                    <a:pt x="162" y="60"/>
                  </a:lnTo>
                  <a:lnTo>
                    <a:pt x="142" y="64"/>
                  </a:lnTo>
                  <a:lnTo>
                    <a:pt x="134" y="68"/>
                  </a:lnTo>
                  <a:lnTo>
                    <a:pt x="126" y="72"/>
                  </a:lnTo>
                  <a:lnTo>
                    <a:pt x="110" y="86"/>
                  </a:lnTo>
                  <a:lnTo>
                    <a:pt x="90" y="108"/>
                  </a:lnTo>
                  <a:lnTo>
                    <a:pt x="70" y="134"/>
                  </a:lnTo>
                  <a:lnTo>
                    <a:pt x="48" y="164"/>
                  </a:lnTo>
                  <a:lnTo>
                    <a:pt x="28" y="196"/>
                  </a:lnTo>
                  <a:lnTo>
                    <a:pt x="14" y="226"/>
                  </a:lnTo>
                  <a:lnTo>
                    <a:pt x="8" y="242"/>
                  </a:lnTo>
                  <a:lnTo>
                    <a:pt x="2" y="256"/>
                  </a:lnTo>
                  <a:lnTo>
                    <a:pt x="0" y="268"/>
                  </a:lnTo>
                  <a:lnTo>
                    <a:pt x="0" y="280"/>
                  </a:lnTo>
                  <a:lnTo>
                    <a:pt x="8" y="300"/>
                  </a:lnTo>
                  <a:lnTo>
                    <a:pt x="20" y="320"/>
                  </a:lnTo>
                  <a:lnTo>
                    <a:pt x="36" y="346"/>
                  </a:lnTo>
                  <a:lnTo>
                    <a:pt x="54" y="370"/>
                  </a:lnTo>
                  <a:lnTo>
                    <a:pt x="66" y="382"/>
                  </a:lnTo>
                  <a:lnTo>
                    <a:pt x="78" y="394"/>
                  </a:lnTo>
                  <a:lnTo>
                    <a:pt x="90" y="402"/>
                  </a:lnTo>
                  <a:lnTo>
                    <a:pt x="102" y="410"/>
                  </a:lnTo>
                  <a:lnTo>
                    <a:pt x="116" y="416"/>
                  </a:lnTo>
                  <a:lnTo>
                    <a:pt x="130" y="420"/>
                  </a:lnTo>
                  <a:lnTo>
                    <a:pt x="140" y="422"/>
                  </a:lnTo>
                  <a:lnTo>
                    <a:pt x="148" y="426"/>
                  </a:lnTo>
                  <a:lnTo>
                    <a:pt x="154" y="432"/>
                  </a:lnTo>
                  <a:lnTo>
                    <a:pt x="156" y="436"/>
                  </a:lnTo>
                  <a:lnTo>
                    <a:pt x="156" y="440"/>
                  </a:lnTo>
                  <a:lnTo>
                    <a:pt x="150" y="444"/>
                  </a:lnTo>
                  <a:lnTo>
                    <a:pt x="142" y="446"/>
                  </a:lnTo>
                  <a:lnTo>
                    <a:pt x="156" y="452"/>
                  </a:lnTo>
                  <a:lnTo>
                    <a:pt x="168" y="454"/>
                  </a:lnTo>
                  <a:lnTo>
                    <a:pt x="172" y="452"/>
                  </a:lnTo>
                  <a:lnTo>
                    <a:pt x="176" y="450"/>
                  </a:lnTo>
                  <a:lnTo>
                    <a:pt x="174" y="456"/>
                  </a:lnTo>
                  <a:lnTo>
                    <a:pt x="174" y="468"/>
                  </a:lnTo>
                  <a:lnTo>
                    <a:pt x="176" y="474"/>
                  </a:lnTo>
                  <a:lnTo>
                    <a:pt x="180" y="480"/>
                  </a:lnTo>
                  <a:lnTo>
                    <a:pt x="186" y="482"/>
                  </a:lnTo>
                  <a:lnTo>
                    <a:pt x="196" y="484"/>
                  </a:lnTo>
                  <a:lnTo>
                    <a:pt x="192" y="480"/>
                  </a:lnTo>
                  <a:lnTo>
                    <a:pt x="190" y="472"/>
                  </a:lnTo>
                  <a:lnTo>
                    <a:pt x="190" y="468"/>
                  </a:lnTo>
                  <a:lnTo>
                    <a:pt x="194" y="462"/>
                  </a:lnTo>
                  <a:lnTo>
                    <a:pt x="200" y="458"/>
                  </a:lnTo>
                  <a:lnTo>
                    <a:pt x="210" y="456"/>
                  </a:lnTo>
                  <a:lnTo>
                    <a:pt x="220" y="452"/>
                  </a:lnTo>
                  <a:lnTo>
                    <a:pt x="226" y="446"/>
                  </a:lnTo>
                  <a:lnTo>
                    <a:pt x="230" y="442"/>
                  </a:lnTo>
                  <a:lnTo>
                    <a:pt x="232" y="436"/>
                  </a:lnTo>
                  <a:lnTo>
                    <a:pt x="230" y="428"/>
                  </a:lnTo>
                  <a:lnTo>
                    <a:pt x="228" y="424"/>
                  </a:lnTo>
                  <a:lnTo>
                    <a:pt x="254" y="454"/>
                  </a:lnTo>
                  <a:lnTo>
                    <a:pt x="250" y="458"/>
                  </a:lnTo>
                  <a:lnTo>
                    <a:pt x="248" y="466"/>
                  </a:lnTo>
                  <a:lnTo>
                    <a:pt x="248" y="476"/>
                  </a:lnTo>
                  <a:lnTo>
                    <a:pt x="246" y="484"/>
                  </a:lnTo>
                  <a:lnTo>
                    <a:pt x="248" y="490"/>
                  </a:lnTo>
                  <a:lnTo>
                    <a:pt x="260" y="504"/>
                  </a:lnTo>
                  <a:lnTo>
                    <a:pt x="264" y="512"/>
                  </a:lnTo>
                  <a:lnTo>
                    <a:pt x="266" y="518"/>
                  </a:lnTo>
                  <a:lnTo>
                    <a:pt x="270" y="530"/>
                  </a:lnTo>
                  <a:lnTo>
                    <a:pt x="274" y="544"/>
                  </a:lnTo>
                  <a:lnTo>
                    <a:pt x="278" y="552"/>
                  </a:lnTo>
                  <a:lnTo>
                    <a:pt x="286" y="562"/>
                  </a:lnTo>
                  <a:lnTo>
                    <a:pt x="302" y="578"/>
                  </a:lnTo>
                  <a:lnTo>
                    <a:pt x="314" y="586"/>
                  </a:lnTo>
                  <a:lnTo>
                    <a:pt x="326" y="594"/>
                  </a:lnTo>
                  <a:lnTo>
                    <a:pt x="336" y="604"/>
                  </a:lnTo>
                  <a:lnTo>
                    <a:pt x="364" y="636"/>
                  </a:lnTo>
                  <a:lnTo>
                    <a:pt x="360" y="640"/>
                  </a:lnTo>
                  <a:lnTo>
                    <a:pt x="360" y="646"/>
                  </a:lnTo>
                  <a:lnTo>
                    <a:pt x="362" y="650"/>
                  </a:lnTo>
                  <a:lnTo>
                    <a:pt x="372" y="654"/>
                  </a:lnTo>
                  <a:lnTo>
                    <a:pt x="384" y="660"/>
                  </a:lnTo>
                  <a:lnTo>
                    <a:pt x="400" y="664"/>
                  </a:lnTo>
                  <a:lnTo>
                    <a:pt x="440" y="684"/>
                  </a:lnTo>
                  <a:lnTo>
                    <a:pt x="452" y="692"/>
                  </a:lnTo>
                  <a:lnTo>
                    <a:pt x="478" y="708"/>
                  </a:lnTo>
                  <a:lnTo>
                    <a:pt x="506" y="724"/>
                  </a:lnTo>
                  <a:lnTo>
                    <a:pt x="516" y="728"/>
                  </a:lnTo>
                  <a:lnTo>
                    <a:pt x="522" y="728"/>
                  </a:lnTo>
                  <a:lnTo>
                    <a:pt x="524" y="728"/>
                  </a:lnTo>
                  <a:lnTo>
                    <a:pt x="536" y="722"/>
                  </a:lnTo>
                  <a:lnTo>
                    <a:pt x="544" y="714"/>
                  </a:lnTo>
                  <a:lnTo>
                    <a:pt x="554" y="704"/>
                  </a:lnTo>
                  <a:lnTo>
                    <a:pt x="560" y="700"/>
                  </a:lnTo>
                  <a:lnTo>
                    <a:pt x="574" y="688"/>
                  </a:lnTo>
                  <a:lnTo>
                    <a:pt x="588" y="672"/>
                  </a:lnTo>
                  <a:lnTo>
                    <a:pt x="594" y="662"/>
                  </a:lnTo>
                  <a:lnTo>
                    <a:pt x="596" y="652"/>
                  </a:lnTo>
                  <a:lnTo>
                    <a:pt x="598" y="634"/>
                  </a:lnTo>
                  <a:lnTo>
                    <a:pt x="600" y="620"/>
                  </a:lnTo>
                  <a:lnTo>
                    <a:pt x="598" y="608"/>
                  </a:lnTo>
                  <a:lnTo>
                    <a:pt x="632" y="446"/>
                  </a:lnTo>
                  <a:lnTo>
                    <a:pt x="636" y="450"/>
                  </a:lnTo>
                  <a:lnTo>
                    <a:pt x="652" y="456"/>
                  </a:lnTo>
                  <a:lnTo>
                    <a:pt x="662" y="458"/>
                  </a:lnTo>
                  <a:lnTo>
                    <a:pt x="676" y="460"/>
                  </a:lnTo>
                  <a:lnTo>
                    <a:pt x="690" y="460"/>
                  </a:lnTo>
                  <a:lnTo>
                    <a:pt x="706" y="460"/>
                  </a:lnTo>
                  <a:lnTo>
                    <a:pt x="724" y="456"/>
                  </a:lnTo>
                  <a:lnTo>
                    <a:pt x="740" y="450"/>
                  </a:lnTo>
                  <a:lnTo>
                    <a:pt x="758" y="442"/>
                  </a:lnTo>
                  <a:lnTo>
                    <a:pt x="774" y="434"/>
                  </a:lnTo>
                  <a:lnTo>
                    <a:pt x="802" y="412"/>
                  </a:lnTo>
                  <a:lnTo>
                    <a:pt x="828" y="394"/>
                  </a:lnTo>
                  <a:lnTo>
                    <a:pt x="840" y="386"/>
                  </a:lnTo>
                  <a:lnTo>
                    <a:pt x="848" y="376"/>
                  </a:lnTo>
                  <a:lnTo>
                    <a:pt x="856" y="366"/>
                  </a:lnTo>
                  <a:lnTo>
                    <a:pt x="862" y="356"/>
                  </a:lnTo>
                  <a:lnTo>
                    <a:pt x="870" y="340"/>
                  </a:lnTo>
                  <a:lnTo>
                    <a:pt x="872" y="334"/>
                  </a:lnTo>
                  <a:lnTo>
                    <a:pt x="888" y="352"/>
                  </a:lnTo>
                  <a:lnTo>
                    <a:pt x="902" y="362"/>
                  </a:lnTo>
                  <a:lnTo>
                    <a:pt x="908" y="366"/>
                  </a:lnTo>
                  <a:lnTo>
                    <a:pt x="914" y="368"/>
                  </a:lnTo>
                  <a:lnTo>
                    <a:pt x="826" y="462"/>
                  </a:lnTo>
                  <a:lnTo>
                    <a:pt x="760" y="532"/>
                  </a:lnTo>
                  <a:lnTo>
                    <a:pt x="736" y="560"/>
                  </a:lnTo>
                  <a:lnTo>
                    <a:pt x="722" y="578"/>
                  </a:lnTo>
                  <a:lnTo>
                    <a:pt x="666" y="650"/>
                  </a:lnTo>
                  <a:lnTo>
                    <a:pt x="604" y="724"/>
                  </a:lnTo>
                  <a:lnTo>
                    <a:pt x="588" y="744"/>
                  </a:lnTo>
                  <a:lnTo>
                    <a:pt x="574" y="758"/>
                  </a:lnTo>
                  <a:lnTo>
                    <a:pt x="570" y="766"/>
                  </a:lnTo>
                  <a:lnTo>
                    <a:pt x="566" y="772"/>
                  </a:lnTo>
                  <a:lnTo>
                    <a:pt x="564" y="780"/>
                  </a:lnTo>
                  <a:lnTo>
                    <a:pt x="564" y="788"/>
                  </a:lnTo>
                  <a:lnTo>
                    <a:pt x="566" y="798"/>
                  </a:lnTo>
                  <a:lnTo>
                    <a:pt x="568" y="808"/>
                  </a:lnTo>
                  <a:lnTo>
                    <a:pt x="576" y="832"/>
                  </a:lnTo>
                  <a:lnTo>
                    <a:pt x="596" y="882"/>
                  </a:lnTo>
                  <a:lnTo>
                    <a:pt x="610" y="908"/>
                  </a:lnTo>
                  <a:lnTo>
                    <a:pt x="626" y="936"/>
                  </a:lnTo>
                  <a:lnTo>
                    <a:pt x="648" y="968"/>
                  </a:lnTo>
                  <a:lnTo>
                    <a:pt x="642" y="972"/>
                  </a:lnTo>
                  <a:lnTo>
                    <a:pt x="668" y="1036"/>
                  </a:lnTo>
                  <a:lnTo>
                    <a:pt x="690" y="1096"/>
                  </a:lnTo>
                  <a:lnTo>
                    <a:pt x="710" y="1152"/>
                  </a:lnTo>
                  <a:lnTo>
                    <a:pt x="728" y="1206"/>
                  </a:lnTo>
                  <a:lnTo>
                    <a:pt x="750" y="1262"/>
                  </a:lnTo>
                  <a:lnTo>
                    <a:pt x="778" y="1334"/>
                  </a:lnTo>
                  <a:lnTo>
                    <a:pt x="786" y="1346"/>
                  </a:lnTo>
                  <a:lnTo>
                    <a:pt x="794" y="1354"/>
                  </a:lnTo>
                  <a:lnTo>
                    <a:pt x="806" y="1360"/>
                  </a:lnTo>
                  <a:lnTo>
                    <a:pt x="800" y="1366"/>
                  </a:lnTo>
                  <a:lnTo>
                    <a:pt x="798" y="1374"/>
                  </a:lnTo>
                  <a:lnTo>
                    <a:pt x="796" y="1384"/>
                  </a:lnTo>
                  <a:lnTo>
                    <a:pt x="800" y="1394"/>
                  </a:lnTo>
                  <a:lnTo>
                    <a:pt x="804" y="1402"/>
                  </a:lnTo>
                  <a:lnTo>
                    <a:pt x="810" y="1408"/>
                  </a:lnTo>
                  <a:lnTo>
                    <a:pt x="806" y="1424"/>
                  </a:lnTo>
                  <a:lnTo>
                    <a:pt x="800" y="1438"/>
                  </a:lnTo>
                  <a:lnTo>
                    <a:pt x="794" y="1452"/>
                  </a:lnTo>
                  <a:lnTo>
                    <a:pt x="772" y="1470"/>
                  </a:lnTo>
                  <a:lnTo>
                    <a:pt x="746" y="1498"/>
                  </a:lnTo>
                  <a:lnTo>
                    <a:pt x="730" y="1514"/>
                  </a:lnTo>
                  <a:lnTo>
                    <a:pt x="716" y="1526"/>
                  </a:lnTo>
                  <a:lnTo>
                    <a:pt x="694" y="1534"/>
                  </a:lnTo>
                  <a:lnTo>
                    <a:pt x="662" y="1544"/>
                  </a:lnTo>
                  <a:lnTo>
                    <a:pt x="632" y="1558"/>
                  </a:lnTo>
                  <a:lnTo>
                    <a:pt x="622" y="1564"/>
                  </a:lnTo>
                  <a:lnTo>
                    <a:pt x="618" y="1570"/>
                  </a:lnTo>
                  <a:lnTo>
                    <a:pt x="614" y="1580"/>
                  </a:lnTo>
                  <a:lnTo>
                    <a:pt x="614" y="1588"/>
                  </a:lnTo>
                  <a:lnTo>
                    <a:pt x="614" y="1596"/>
                  </a:lnTo>
                  <a:lnTo>
                    <a:pt x="620" y="1596"/>
                  </a:lnTo>
                  <a:lnTo>
                    <a:pt x="636" y="1600"/>
                  </a:lnTo>
                  <a:lnTo>
                    <a:pt x="664" y="1604"/>
                  </a:lnTo>
                  <a:lnTo>
                    <a:pt x="710" y="1606"/>
                  </a:lnTo>
                  <a:lnTo>
                    <a:pt x="736" y="1604"/>
                  </a:lnTo>
                  <a:lnTo>
                    <a:pt x="760" y="1604"/>
                  </a:lnTo>
                  <a:lnTo>
                    <a:pt x="778" y="1600"/>
                  </a:lnTo>
                  <a:lnTo>
                    <a:pt x="794" y="1598"/>
                  </a:lnTo>
                  <a:lnTo>
                    <a:pt x="818" y="1590"/>
                  </a:lnTo>
                  <a:lnTo>
                    <a:pt x="836" y="1582"/>
                  </a:lnTo>
                  <a:lnTo>
                    <a:pt x="884" y="1558"/>
                  </a:lnTo>
                  <a:lnTo>
                    <a:pt x="918" y="1542"/>
                  </a:lnTo>
                  <a:lnTo>
                    <a:pt x="918" y="1592"/>
                  </a:lnTo>
                  <a:lnTo>
                    <a:pt x="936" y="1600"/>
                  </a:lnTo>
                  <a:lnTo>
                    <a:pt x="964" y="1600"/>
                  </a:lnTo>
                  <a:lnTo>
                    <a:pt x="984" y="1598"/>
                  </a:lnTo>
                  <a:lnTo>
                    <a:pt x="992" y="1596"/>
                  </a:lnTo>
                  <a:lnTo>
                    <a:pt x="994" y="1594"/>
                  </a:lnTo>
                  <a:lnTo>
                    <a:pt x="998" y="1576"/>
                  </a:lnTo>
                  <a:lnTo>
                    <a:pt x="1002" y="1550"/>
                  </a:lnTo>
                  <a:lnTo>
                    <a:pt x="1008" y="1514"/>
                  </a:lnTo>
                  <a:lnTo>
                    <a:pt x="1010" y="1510"/>
                  </a:lnTo>
                  <a:lnTo>
                    <a:pt x="1012" y="1506"/>
                  </a:lnTo>
                  <a:lnTo>
                    <a:pt x="1014" y="1500"/>
                  </a:lnTo>
                  <a:lnTo>
                    <a:pt x="1008" y="1444"/>
                  </a:lnTo>
                  <a:lnTo>
                    <a:pt x="1004" y="1404"/>
                  </a:lnTo>
                  <a:lnTo>
                    <a:pt x="1000" y="1380"/>
                  </a:lnTo>
                  <a:lnTo>
                    <a:pt x="994" y="1368"/>
                  </a:lnTo>
                  <a:lnTo>
                    <a:pt x="986" y="1354"/>
                  </a:lnTo>
                  <a:lnTo>
                    <a:pt x="972" y="1334"/>
                  </a:lnTo>
                  <a:lnTo>
                    <a:pt x="962" y="1318"/>
                  </a:lnTo>
                  <a:lnTo>
                    <a:pt x="958" y="1308"/>
                  </a:lnTo>
                  <a:lnTo>
                    <a:pt x="956" y="1288"/>
                  </a:lnTo>
                  <a:lnTo>
                    <a:pt x="954" y="1272"/>
                  </a:lnTo>
                  <a:lnTo>
                    <a:pt x="948" y="1256"/>
                  </a:lnTo>
                  <a:lnTo>
                    <a:pt x="932" y="1214"/>
                  </a:lnTo>
                  <a:lnTo>
                    <a:pt x="906" y="1136"/>
                  </a:lnTo>
                  <a:lnTo>
                    <a:pt x="878" y="1054"/>
                  </a:lnTo>
                  <a:lnTo>
                    <a:pt x="856" y="992"/>
                  </a:lnTo>
                  <a:lnTo>
                    <a:pt x="840" y="954"/>
                  </a:lnTo>
                  <a:lnTo>
                    <a:pt x="826" y="924"/>
                  </a:lnTo>
                  <a:lnTo>
                    <a:pt x="814" y="896"/>
                  </a:lnTo>
                  <a:lnTo>
                    <a:pt x="810" y="896"/>
                  </a:lnTo>
                  <a:lnTo>
                    <a:pt x="810" y="880"/>
                  </a:lnTo>
                  <a:lnTo>
                    <a:pt x="808" y="868"/>
                  </a:lnTo>
                  <a:lnTo>
                    <a:pt x="806" y="858"/>
                  </a:lnTo>
                  <a:lnTo>
                    <a:pt x="804" y="850"/>
                  </a:lnTo>
                  <a:lnTo>
                    <a:pt x="802" y="846"/>
                  </a:lnTo>
                  <a:lnTo>
                    <a:pt x="804" y="842"/>
                  </a:lnTo>
                  <a:lnTo>
                    <a:pt x="808" y="834"/>
                  </a:lnTo>
                  <a:lnTo>
                    <a:pt x="810" y="824"/>
                  </a:lnTo>
                  <a:lnTo>
                    <a:pt x="812" y="802"/>
                  </a:lnTo>
                  <a:lnTo>
                    <a:pt x="828" y="792"/>
                  </a:lnTo>
                  <a:lnTo>
                    <a:pt x="868" y="762"/>
                  </a:lnTo>
                  <a:lnTo>
                    <a:pt x="892" y="742"/>
                  </a:lnTo>
                  <a:lnTo>
                    <a:pt x="916" y="720"/>
                  </a:lnTo>
                  <a:lnTo>
                    <a:pt x="938" y="698"/>
                  </a:lnTo>
                  <a:lnTo>
                    <a:pt x="958" y="674"/>
                  </a:lnTo>
                  <a:lnTo>
                    <a:pt x="956" y="718"/>
                  </a:lnTo>
                  <a:lnTo>
                    <a:pt x="950" y="754"/>
                  </a:lnTo>
                  <a:lnTo>
                    <a:pt x="946" y="784"/>
                  </a:lnTo>
                  <a:lnTo>
                    <a:pt x="940" y="808"/>
                  </a:lnTo>
                  <a:lnTo>
                    <a:pt x="938" y="836"/>
                  </a:lnTo>
                  <a:lnTo>
                    <a:pt x="938" y="862"/>
                  </a:lnTo>
                  <a:lnTo>
                    <a:pt x="938" y="884"/>
                  </a:lnTo>
                  <a:lnTo>
                    <a:pt x="940" y="896"/>
                  </a:lnTo>
                  <a:lnTo>
                    <a:pt x="944" y="908"/>
                  </a:lnTo>
                  <a:lnTo>
                    <a:pt x="956" y="938"/>
                  </a:lnTo>
                  <a:lnTo>
                    <a:pt x="968" y="966"/>
                  </a:lnTo>
                  <a:lnTo>
                    <a:pt x="978" y="986"/>
                  </a:lnTo>
                  <a:lnTo>
                    <a:pt x="988" y="998"/>
                  </a:lnTo>
                  <a:lnTo>
                    <a:pt x="1002" y="1010"/>
                  </a:lnTo>
                  <a:lnTo>
                    <a:pt x="1018" y="1022"/>
                  </a:lnTo>
                  <a:lnTo>
                    <a:pt x="1036" y="1034"/>
                  </a:lnTo>
                  <a:lnTo>
                    <a:pt x="1078" y="1106"/>
                  </a:lnTo>
                  <a:lnTo>
                    <a:pt x="1114" y="1168"/>
                  </a:lnTo>
                  <a:lnTo>
                    <a:pt x="1144" y="1222"/>
                  </a:lnTo>
                  <a:lnTo>
                    <a:pt x="1190" y="1308"/>
                  </a:lnTo>
                  <a:lnTo>
                    <a:pt x="1218" y="1354"/>
                  </a:lnTo>
                  <a:lnTo>
                    <a:pt x="1224" y="1362"/>
                  </a:lnTo>
                  <a:lnTo>
                    <a:pt x="1230" y="1368"/>
                  </a:lnTo>
                  <a:lnTo>
                    <a:pt x="1236" y="1372"/>
                  </a:lnTo>
                  <a:lnTo>
                    <a:pt x="1240" y="1376"/>
                  </a:lnTo>
                  <a:lnTo>
                    <a:pt x="1238" y="1380"/>
                  </a:lnTo>
                  <a:lnTo>
                    <a:pt x="1236" y="1384"/>
                  </a:lnTo>
                  <a:lnTo>
                    <a:pt x="1234" y="1392"/>
                  </a:lnTo>
                  <a:lnTo>
                    <a:pt x="1234" y="1400"/>
                  </a:lnTo>
                  <a:lnTo>
                    <a:pt x="1238" y="1418"/>
                  </a:lnTo>
                  <a:lnTo>
                    <a:pt x="1240" y="1424"/>
                  </a:lnTo>
                  <a:lnTo>
                    <a:pt x="1236" y="1442"/>
                  </a:lnTo>
                  <a:lnTo>
                    <a:pt x="1234" y="1440"/>
                  </a:lnTo>
                  <a:lnTo>
                    <a:pt x="1230" y="1440"/>
                  </a:lnTo>
                  <a:lnTo>
                    <a:pt x="1220" y="1446"/>
                  </a:lnTo>
                  <a:lnTo>
                    <a:pt x="1210" y="1460"/>
                  </a:lnTo>
                  <a:lnTo>
                    <a:pt x="1196" y="1478"/>
                  </a:lnTo>
                  <a:lnTo>
                    <a:pt x="1184" y="1492"/>
                  </a:lnTo>
                  <a:lnTo>
                    <a:pt x="1174" y="1502"/>
                  </a:lnTo>
                  <a:lnTo>
                    <a:pt x="1166" y="1508"/>
                  </a:lnTo>
                  <a:lnTo>
                    <a:pt x="1132" y="1522"/>
                  </a:lnTo>
                  <a:lnTo>
                    <a:pt x="1112" y="1530"/>
                  </a:lnTo>
                  <a:lnTo>
                    <a:pt x="1098" y="1534"/>
                  </a:lnTo>
                  <a:lnTo>
                    <a:pt x="1090" y="1536"/>
                  </a:lnTo>
                  <a:lnTo>
                    <a:pt x="1080" y="1540"/>
                  </a:lnTo>
                  <a:lnTo>
                    <a:pt x="1074" y="1548"/>
                  </a:lnTo>
                  <a:lnTo>
                    <a:pt x="1068" y="1556"/>
                  </a:lnTo>
                  <a:lnTo>
                    <a:pt x="1066" y="1564"/>
                  </a:lnTo>
                  <a:lnTo>
                    <a:pt x="1064" y="1572"/>
                  </a:lnTo>
                  <a:lnTo>
                    <a:pt x="1066" y="1576"/>
                  </a:lnTo>
                  <a:lnTo>
                    <a:pt x="1072" y="1578"/>
                  </a:lnTo>
                  <a:lnTo>
                    <a:pt x="1138" y="1586"/>
                  </a:lnTo>
                  <a:lnTo>
                    <a:pt x="1184" y="1588"/>
                  </a:lnTo>
                  <a:lnTo>
                    <a:pt x="1200" y="1588"/>
                  </a:lnTo>
                  <a:lnTo>
                    <a:pt x="1210" y="1586"/>
                  </a:lnTo>
                  <a:lnTo>
                    <a:pt x="1278" y="1552"/>
                  </a:lnTo>
                  <a:lnTo>
                    <a:pt x="1320" y="1532"/>
                  </a:lnTo>
                  <a:lnTo>
                    <a:pt x="1346" y="1522"/>
                  </a:lnTo>
                  <a:lnTo>
                    <a:pt x="1344" y="1580"/>
                  </a:lnTo>
                  <a:lnTo>
                    <a:pt x="1360" y="1582"/>
                  </a:lnTo>
                  <a:lnTo>
                    <a:pt x="1390" y="1582"/>
                  </a:lnTo>
                  <a:lnTo>
                    <a:pt x="1404" y="1580"/>
                  </a:lnTo>
                  <a:lnTo>
                    <a:pt x="1412" y="1578"/>
                  </a:lnTo>
                  <a:lnTo>
                    <a:pt x="1418" y="1574"/>
                  </a:lnTo>
                  <a:lnTo>
                    <a:pt x="1428" y="1486"/>
                  </a:lnTo>
                  <a:lnTo>
                    <a:pt x="1426" y="1486"/>
                  </a:lnTo>
                  <a:close/>
                  <a:moveTo>
                    <a:pt x="384" y="548"/>
                  </a:moveTo>
                  <a:lnTo>
                    <a:pt x="384" y="548"/>
                  </a:lnTo>
                  <a:lnTo>
                    <a:pt x="380" y="548"/>
                  </a:lnTo>
                  <a:lnTo>
                    <a:pt x="370" y="544"/>
                  </a:lnTo>
                  <a:lnTo>
                    <a:pt x="360" y="538"/>
                  </a:lnTo>
                  <a:lnTo>
                    <a:pt x="356" y="534"/>
                  </a:lnTo>
                  <a:lnTo>
                    <a:pt x="352" y="528"/>
                  </a:lnTo>
                  <a:lnTo>
                    <a:pt x="358" y="514"/>
                  </a:lnTo>
                  <a:lnTo>
                    <a:pt x="362" y="502"/>
                  </a:lnTo>
                  <a:lnTo>
                    <a:pt x="362" y="488"/>
                  </a:lnTo>
                  <a:lnTo>
                    <a:pt x="358" y="448"/>
                  </a:lnTo>
                  <a:lnTo>
                    <a:pt x="360" y="452"/>
                  </a:lnTo>
                  <a:lnTo>
                    <a:pt x="364" y="464"/>
                  </a:lnTo>
                  <a:lnTo>
                    <a:pt x="368" y="472"/>
                  </a:lnTo>
                  <a:lnTo>
                    <a:pt x="372" y="478"/>
                  </a:lnTo>
                  <a:lnTo>
                    <a:pt x="374" y="482"/>
                  </a:lnTo>
                  <a:lnTo>
                    <a:pt x="376" y="490"/>
                  </a:lnTo>
                  <a:lnTo>
                    <a:pt x="374" y="498"/>
                  </a:lnTo>
                  <a:lnTo>
                    <a:pt x="372" y="504"/>
                  </a:lnTo>
                  <a:lnTo>
                    <a:pt x="372" y="508"/>
                  </a:lnTo>
                  <a:lnTo>
                    <a:pt x="374" y="516"/>
                  </a:lnTo>
                  <a:lnTo>
                    <a:pt x="378" y="524"/>
                  </a:lnTo>
                  <a:lnTo>
                    <a:pt x="382" y="530"/>
                  </a:lnTo>
                  <a:lnTo>
                    <a:pt x="384" y="534"/>
                  </a:lnTo>
                  <a:lnTo>
                    <a:pt x="384" y="54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Ellipse 179"/>
            <p:cNvSpPr/>
            <p:nvPr/>
          </p:nvSpPr>
          <p:spPr bwMode="auto">
            <a:xfrm>
              <a:off x="3150744" y="273473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grpSp>
        <p:nvGrpSpPr>
          <p:cNvPr id="20504" name="Gruppe 91"/>
          <p:cNvGrpSpPr>
            <a:grpSpLocks/>
          </p:cNvGrpSpPr>
          <p:nvPr/>
        </p:nvGrpSpPr>
        <p:grpSpPr bwMode="auto">
          <a:xfrm>
            <a:off x="7543800" y="2808288"/>
            <a:ext cx="685800" cy="914400"/>
            <a:chOff x="7506236" y="2690763"/>
            <a:chExt cx="697964" cy="1144377"/>
          </a:xfrm>
        </p:grpSpPr>
        <p:sp>
          <p:nvSpPr>
            <p:cNvPr id="116" name="Ellipse 82"/>
            <p:cNvSpPr/>
            <p:nvPr/>
          </p:nvSpPr>
          <p:spPr bwMode="auto">
            <a:xfrm rot="2798875">
              <a:off x="7747956" y="360680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35" name="Ellipse 83"/>
            <p:cNvSpPr/>
            <p:nvPr/>
          </p:nvSpPr>
          <p:spPr bwMode="auto">
            <a:xfrm>
              <a:off x="7506236" y="3406019"/>
              <a:ext cx="387233" cy="21166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nvGrpSpPr>
            <p:cNvPr id="20512" name="Gruppe 84"/>
            <p:cNvGrpSpPr>
              <a:grpSpLocks/>
            </p:cNvGrpSpPr>
            <p:nvPr/>
          </p:nvGrpSpPr>
          <p:grpSpPr bwMode="auto">
            <a:xfrm flipH="1">
              <a:off x="7594497" y="2690805"/>
              <a:ext cx="609620" cy="982730"/>
              <a:chOff x="8332788" y="6677025"/>
              <a:chExt cx="2012950" cy="2838450"/>
            </a:xfrm>
          </p:grpSpPr>
          <p:sp>
            <p:nvSpPr>
              <p:cNvPr id="20513" name="Freeform 36"/>
              <p:cNvSpPr>
                <a:spLocks/>
              </p:cNvSpPr>
              <p:nvPr/>
            </p:nvSpPr>
            <p:spPr bwMode="auto">
              <a:xfrm>
                <a:off x="9513888" y="8458200"/>
                <a:ext cx="34925" cy="12700"/>
              </a:xfrm>
              <a:custGeom>
                <a:avLst/>
                <a:gdLst>
                  <a:gd name="T0" fmla="*/ 2147483647 w 22"/>
                  <a:gd name="T1" fmla="*/ 2147483647 h 8"/>
                  <a:gd name="T2" fmla="*/ 2147483647 w 22"/>
                  <a:gd name="T3" fmla="*/ 0 h 8"/>
                  <a:gd name="T4" fmla="*/ 0 w 22"/>
                  <a:gd name="T5" fmla="*/ 2147483647 h 8"/>
                  <a:gd name="T6" fmla="*/ 0 w 22"/>
                  <a:gd name="T7" fmla="*/ 2147483647 h 8"/>
                  <a:gd name="T8" fmla="*/ 2147483647 w 22"/>
                  <a:gd name="T9" fmla="*/ 2147483647 h 8"/>
                  <a:gd name="T10" fmla="*/ 2147483647 w 22"/>
                  <a:gd name="T11" fmla="*/ 2147483647 h 8"/>
                  <a:gd name="T12" fmla="*/ 0 60000 65536"/>
                  <a:gd name="T13" fmla="*/ 0 60000 65536"/>
                  <a:gd name="T14" fmla="*/ 0 60000 65536"/>
                  <a:gd name="T15" fmla="*/ 0 60000 65536"/>
                  <a:gd name="T16" fmla="*/ 0 60000 65536"/>
                  <a:gd name="T17" fmla="*/ 0 60000 65536"/>
                  <a:gd name="T18" fmla="*/ 0 w 22"/>
                  <a:gd name="T19" fmla="*/ 0 h 8"/>
                  <a:gd name="T20" fmla="*/ 22 w 2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2" h="8">
                    <a:moveTo>
                      <a:pt x="10" y="8"/>
                    </a:moveTo>
                    <a:lnTo>
                      <a:pt x="22" y="0"/>
                    </a:lnTo>
                    <a:lnTo>
                      <a:pt x="0" y="6"/>
                    </a:lnTo>
                    <a:lnTo>
                      <a:pt x="1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14" name="Freeform 37"/>
              <p:cNvSpPr>
                <a:spLocks noEditPoints="1"/>
              </p:cNvSpPr>
              <p:nvPr/>
            </p:nvSpPr>
            <p:spPr bwMode="auto">
              <a:xfrm>
                <a:off x="8332788" y="6677025"/>
                <a:ext cx="2012950" cy="2838450"/>
              </a:xfrm>
              <a:custGeom>
                <a:avLst/>
                <a:gdLst>
                  <a:gd name="T0" fmla="*/ 2147483647 w 1268"/>
                  <a:gd name="T1" fmla="*/ 2147483647 h 1788"/>
                  <a:gd name="T2" fmla="*/ 2147483647 w 1268"/>
                  <a:gd name="T3" fmla="*/ 2147483647 h 1788"/>
                  <a:gd name="T4" fmla="*/ 2147483647 w 1268"/>
                  <a:gd name="T5" fmla="*/ 2147483647 h 1788"/>
                  <a:gd name="T6" fmla="*/ 2147483647 w 1268"/>
                  <a:gd name="T7" fmla="*/ 2147483647 h 1788"/>
                  <a:gd name="T8" fmla="*/ 2147483647 w 1268"/>
                  <a:gd name="T9" fmla="*/ 2147483647 h 1788"/>
                  <a:gd name="T10" fmla="*/ 2147483647 w 1268"/>
                  <a:gd name="T11" fmla="*/ 2147483647 h 1788"/>
                  <a:gd name="T12" fmla="*/ 2147483647 w 1268"/>
                  <a:gd name="T13" fmla="*/ 0 h 1788"/>
                  <a:gd name="T14" fmla="*/ 2147483647 w 1268"/>
                  <a:gd name="T15" fmla="*/ 2147483647 h 1788"/>
                  <a:gd name="T16" fmla="*/ 2147483647 w 1268"/>
                  <a:gd name="T17" fmla="*/ 2147483647 h 1788"/>
                  <a:gd name="T18" fmla="*/ 2147483647 w 1268"/>
                  <a:gd name="T19" fmla="*/ 2147483647 h 1788"/>
                  <a:gd name="T20" fmla="*/ 2147483647 w 1268"/>
                  <a:gd name="T21" fmla="*/ 2147483647 h 1788"/>
                  <a:gd name="T22" fmla="*/ 2147483647 w 1268"/>
                  <a:gd name="T23" fmla="*/ 2147483647 h 1788"/>
                  <a:gd name="T24" fmla="*/ 2147483647 w 1268"/>
                  <a:gd name="T25" fmla="*/ 2147483647 h 1788"/>
                  <a:gd name="T26" fmla="*/ 2147483647 w 1268"/>
                  <a:gd name="T27" fmla="*/ 2147483647 h 1788"/>
                  <a:gd name="T28" fmla="*/ 2147483647 w 1268"/>
                  <a:gd name="T29" fmla="*/ 2147483647 h 1788"/>
                  <a:gd name="T30" fmla="*/ 2147483647 w 1268"/>
                  <a:gd name="T31" fmla="*/ 2147483647 h 1788"/>
                  <a:gd name="T32" fmla="*/ 2147483647 w 1268"/>
                  <a:gd name="T33" fmla="*/ 2147483647 h 1788"/>
                  <a:gd name="T34" fmla="*/ 2147483647 w 1268"/>
                  <a:gd name="T35" fmla="*/ 2147483647 h 1788"/>
                  <a:gd name="T36" fmla="*/ 2147483647 w 1268"/>
                  <a:gd name="T37" fmla="*/ 2147483647 h 1788"/>
                  <a:gd name="T38" fmla="*/ 2147483647 w 1268"/>
                  <a:gd name="T39" fmla="*/ 2147483647 h 1788"/>
                  <a:gd name="T40" fmla="*/ 2147483647 w 1268"/>
                  <a:gd name="T41" fmla="*/ 2147483647 h 1788"/>
                  <a:gd name="T42" fmla="*/ 2147483647 w 1268"/>
                  <a:gd name="T43" fmla="*/ 2147483647 h 1788"/>
                  <a:gd name="T44" fmla="*/ 2147483647 w 1268"/>
                  <a:gd name="T45" fmla="*/ 2147483647 h 1788"/>
                  <a:gd name="T46" fmla="*/ 2147483647 w 1268"/>
                  <a:gd name="T47" fmla="*/ 2147483647 h 1788"/>
                  <a:gd name="T48" fmla="*/ 2147483647 w 1268"/>
                  <a:gd name="T49" fmla="*/ 2147483647 h 1788"/>
                  <a:gd name="T50" fmla="*/ 2147483647 w 1268"/>
                  <a:gd name="T51" fmla="*/ 2147483647 h 1788"/>
                  <a:gd name="T52" fmla="*/ 2147483647 w 1268"/>
                  <a:gd name="T53" fmla="*/ 2147483647 h 1788"/>
                  <a:gd name="T54" fmla="*/ 2147483647 w 1268"/>
                  <a:gd name="T55" fmla="*/ 2147483647 h 1788"/>
                  <a:gd name="T56" fmla="*/ 2147483647 w 1268"/>
                  <a:gd name="T57" fmla="*/ 2147483647 h 1788"/>
                  <a:gd name="T58" fmla="*/ 2147483647 w 1268"/>
                  <a:gd name="T59" fmla="*/ 2147483647 h 1788"/>
                  <a:gd name="T60" fmla="*/ 2147483647 w 1268"/>
                  <a:gd name="T61" fmla="*/ 2147483647 h 1788"/>
                  <a:gd name="T62" fmla="*/ 2147483647 w 1268"/>
                  <a:gd name="T63" fmla="*/ 2147483647 h 1788"/>
                  <a:gd name="T64" fmla="*/ 2147483647 w 1268"/>
                  <a:gd name="T65" fmla="*/ 2147483647 h 1788"/>
                  <a:gd name="T66" fmla="*/ 2147483647 w 1268"/>
                  <a:gd name="T67" fmla="*/ 2147483647 h 1788"/>
                  <a:gd name="T68" fmla="*/ 2147483647 w 1268"/>
                  <a:gd name="T69" fmla="*/ 2147483647 h 1788"/>
                  <a:gd name="T70" fmla="*/ 2147483647 w 1268"/>
                  <a:gd name="T71" fmla="*/ 2147483647 h 1788"/>
                  <a:gd name="T72" fmla="*/ 2147483647 w 1268"/>
                  <a:gd name="T73" fmla="*/ 2147483647 h 1788"/>
                  <a:gd name="T74" fmla="*/ 2147483647 w 1268"/>
                  <a:gd name="T75" fmla="*/ 2147483647 h 1788"/>
                  <a:gd name="T76" fmla="*/ 2147483647 w 1268"/>
                  <a:gd name="T77" fmla="*/ 2147483647 h 1788"/>
                  <a:gd name="T78" fmla="*/ 2147483647 w 1268"/>
                  <a:gd name="T79" fmla="*/ 2147483647 h 1788"/>
                  <a:gd name="T80" fmla="*/ 2147483647 w 1268"/>
                  <a:gd name="T81" fmla="*/ 2147483647 h 1788"/>
                  <a:gd name="T82" fmla="*/ 2147483647 w 1268"/>
                  <a:gd name="T83" fmla="*/ 2147483647 h 1788"/>
                  <a:gd name="T84" fmla="*/ 2147483647 w 1268"/>
                  <a:gd name="T85" fmla="*/ 2147483647 h 1788"/>
                  <a:gd name="T86" fmla="*/ 2147483647 w 1268"/>
                  <a:gd name="T87" fmla="*/ 2147483647 h 1788"/>
                  <a:gd name="T88" fmla="*/ 2147483647 w 1268"/>
                  <a:gd name="T89" fmla="*/ 2147483647 h 1788"/>
                  <a:gd name="T90" fmla="*/ 2147483647 w 1268"/>
                  <a:gd name="T91" fmla="*/ 2147483647 h 1788"/>
                  <a:gd name="T92" fmla="*/ 2147483647 w 1268"/>
                  <a:gd name="T93" fmla="*/ 2147483647 h 1788"/>
                  <a:gd name="T94" fmla="*/ 2147483647 w 1268"/>
                  <a:gd name="T95" fmla="*/ 2147483647 h 1788"/>
                  <a:gd name="T96" fmla="*/ 2147483647 w 1268"/>
                  <a:gd name="T97" fmla="*/ 2147483647 h 1788"/>
                  <a:gd name="T98" fmla="*/ 2147483647 w 1268"/>
                  <a:gd name="T99" fmla="*/ 2147483647 h 1788"/>
                  <a:gd name="T100" fmla="*/ 2147483647 w 1268"/>
                  <a:gd name="T101" fmla="*/ 2147483647 h 1788"/>
                  <a:gd name="T102" fmla="*/ 2147483647 w 1268"/>
                  <a:gd name="T103" fmla="*/ 2147483647 h 1788"/>
                  <a:gd name="T104" fmla="*/ 2147483647 w 1268"/>
                  <a:gd name="T105" fmla="*/ 2147483647 h 1788"/>
                  <a:gd name="T106" fmla="*/ 2147483647 w 1268"/>
                  <a:gd name="T107" fmla="*/ 2147483647 h 1788"/>
                  <a:gd name="T108" fmla="*/ 2147483647 w 1268"/>
                  <a:gd name="T109" fmla="*/ 2147483647 h 1788"/>
                  <a:gd name="T110" fmla="*/ 2147483647 w 1268"/>
                  <a:gd name="T111" fmla="*/ 2147483647 h 1788"/>
                  <a:gd name="T112" fmla="*/ 2147483647 w 1268"/>
                  <a:gd name="T113" fmla="*/ 2147483647 h 1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8"/>
                  <a:gd name="T172" fmla="*/ 0 h 1788"/>
                  <a:gd name="T173" fmla="*/ 1268 w 1268"/>
                  <a:gd name="T174" fmla="*/ 1788 h 1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8" h="1788">
                    <a:moveTo>
                      <a:pt x="1262" y="842"/>
                    </a:moveTo>
                    <a:lnTo>
                      <a:pt x="1262" y="842"/>
                    </a:lnTo>
                    <a:lnTo>
                      <a:pt x="1264" y="830"/>
                    </a:lnTo>
                    <a:lnTo>
                      <a:pt x="1268" y="800"/>
                    </a:lnTo>
                    <a:lnTo>
                      <a:pt x="1268" y="780"/>
                    </a:lnTo>
                    <a:lnTo>
                      <a:pt x="1268" y="756"/>
                    </a:lnTo>
                    <a:lnTo>
                      <a:pt x="1264" y="730"/>
                    </a:lnTo>
                    <a:lnTo>
                      <a:pt x="1258" y="702"/>
                    </a:lnTo>
                    <a:lnTo>
                      <a:pt x="1252" y="682"/>
                    </a:lnTo>
                    <a:lnTo>
                      <a:pt x="1244" y="662"/>
                    </a:lnTo>
                    <a:lnTo>
                      <a:pt x="1234" y="644"/>
                    </a:lnTo>
                    <a:lnTo>
                      <a:pt x="1224" y="626"/>
                    </a:lnTo>
                    <a:lnTo>
                      <a:pt x="1212" y="610"/>
                    </a:lnTo>
                    <a:lnTo>
                      <a:pt x="1200" y="594"/>
                    </a:lnTo>
                    <a:lnTo>
                      <a:pt x="1184" y="578"/>
                    </a:lnTo>
                    <a:lnTo>
                      <a:pt x="1168" y="566"/>
                    </a:lnTo>
                    <a:lnTo>
                      <a:pt x="1200" y="544"/>
                    </a:lnTo>
                    <a:lnTo>
                      <a:pt x="862" y="476"/>
                    </a:lnTo>
                    <a:lnTo>
                      <a:pt x="816" y="464"/>
                    </a:lnTo>
                    <a:lnTo>
                      <a:pt x="760" y="450"/>
                    </a:lnTo>
                    <a:lnTo>
                      <a:pt x="730" y="444"/>
                    </a:lnTo>
                    <a:lnTo>
                      <a:pt x="700" y="438"/>
                    </a:lnTo>
                    <a:lnTo>
                      <a:pt x="672" y="436"/>
                    </a:lnTo>
                    <a:lnTo>
                      <a:pt x="644" y="434"/>
                    </a:lnTo>
                    <a:lnTo>
                      <a:pt x="604" y="436"/>
                    </a:lnTo>
                    <a:lnTo>
                      <a:pt x="566" y="438"/>
                    </a:lnTo>
                    <a:lnTo>
                      <a:pt x="504" y="442"/>
                    </a:lnTo>
                    <a:lnTo>
                      <a:pt x="558" y="182"/>
                    </a:lnTo>
                    <a:lnTo>
                      <a:pt x="562" y="164"/>
                    </a:lnTo>
                    <a:lnTo>
                      <a:pt x="564" y="154"/>
                    </a:lnTo>
                    <a:lnTo>
                      <a:pt x="562" y="146"/>
                    </a:lnTo>
                    <a:lnTo>
                      <a:pt x="560" y="140"/>
                    </a:lnTo>
                    <a:lnTo>
                      <a:pt x="552" y="122"/>
                    </a:lnTo>
                    <a:lnTo>
                      <a:pt x="536" y="96"/>
                    </a:lnTo>
                    <a:lnTo>
                      <a:pt x="526" y="82"/>
                    </a:lnTo>
                    <a:lnTo>
                      <a:pt x="508" y="66"/>
                    </a:lnTo>
                    <a:lnTo>
                      <a:pt x="488" y="52"/>
                    </a:lnTo>
                    <a:lnTo>
                      <a:pt x="472" y="42"/>
                    </a:lnTo>
                    <a:lnTo>
                      <a:pt x="462" y="40"/>
                    </a:lnTo>
                    <a:lnTo>
                      <a:pt x="458" y="38"/>
                    </a:lnTo>
                    <a:lnTo>
                      <a:pt x="458" y="40"/>
                    </a:lnTo>
                    <a:lnTo>
                      <a:pt x="442" y="38"/>
                    </a:lnTo>
                    <a:lnTo>
                      <a:pt x="434" y="40"/>
                    </a:lnTo>
                    <a:lnTo>
                      <a:pt x="422" y="30"/>
                    </a:lnTo>
                    <a:lnTo>
                      <a:pt x="408" y="20"/>
                    </a:lnTo>
                    <a:lnTo>
                      <a:pt x="392" y="12"/>
                    </a:lnTo>
                    <a:lnTo>
                      <a:pt x="338" y="0"/>
                    </a:lnTo>
                    <a:lnTo>
                      <a:pt x="330" y="0"/>
                    </a:lnTo>
                    <a:lnTo>
                      <a:pt x="322" y="2"/>
                    </a:lnTo>
                    <a:lnTo>
                      <a:pt x="312" y="6"/>
                    </a:lnTo>
                    <a:lnTo>
                      <a:pt x="310" y="10"/>
                    </a:lnTo>
                    <a:lnTo>
                      <a:pt x="308" y="12"/>
                    </a:lnTo>
                    <a:lnTo>
                      <a:pt x="308" y="16"/>
                    </a:lnTo>
                    <a:lnTo>
                      <a:pt x="310" y="20"/>
                    </a:lnTo>
                    <a:lnTo>
                      <a:pt x="312" y="22"/>
                    </a:lnTo>
                    <a:lnTo>
                      <a:pt x="334" y="24"/>
                    </a:lnTo>
                    <a:lnTo>
                      <a:pt x="332" y="26"/>
                    </a:lnTo>
                    <a:lnTo>
                      <a:pt x="310" y="26"/>
                    </a:lnTo>
                    <a:lnTo>
                      <a:pt x="282" y="38"/>
                    </a:lnTo>
                    <a:lnTo>
                      <a:pt x="280" y="38"/>
                    </a:lnTo>
                    <a:lnTo>
                      <a:pt x="274" y="42"/>
                    </a:lnTo>
                    <a:lnTo>
                      <a:pt x="272" y="44"/>
                    </a:lnTo>
                    <a:lnTo>
                      <a:pt x="272" y="48"/>
                    </a:lnTo>
                    <a:lnTo>
                      <a:pt x="274" y="52"/>
                    </a:lnTo>
                    <a:lnTo>
                      <a:pt x="280" y="56"/>
                    </a:lnTo>
                    <a:lnTo>
                      <a:pt x="298" y="52"/>
                    </a:lnTo>
                    <a:lnTo>
                      <a:pt x="298" y="54"/>
                    </a:lnTo>
                    <a:lnTo>
                      <a:pt x="262" y="66"/>
                    </a:lnTo>
                    <a:lnTo>
                      <a:pt x="258" y="68"/>
                    </a:lnTo>
                    <a:lnTo>
                      <a:pt x="256" y="72"/>
                    </a:lnTo>
                    <a:lnTo>
                      <a:pt x="256" y="76"/>
                    </a:lnTo>
                    <a:lnTo>
                      <a:pt x="260" y="82"/>
                    </a:lnTo>
                    <a:lnTo>
                      <a:pt x="264" y="86"/>
                    </a:lnTo>
                    <a:lnTo>
                      <a:pt x="270" y="88"/>
                    </a:lnTo>
                    <a:lnTo>
                      <a:pt x="314" y="82"/>
                    </a:lnTo>
                    <a:lnTo>
                      <a:pt x="316" y="84"/>
                    </a:lnTo>
                    <a:lnTo>
                      <a:pt x="276" y="98"/>
                    </a:lnTo>
                    <a:lnTo>
                      <a:pt x="272" y="102"/>
                    </a:lnTo>
                    <a:lnTo>
                      <a:pt x="268" y="108"/>
                    </a:lnTo>
                    <a:lnTo>
                      <a:pt x="270" y="116"/>
                    </a:lnTo>
                    <a:lnTo>
                      <a:pt x="272" y="118"/>
                    </a:lnTo>
                    <a:lnTo>
                      <a:pt x="276" y="122"/>
                    </a:lnTo>
                    <a:lnTo>
                      <a:pt x="284" y="124"/>
                    </a:lnTo>
                    <a:lnTo>
                      <a:pt x="292" y="122"/>
                    </a:lnTo>
                    <a:lnTo>
                      <a:pt x="298" y="122"/>
                    </a:lnTo>
                    <a:lnTo>
                      <a:pt x="330" y="112"/>
                    </a:lnTo>
                    <a:lnTo>
                      <a:pt x="344" y="116"/>
                    </a:lnTo>
                    <a:lnTo>
                      <a:pt x="354" y="120"/>
                    </a:lnTo>
                    <a:lnTo>
                      <a:pt x="358" y="124"/>
                    </a:lnTo>
                    <a:lnTo>
                      <a:pt x="362" y="128"/>
                    </a:lnTo>
                    <a:lnTo>
                      <a:pt x="350" y="132"/>
                    </a:lnTo>
                    <a:lnTo>
                      <a:pt x="338" y="136"/>
                    </a:lnTo>
                    <a:lnTo>
                      <a:pt x="328" y="142"/>
                    </a:lnTo>
                    <a:lnTo>
                      <a:pt x="324" y="146"/>
                    </a:lnTo>
                    <a:lnTo>
                      <a:pt x="320" y="152"/>
                    </a:lnTo>
                    <a:lnTo>
                      <a:pt x="318" y="162"/>
                    </a:lnTo>
                    <a:lnTo>
                      <a:pt x="320" y="170"/>
                    </a:lnTo>
                    <a:lnTo>
                      <a:pt x="324" y="174"/>
                    </a:lnTo>
                    <a:lnTo>
                      <a:pt x="326" y="174"/>
                    </a:lnTo>
                    <a:lnTo>
                      <a:pt x="330" y="174"/>
                    </a:lnTo>
                    <a:lnTo>
                      <a:pt x="332" y="170"/>
                    </a:lnTo>
                    <a:lnTo>
                      <a:pt x="340" y="166"/>
                    </a:lnTo>
                    <a:lnTo>
                      <a:pt x="354" y="162"/>
                    </a:lnTo>
                    <a:lnTo>
                      <a:pt x="368" y="158"/>
                    </a:lnTo>
                    <a:lnTo>
                      <a:pt x="380" y="156"/>
                    </a:lnTo>
                    <a:lnTo>
                      <a:pt x="418" y="126"/>
                    </a:lnTo>
                    <a:lnTo>
                      <a:pt x="424" y="184"/>
                    </a:lnTo>
                    <a:lnTo>
                      <a:pt x="394" y="342"/>
                    </a:lnTo>
                    <a:lnTo>
                      <a:pt x="384" y="354"/>
                    </a:lnTo>
                    <a:lnTo>
                      <a:pt x="362" y="386"/>
                    </a:lnTo>
                    <a:lnTo>
                      <a:pt x="350" y="406"/>
                    </a:lnTo>
                    <a:lnTo>
                      <a:pt x="338" y="426"/>
                    </a:lnTo>
                    <a:lnTo>
                      <a:pt x="328" y="448"/>
                    </a:lnTo>
                    <a:lnTo>
                      <a:pt x="322" y="468"/>
                    </a:lnTo>
                    <a:lnTo>
                      <a:pt x="316" y="506"/>
                    </a:lnTo>
                    <a:lnTo>
                      <a:pt x="312" y="534"/>
                    </a:lnTo>
                    <a:lnTo>
                      <a:pt x="310" y="560"/>
                    </a:lnTo>
                    <a:lnTo>
                      <a:pt x="304" y="578"/>
                    </a:lnTo>
                    <a:lnTo>
                      <a:pt x="296" y="596"/>
                    </a:lnTo>
                    <a:lnTo>
                      <a:pt x="290" y="620"/>
                    </a:lnTo>
                    <a:lnTo>
                      <a:pt x="270" y="612"/>
                    </a:lnTo>
                    <a:lnTo>
                      <a:pt x="258" y="606"/>
                    </a:lnTo>
                    <a:lnTo>
                      <a:pt x="246" y="594"/>
                    </a:lnTo>
                    <a:lnTo>
                      <a:pt x="230" y="584"/>
                    </a:lnTo>
                    <a:lnTo>
                      <a:pt x="214" y="574"/>
                    </a:lnTo>
                    <a:lnTo>
                      <a:pt x="196" y="566"/>
                    </a:lnTo>
                    <a:lnTo>
                      <a:pt x="176" y="560"/>
                    </a:lnTo>
                    <a:lnTo>
                      <a:pt x="156" y="556"/>
                    </a:lnTo>
                    <a:lnTo>
                      <a:pt x="136" y="554"/>
                    </a:lnTo>
                    <a:lnTo>
                      <a:pt x="116" y="556"/>
                    </a:lnTo>
                    <a:lnTo>
                      <a:pt x="108" y="558"/>
                    </a:lnTo>
                    <a:lnTo>
                      <a:pt x="98" y="564"/>
                    </a:lnTo>
                    <a:lnTo>
                      <a:pt x="88" y="568"/>
                    </a:lnTo>
                    <a:lnTo>
                      <a:pt x="80" y="576"/>
                    </a:lnTo>
                    <a:lnTo>
                      <a:pt x="64" y="594"/>
                    </a:lnTo>
                    <a:lnTo>
                      <a:pt x="48" y="616"/>
                    </a:lnTo>
                    <a:lnTo>
                      <a:pt x="34" y="638"/>
                    </a:lnTo>
                    <a:lnTo>
                      <a:pt x="22" y="662"/>
                    </a:lnTo>
                    <a:lnTo>
                      <a:pt x="12" y="684"/>
                    </a:lnTo>
                    <a:lnTo>
                      <a:pt x="4" y="706"/>
                    </a:lnTo>
                    <a:lnTo>
                      <a:pt x="0" y="724"/>
                    </a:lnTo>
                    <a:lnTo>
                      <a:pt x="0" y="740"/>
                    </a:lnTo>
                    <a:lnTo>
                      <a:pt x="2" y="752"/>
                    </a:lnTo>
                    <a:lnTo>
                      <a:pt x="4" y="764"/>
                    </a:lnTo>
                    <a:lnTo>
                      <a:pt x="8" y="772"/>
                    </a:lnTo>
                    <a:lnTo>
                      <a:pt x="12" y="778"/>
                    </a:lnTo>
                    <a:lnTo>
                      <a:pt x="16" y="784"/>
                    </a:lnTo>
                    <a:lnTo>
                      <a:pt x="18" y="780"/>
                    </a:lnTo>
                    <a:lnTo>
                      <a:pt x="24" y="778"/>
                    </a:lnTo>
                    <a:lnTo>
                      <a:pt x="30" y="778"/>
                    </a:lnTo>
                    <a:lnTo>
                      <a:pt x="38" y="780"/>
                    </a:lnTo>
                    <a:lnTo>
                      <a:pt x="46" y="784"/>
                    </a:lnTo>
                    <a:lnTo>
                      <a:pt x="62" y="800"/>
                    </a:lnTo>
                    <a:lnTo>
                      <a:pt x="76" y="814"/>
                    </a:lnTo>
                    <a:lnTo>
                      <a:pt x="86" y="822"/>
                    </a:lnTo>
                    <a:lnTo>
                      <a:pt x="92" y="826"/>
                    </a:lnTo>
                    <a:lnTo>
                      <a:pt x="98" y="826"/>
                    </a:lnTo>
                    <a:lnTo>
                      <a:pt x="104" y="826"/>
                    </a:lnTo>
                    <a:lnTo>
                      <a:pt x="110" y="832"/>
                    </a:lnTo>
                    <a:lnTo>
                      <a:pt x="116" y="838"/>
                    </a:lnTo>
                    <a:lnTo>
                      <a:pt x="128" y="858"/>
                    </a:lnTo>
                    <a:lnTo>
                      <a:pt x="138" y="876"/>
                    </a:lnTo>
                    <a:lnTo>
                      <a:pt x="144" y="884"/>
                    </a:lnTo>
                    <a:lnTo>
                      <a:pt x="148" y="886"/>
                    </a:lnTo>
                    <a:lnTo>
                      <a:pt x="154" y="884"/>
                    </a:lnTo>
                    <a:lnTo>
                      <a:pt x="160" y="880"/>
                    </a:lnTo>
                    <a:lnTo>
                      <a:pt x="166" y="872"/>
                    </a:lnTo>
                    <a:lnTo>
                      <a:pt x="172" y="860"/>
                    </a:lnTo>
                    <a:lnTo>
                      <a:pt x="174" y="860"/>
                    </a:lnTo>
                    <a:lnTo>
                      <a:pt x="178" y="862"/>
                    </a:lnTo>
                    <a:lnTo>
                      <a:pt x="184" y="866"/>
                    </a:lnTo>
                    <a:lnTo>
                      <a:pt x="188" y="874"/>
                    </a:lnTo>
                    <a:lnTo>
                      <a:pt x="194" y="874"/>
                    </a:lnTo>
                    <a:lnTo>
                      <a:pt x="200" y="872"/>
                    </a:lnTo>
                    <a:lnTo>
                      <a:pt x="206" y="868"/>
                    </a:lnTo>
                    <a:lnTo>
                      <a:pt x="208" y="874"/>
                    </a:lnTo>
                    <a:lnTo>
                      <a:pt x="210" y="876"/>
                    </a:lnTo>
                    <a:lnTo>
                      <a:pt x="216" y="878"/>
                    </a:lnTo>
                    <a:lnTo>
                      <a:pt x="222" y="876"/>
                    </a:lnTo>
                    <a:lnTo>
                      <a:pt x="228" y="874"/>
                    </a:lnTo>
                    <a:lnTo>
                      <a:pt x="234" y="878"/>
                    </a:lnTo>
                    <a:lnTo>
                      <a:pt x="244" y="882"/>
                    </a:lnTo>
                    <a:lnTo>
                      <a:pt x="252" y="886"/>
                    </a:lnTo>
                    <a:lnTo>
                      <a:pt x="262" y="888"/>
                    </a:lnTo>
                    <a:lnTo>
                      <a:pt x="268" y="884"/>
                    </a:lnTo>
                    <a:lnTo>
                      <a:pt x="274" y="880"/>
                    </a:lnTo>
                    <a:lnTo>
                      <a:pt x="280" y="872"/>
                    </a:lnTo>
                    <a:lnTo>
                      <a:pt x="298" y="824"/>
                    </a:lnTo>
                    <a:lnTo>
                      <a:pt x="316" y="820"/>
                    </a:lnTo>
                    <a:lnTo>
                      <a:pt x="332" y="858"/>
                    </a:lnTo>
                    <a:lnTo>
                      <a:pt x="350" y="892"/>
                    </a:lnTo>
                    <a:lnTo>
                      <a:pt x="370" y="926"/>
                    </a:lnTo>
                    <a:lnTo>
                      <a:pt x="372" y="948"/>
                    </a:lnTo>
                    <a:lnTo>
                      <a:pt x="378" y="970"/>
                    </a:lnTo>
                    <a:lnTo>
                      <a:pt x="386" y="996"/>
                    </a:lnTo>
                    <a:lnTo>
                      <a:pt x="398" y="1026"/>
                    </a:lnTo>
                    <a:lnTo>
                      <a:pt x="406" y="1040"/>
                    </a:lnTo>
                    <a:lnTo>
                      <a:pt x="414" y="1054"/>
                    </a:lnTo>
                    <a:lnTo>
                      <a:pt x="424" y="1070"/>
                    </a:lnTo>
                    <a:lnTo>
                      <a:pt x="436" y="1082"/>
                    </a:lnTo>
                    <a:lnTo>
                      <a:pt x="450" y="1094"/>
                    </a:lnTo>
                    <a:lnTo>
                      <a:pt x="464" y="1106"/>
                    </a:lnTo>
                    <a:lnTo>
                      <a:pt x="498" y="1130"/>
                    </a:lnTo>
                    <a:lnTo>
                      <a:pt x="500" y="1132"/>
                    </a:lnTo>
                    <a:lnTo>
                      <a:pt x="494" y="1128"/>
                    </a:lnTo>
                    <a:lnTo>
                      <a:pt x="464" y="1108"/>
                    </a:lnTo>
                    <a:lnTo>
                      <a:pt x="506" y="1266"/>
                    </a:lnTo>
                    <a:lnTo>
                      <a:pt x="504" y="1270"/>
                    </a:lnTo>
                    <a:lnTo>
                      <a:pt x="500" y="1276"/>
                    </a:lnTo>
                    <a:lnTo>
                      <a:pt x="498" y="1286"/>
                    </a:lnTo>
                    <a:lnTo>
                      <a:pt x="496" y="1298"/>
                    </a:lnTo>
                    <a:lnTo>
                      <a:pt x="496" y="1314"/>
                    </a:lnTo>
                    <a:lnTo>
                      <a:pt x="498" y="1332"/>
                    </a:lnTo>
                    <a:lnTo>
                      <a:pt x="502" y="1356"/>
                    </a:lnTo>
                    <a:lnTo>
                      <a:pt x="536" y="1492"/>
                    </a:lnTo>
                    <a:lnTo>
                      <a:pt x="550" y="1558"/>
                    </a:lnTo>
                    <a:lnTo>
                      <a:pt x="554" y="1580"/>
                    </a:lnTo>
                    <a:lnTo>
                      <a:pt x="554" y="1594"/>
                    </a:lnTo>
                    <a:lnTo>
                      <a:pt x="540" y="1644"/>
                    </a:lnTo>
                    <a:lnTo>
                      <a:pt x="474" y="1644"/>
                    </a:lnTo>
                    <a:lnTo>
                      <a:pt x="466" y="1648"/>
                    </a:lnTo>
                    <a:lnTo>
                      <a:pt x="448" y="1658"/>
                    </a:lnTo>
                    <a:lnTo>
                      <a:pt x="440" y="1664"/>
                    </a:lnTo>
                    <a:lnTo>
                      <a:pt x="434" y="1670"/>
                    </a:lnTo>
                    <a:lnTo>
                      <a:pt x="432" y="1680"/>
                    </a:lnTo>
                    <a:lnTo>
                      <a:pt x="432" y="1684"/>
                    </a:lnTo>
                    <a:lnTo>
                      <a:pt x="434" y="1688"/>
                    </a:lnTo>
                    <a:lnTo>
                      <a:pt x="440" y="1698"/>
                    </a:lnTo>
                    <a:lnTo>
                      <a:pt x="436" y="1690"/>
                    </a:lnTo>
                    <a:lnTo>
                      <a:pt x="432" y="1694"/>
                    </a:lnTo>
                    <a:lnTo>
                      <a:pt x="422" y="1708"/>
                    </a:lnTo>
                    <a:lnTo>
                      <a:pt x="420" y="1716"/>
                    </a:lnTo>
                    <a:lnTo>
                      <a:pt x="418" y="1726"/>
                    </a:lnTo>
                    <a:lnTo>
                      <a:pt x="420" y="1738"/>
                    </a:lnTo>
                    <a:lnTo>
                      <a:pt x="426" y="1750"/>
                    </a:lnTo>
                    <a:lnTo>
                      <a:pt x="440" y="1768"/>
                    </a:lnTo>
                    <a:lnTo>
                      <a:pt x="452" y="1780"/>
                    </a:lnTo>
                    <a:lnTo>
                      <a:pt x="462" y="1788"/>
                    </a:lnTo>
                    <a:lnTo>
                      <a:pt x="462" y="1718"/>
                    </a:lnTo>
                    <a:lnTo>
                      <a:pt x="564" y="1718"/>
                    </a:lnTo>
                    <a:lnTo>
                      <a:pt x="568" y="1716"/>
                    </a:lnTo>
                    <a:lnTo>
                      <a:pt x="576" y="1708"/>
                    </a:lnTo>
                    <a:lnTo>
                      <a:pt x="588" y="1696"/>
                    </a:lnTo>
                    <a:lnTo>
                      <a:pt x="592" y="1688"/>
                    </a:lnTo>
                    <a:lnTo>
                      <a:pt x="596" y="1678"/>
                    </a:lnTo>
                    <a:lnTo>
                      <a:pt x="604" y="1632"/>
                    </a:lnTo>
                    <a:lnTo>
                      <a:pt x="616" y="1560"/>
                    </a:lnTo>
                    <a:lnTo>
                      <a:pt x="628" y="1464"/>
                    </a:lnTo>
                    <a:lnTo>
                      <a:pt x="630" y="1440"/>
                    </a:lnTo>
                    <a:lnTo>
                      <a:pt x="630" y="1380"/>
                    </a:lnTo>
                    <a:lnTo>
                      <a:pt x="628" y="1346"/>
                    </a:lnTo>
                    <a:lnTo>
                      <a:pt x="624" y="1312"/>
                    </a:lnTo>
                    <a:lnTo>
                      <a:pt x="616" y="1280"/>
                    </a:lnTo>
                    <a:lnTo>
                      <a:pt x="612" y="1268"/>
                    </a:lnTo>
                    <a:lnTo>
                      <a:pt x="606" y="1256"/>
                    </a:lnTo>
                    <a:lnTo>
                      <a:pt x="614" y="1236"/>
                    </a:lnTo>
                    <a:lnTo>
                      <a:pt x="628" y="1268"/>
                    </a:lnTo>
                    <a:lnTo>
                      <a:pt x="678" y="1294"/>
                    </a:lnTo>
                    <a:lnTo>
                      <a:pt x="790" y="1354"/>
                    </a:lnTo>
                    <a:lnTo>
                      <a:pt x="850" y="1384"/>
                    </a:lnTo>
                    <a:lnTo>
                      <a:pt x="902" y="1410"/>
                    </a:lnTo>
                    <a:lnTo>
                      <a:pt x="940" y="1424"/>
                    </a:lnTo>
                    <a:lnTo>
                      <a:pt x="950" y="1426"/>
                    </a:lnTo>
                    <a:lnTo>
                      <a:pt x="952" y="1426"/>
                    </a:lnTo>
                    <a:lnTo>
                      <a:pt x="954" y="1426"/>
                    </a:lnTo>
                    <a:lnTo>
                      <a:pt x="956" y="1418"/>
                    </a:lnTo>
                    <a:lnTo>
                      <a:pt x="960" y="1410"/>
                    </a:lnTo>
                    <a:lnTo>
                      <a:pt x="978" y="1384"/>
                    </a:lnTo>
                    <a:lnTo>
                      <a:pt x="992" y="1400"/>
                    </a:lnTo>
                    <a:lnTo>
                      <a:pt x="1002" y="1414"/>
                    </a:lnTo>
                    <a:lnTo>
                      <a:pt x="1010" y="1430"/>
                    </a:lnTo>
                    <a:lnTo>
                      <a:pt x="988" y="1500"/>
                    </a:lnTo>
                    <a:lnTo>
                      <a:pt x="908" y="1584"/>
                    </a:lnTo>
                    <a:lnTo>
                      <a:pt x="926" y="1600"/>
                    </a:lnTo>
                    <a:lnTo>
                      <a:pt x="956" y="1594"/>
                    </a:lnTo>
                    <a:lnTo>
                      <a:pt x="974" y="1594"/>
                    </a:lnTo>
                    <a:lnTo>
                      <a:pt x="994" y="1590"/>
                    </a:lnTo>
                    <a:lnTo>
                      <a:pt x="1014" y="1584"/>
                    </a:lnTo>
                    <a:lnTo>
                      <a:pt x="1034" y="1576"/>
                    </a:lnTo>
                    <a:lnTo>
                      <a:pt x="1046" y="1572"/>
                    </a:lnTo>
                    <a:lnTo>
                      <a:pt x="1118" y="1484"/>
                    </a:lnTo>
                    <a:lnTo>
                      <a:pt x="1126" y="1498"/>
                    </a:lnTo>
                    <a:lnTo>
                      <a:pt x="1164" y="1442"/>
                    </a:lnTo>
                    <a:lnTo>
                      <a:pt x="1164" y="1448"/>
                    </a:lnTo>
                    <a:lnTo>
                      <a:pt x="1166" y="1460"/>
                    </a:lnTo>
                    <a:lnTo>
                      <a:pt x="1168" y="1468"/>
                    </a:lnTo>
                    <a:lnTo>
                      <a:pt x="1170" y="1474"/>
                    </a:lnTo>
                    <a:lnTo>
                      <a:pt x="1172" y="1478"/>
                    </a:lnTo>
                    <a:lnTo>
                      <a:pt x="1178" y="1478"/>
                    </a:lnTo>
                    <a:lnTo>
                      <a:pt x="1184" y="1476"/>
                    </a:lnTo>
                    <a:lnTo>
                      <a:pt x="1194" y="1470"/>
                    </a:lnTo>
                    <a:lnTo>
                      <a:pt x="1206" y="1464"/>
                    </a:lnTo>
                    <a:lnTo>
                      <a:pt x="1218" y="1454"/>
                    </a:lnTo>
                    <a:lnTo>
                      <a:pt x="1230" y="1444"/>
                    </a:lnTo>
                    <a:lnTo>
                      <a:pt x="1238" y="1430"/>
                    </a:lnTo>
                    <a:lnTo>
                      <a:pt x="1246" y="1418"/>
                    </a:lnTo>
                    <a:lnTo>
                      <a:pt x="1246" y="1410"/>
                    </a:lnTo>
                    <a:lnTo>
                      <a:pt x="1248" y="1404"/>
                    </a:lnTo>
                    <a:lnTo>
                      <a:pt x="1250" y="1394"/>
                    </a:lnTo>
                    <a:lnTo>
                      <a:pt x="1254" y="1384"/>
                    </a:lnTo>
                    <a:lnTo>
                      <a:pt x="1254" y="1370"/>
                    </a:lnTo>
                    <a:lnTo>
                      <a:pt x="1254" y="1352"/>
                    </a:lnTo>
                    <a:lnTo>
                      <a:pt x="1252" y="1332"/>
                    </a:lnTo>
                    <a:lnTo>
                      <a:pt x="1246" y="1308"/>
                    </a:lnTo>
                    <a:lnTo>
                      <a:pt x="1236" y="1282"/>
                    </a:lnTo>
                    <a:lnTo>
                      <a:pt x="1240" y="1258"/>
                    </a:lnTo>
                    <a:lnTo>
                      <a:pt x="1242" y="1238"/>
                    </a:lnTo>
                    <a:lnTo>
                      <a:pt x="1242" y="1228"/>
                    </a:lnTo>
                    <a:lnTo>
                      <a:pt x="1240" y="1218"/>
                    </a:lnTo>
                    <a:lnTo>
                      <a:pt x="1238" y="1214"/>
                    </a:lnTo>
                    <a:lnTo>
                      <a:pt x="1234" y="1210"/>
                    </a:lnTo>
                    <a:lnTo>
                      <a:pt x="1222" y="1202"/>
                    </a:lnTo>
                    <a:lnTo>
                      <a:pt x="1208" y="1196"/>
                    </a:lnTo>
                    <a:lnTo>
                      <a:pt x="1190" y="1190"/>
                    </a:lnTo>
                    <a:lnTo>
                      <a:pt x="1160" y="1184"/>
                    </a:lnTo>
                    <a:lnTo>
                      <a:pt x="1148" y="1182"/>
                    </a:lnTo>
                    <a:lnTo>
                      <a:pt x="1142" y="1178"/>
                    </a:lnTo>
                    <a:lnTo>
                      <a:pt x="1128" y="1168"/>
                    </a:lnTo>
                    <a:lnTo>
                      <a:pt x="1156" y="1150"/>
                    </a:lnTo>
                    <a:lnTo>
                      <a:pt x="1042" y="1024"/>
                    </a:lnTo>
                    <a:lnTo>
                      <a:pt x="1090" y="998"/>
                    </a:lnTo>
                    <a:lnTo>
                      <a:pt x="1122" y="980"/>
                    </a:lnTo>
                    <a:lnTo>
                      <a:pt x="1156" y="958"/>
                    </a:lnTo>
                    <a:lnTo>
                      <a:pt x="1190" y="934"/>
                    </a:lnTo>
                    <a:lnTo>
                      <a:pt x="1206" y="920"/>
                    </a:lnTo>
                    <a:lnTo>
                      <a:pt x="1220" y="906"/>
                    </a:lnTo>
                    <a:lnTo>
                      <a:pt x="1234" y="890"/>
                    </a:lnTo>
                    <a:lnTo>
                      <a:pt x="1246" y="874"/>
                    </a:lnTo>
                    <a:lnTo>
                      <a:pt x="1254" y="858"/>
                    </a:lnTo>
                    <a:lnTo>
                      <a:pt x="1262" y="842"/>
                    </a:lnTo>
                    <a:close/>
                    <a:moveTo>
                      <a:pt x="564" y="1044"/>
                    </a:moveTo>
                    <a:lnTo>
                      <a:pt x="564" y="1044"/>
                    </a:lnTo>
                    <a:lnTo>
                      <a:pt x="538" y="994"/>
                    </a:lnTo>
                    <a:lnTo>
                      <a:pt x="528" y="974"/>
                    </a:lnTo>
                    <a:lnTo>
                      <a:pt x="526" y="958"/>
                    </a:lnTo>
                    <a:lnTo>
                      <a:pt x="526" y="948"/>
                    </a:lnTo>
                    <a:lnTo>
                      <a:pt x="526" y="946"/>
                    </a:lnTo>
                    <a:lnTo>
                      <a:pt x="530" y="938"/>
                    </a:lnTo>
                    <a:lnTo>
                      <a:pt x="534" y="930"/>
                    </a:lnTo>
                    <a:lnTo>
                      <a:pt x="550" y="916"/>
                    </a:lnTo>
                    <a:lnTo>
                      <a:pt x="570" y="902"/>
                    </a:lnTo>
                    <a:lnTo>
                      <a:pt x="590" y="890"/>
                    </a:lnTo>
                    <a:lnTo>
                      <a:pt x="628" y="872"/>
                    </a:lnTo>
                    <a:lnTo>
                      <a:pt x="646" y="864"/>
                    </a:lnTo>
                    <a:lnTo>
                      <a:pt x="644" y="876"/>
                    </a:lnTo>
                    <a:lnTo>
                      <a:pt x="642" y="898"/>
                    </a:lnTo>
                    <a:lnTo>
                      <a:pt x="644" y="906"/>
                    </a:lnTo>
                    <a:lnTo>
                      <a:pt x="650" y="914"/>
                    </a:lnTo>
                    <a:lnTo>
                      <a:pt x="666" y="934"/>
                    </a:lnTo>
                    <a:lnTo>
                      <a:pt x="690" y="960"/>
                    </a:lnTo>
                    <a:lnTo>
                      <a:pt x="676" y="968"/>
                    </a:lnTo>
                    <a:lnTo>
                      <a:pt x="660" y="978"/>
                    </a:lnTo>
                    <a:lnTo>
                      <a:pt x="616" y="1006"/>
                    </a:lnTo>
                    <a:lnTo>
                      <a:pt x="564" y="1044"/>
                    </a:lnTo>
                    <a:close/>
                    <a:moveTo>
                      <a:pt x="754" y="1130"/>
                    </a:moveTo>
                    <a:lnTo>
                      <a:pt x="754" y="1130"/>
                    </a:lnTo>
                    <a:lnTo>
                      <a:pt x="744" y="1128"/>
                    </a:lnTo>
                    <a:lnTo>
                      <a:pt x="766" y="1122"/>
                    </a:lnTo>
                    <a:lnTo>
                      <a:pt x="754" y="1130"/>
                    </a:lnTo>
                    <a:close/>
                    <a:moveTo>
                      <a:pt x="1050" y="1232"/>
                    </a:moveTo>
                    <a:lnTo>
                      <a:pt x="1050" y="1232"/>
                    </a:lnTo>
                    <a:lnTo>
                      <a:pt x="1056" y="1222"/>
                    </a:lnTo>
                    <a:lnTo>
                      <a:pt x="1068" y="1212"/>
                    </a:lnTo>
                    <a:lnTo>
                      <a:pt x="1078" y="1230"/>
                    </a:lnTo>
                    <a:lnTo>
                      <a:pt x="1084" y="1240"/>
                    </a:lnTo>
                    <a:lnTo>
                      <a:pt x="1092" y="1250"/>
                    </a:lnTo>
                    <a:lnTo>
                      <a:pt x="1104" y="1262"/>
                    </a:lnTo>
                    <a:lnTo>
                      <a:pt x="1116" y="1274"/>
                    </a:lnTo>
                    <a:lnTo>
                      <a:pt x="1122" y="1284"/>
                    </a:lnTo>
                    <a:lnTo>
                      <a:pt x="1128" y="1298"/>
                    </a:lnTo>
                    <a:lnTo>
                      <a:pt x="1140" y="1332"/>
                    </a:lnTo>
                    <a:lnTo>
                      <a:pt x="1154" y="1376"/>
                    </a:lnTo>
                    <a:lnTo>
                      <a:pt x="1096" y="1346"/>
                    </a:lnTo>
                    <a:lnTo>
                      <a:pt x="1072" y="1334"/>
                    </a:lnTo>
                    <a:lnTo>
                      <a:pt x="1058" y="1328"/>
                    </a:lnTo>
                    <a:lnTo>
                      <a:pt x="1040" y="1316"/>
                    </a:lnTo>
                    <a:lnTo>
                      <a:pt x="1054" y="1302"/>
                    </a:lnTo>
                    <a:lnTo>
                      <a:pt x="1060" y="1280"/>
                    </a:lnTo>
                    <a:lnTo>
                      <a:pt x="898" y="1188"/>
                    </a:lnTo>
                    <a:lnTo>
                      <a:pt x="816" y="1108"/>
                    </a:lnTo>
                    <a:lnTo>
                      <a:pt x="864" y="1094"/>
                    </a:lnTo>
                    <a:lnTo>
                      <a:pt x="1050" y="1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15" name="Freeform 38"/>
              <p:cNvSpPr>
                <a:spLocks/>
              </p:cNvSpPr>
              <p:nvPr/>
            </p:nvSpPr>
            <p:spPr bwMode="auto">
              <a:xfrm>
                <a:off x="8780463" y="7658100"/>
                <a:ext cx="92075" cy="317500"/>
              </a:xfrm>
              <a:custGeom>
                <a:avLst/>
                <a:gdLst>
                  <a:gd name="T0" fmla="*/ 2147483647 w 58"/>
                  <a:gd name="T1" fmla="*/ 2147483647 h 200"/>
                  <a:gd name="T2" fmla="*/ 2147483647 w 58"/>
                  <a:gd name="T3" fmla="*/ 2147483647 h 200"/>
                  <a:gd name="T4" fmla="*/ 2147483647 w 58"/>
                  <a:gd name="T5" fmla="*/ 2147483647 h 200"/>
                  <a:gd name="T6" fmla="*/ 2147483647 w 58"/>
                  <a:gd name="T7" fmla="*/ 2147483647 h 200"/>
                  <a:gd name="T8" fmla="*/ 2147483647 w 58"/>
                  <a:gd name="T9" fmla="*/ 2147483647 h 200"/>
                  <a:gd name="T10" fmla="*/ 2147483647 w 58"/>
                  <a:gd name="T11" fmla="*/ 2147483647 h 200"/>
                  <a:gd name="T12" fmla="*/ 2147483647 w 58"/>
                  <a:gd name="T13" fmla="*/ 2147483647 h 200"/>
                  <a:gd name="T14" fmla="*/ 2147483647 w 58"/>
                  <a:gd name="T15" fmla="*/ 2147483647 h 200"/>
                  <a:gd name="T16" fmla="*/ 2147483647 w 58"/>
                  <a:gd name="T17" fmla="*/ 2147483647 h 200"/>
                  <a:gd name="T18" fmla="*/ 2147483647 w 58"/>
                  <a:gd name="T19" fmla="*/ 2147483647 h 200"/>
                  <a:gd name="T20" fmla="*/ 2147483647 w 58"/>
                  <a:gd name="T21" fmla="*/ 2147483647 h 200"/>
                  <a:gd name="T22" fmla="*/ 2147483647 w 58"/>
                  <a:gd name="T23" fmla="*/ 2147483647 h 200"/>
                  <a:gd name="T24" fmla="*/ 0 w 58"/>
                  <a:gd name="T25" fmla="*/ 2147483647 h 200"/>
                  <a:gd name="T26" fmla="*/ 2147483647 w 58"/>
                  <a:gd name="T27" fmla="*/ 2147483647 h 200"/>
                  <a:gd name="T28" fmla="*/ 2147483647 w 58"/>
                  <a:gd name="T29" fmla="*/ 2147483647 h 200"/>
                  <a:gd name="T30" fmla="*/ 2147483647 w 58"/>
                  <a:gd name="T31" fmla="*/ 2147483647 h 200"/>
                  <a:gd name="T32" fmla="*/ 2147483647 w 58"/>
                  <a:gd name="T33" fmla="*/ 0 h 200"/>
                  <a:gd name="T34" fmla="*/ 2147483647 w 58"/>
                  <a:gd name="T35" fmla="*/ 0 h 200"/>
                  <a:gd name="T36" fmla="*/ 2147483647 w 58"/>
                  <a:gd name="T37" fmla="*/ 2147483647 h 200"/>
                  <a:gd name="T38" fmla="*/ 2147483647 w 58"/>
                  <a:gd name="T39" fmla="*/ 2147483647 h 200"/>
                  <a:gd name="T40" fmla="*/ 2147483647 w 58"/>
                  <a:gd name="T41" fmla="*/ 2147483647 h 200"/>
                  <a:gd name="T42" fmla="*/ 2147483647 w 58"/>
                  <a:gd name="T43" fmla="*/ 2147483647 h 200"/>
                  <a:gd name="T44" fmla="*/ 2147483647 w 58"/>
                  <a:gd name="T45" fmla="*/ 2147483647 h 200"/>
                  <a:gd name="T46" fmla="*/ 2147483647 w 58"/>
                  <a:gd name="T47" fmla="*/ 2147483647 h 200"/>
                  <a:gd name="T48" fmla="*/ 2147483647 w 58"/>
                  <a:gd name="T49" fmla="*/ 2147483647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00"/>
                  <a:gd name="T77" fmla="*/ 58 w 58"/>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00">
                    <a:moveTo>
                      <a:pt x="58" y="196"/>
                    </a:moveTo>
                    <a:lnTo>
                      <a:pt x="58" y="196"/>
                    </a:lnTo>
                    <a:lnTo>
                      <a:pt x="46" y="196"/>
                    </a:lnTo>
                    <a:lnTo>
                      <a:pt x="36" y="198"/>
                    </a:lnTo>
                    <a:lnTo>
                      <a:pt x="28" y="200"/>
                    </a:lnTo>
                    <a:lnTo>
                      <a:pt x="26" y="198"/>
                    </a:lnTo>
                    <a:lnTo>
                      <a:pt x="24" y="194"/>
                    </a:lnTo>
                    <a:lnTo>
                      <a:pt x="18" y="172"/>
                    </a:lnTo>
                    <a:lnTo>
                      <a:pt x="12" y="142"/>
                    </a:lnTo>
                    <a:lnTo>
                      <a:pt x="6" y="106"/>
                    </a:lnTo>
                    <a:lnTo>
                      <a:pt x="2" y="70"/>
                    </a:lnTo>
                    <a:lnTo>
                      <a:pt x="0" y="38"/>
                    </a:lnTo>
                    <a:lnTo>
                      <a:pt x="2" y="14"/>
                    </a:lnTo>
                    <a:lnTo>
                      <a:pt x="4" y="6"/>
                    </a:lnTo>
                    <a:lnTo>
                      <a:pt x="8" y="2"/>
                    </a:lnTo>
                    <a:lnTo>
                      <a:pt x="28" y="0"/>
                    </a:lnTo>
                    <a:lnTo>
                      <a:pt x="28" y="24"/>
                    </a:lnTo>
                    <a:lnTo>
                      <a:pt x="34" y="80"/>
                    </a:lnTo>
                    <a:lnTo>
                      <a:pt x="38" y="112"/>
                    </a:lnTo>
                    <a:lnTo>
                      <a:pt x="42" y="144"/>
                    </a:lnTo>
                    <a:lnTo>
                      <a:pt x="50" y="174"/>
                    </a:lnTo>
                    <a:lnTo>
                      <a:pt x="58" y="19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16" name="Freeform 40"/>
              <p:cNvSpPr>
                <a:spLocks/>
              </p:cNvSpPr>
              <p:nvPr/>
            </p:nvSpPr>
            <p:spPr bwMode="auto">
              <a:xfrm>
                <a:off x="9186863" y="9207500"/>
                <a:ext cx="123825" cy="107950"/>
              </a:xfrm>
              <a:custGeom>
                <a:avLst/>
                <a:gdLst>
                  <a:gd name="T0" fmla="*/ 2147483647 w 78"/>
                  <a:gd name="T1" fmla="*/ 2147483647 h 68"/>
                  <a:gd name="T2" fmla="*/ 2147483647 w 78"/>
                  <a:gd name="T3" fmla="*/ 2147483647 h 68"/>
                  <a:gd name="T4" fmla="*/ 2147483647 w 78"/>
                  <a:gd name="T5" fmla="*/ 2147483647 h 68"/>
                  <a:gd name="T6" fmla="*/ 2147483647 w 78"/>
                  <a:gd name="T7" fmla="*/ 2147483647 h 68"/>
                  <a:gd name="T8" fmla="*/ 2147483647 w 78"/>
                  <a:gd name="T9" fmla="*/ 2147483647 h 68"/>
                  <a:gd name="T10" fmla="*/ 2147483647 w 78"/>
                  <a:gd name="T11" fmla="*/ 2147483647 h 68"/>
                  <a:gd name="T12" fmla="*/ 2147483647 w 78"/>
                  <a:gd name="T13" fmla="*/ 2147483647 h 68"/>
                  <a:gd name="T14" fmla="*/ 0 w 78"/>
                  <a:gd name="T15" fmla="*/ 2147483647 h 68"/>
                  <a:gd name="T16" fmla="*/ 0 w 78"/>
                  <a:gd name="T17" fmla="*/ 2147483647 h 68"/>
                  <a:gd name="T18" fmla="*/ 2147483647 w 78"/>
                  <a:gd name="T19" fmla="*/ 2147483647 h 68"/>
                  <a:gd name="T20" fmla="*/ 2147483647 w 78"/>
                  <a:gd name="T21" fmla="*/ 0 h 68"/>
                  <a:gd name="T22" fmla="*/ 2147483647 w 78"/>
                  <a:gd name="T23" fmla="*/ 2147483647 h 68"/>
                  <a:gd name="T24" fmla="*/ 2147483647 w 78"/>
                  <a:gd name="T25" fmla="*/ 214748364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8"/>
                  <a:gd name="T41" fmla="*/ 78 w 7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8">
                    <a:moveTo>
                      <a:pt x="68" y="68"/>
                    </a:moveTo>
                    <a:lnTo>
                      <a:pt x="68" y="68"/>
                    </a:lnTo>
                    <a:lnTo>
                      <a:pt x="40" y="50"/>
                    </a:lnTo>
                    <a:lnTo>
                      <a:pt x="20" y="38"/>
                    </a:lnTo>
                    <a:lnTo>
                      <a:pt x="10" y="34"/>
                    </a:lnTo>
                    <a:lnTo>
                      <a:pt x="4" y="34"/>
                    </a:lnTo>
                    <a:lnTo>
                      <a:pt x="0" y="34"/>
                    </a:lnTo>
                    <a:lnTo>
                      <a:pt x="0" y="30"/>
                    </a:lnTo>
                    <a:lnTo>
                      <a:pt x="4" y="18"/>
                    </a:lnTo>
                    <a:lnTo>
                      <a:pt x="16" y="0"/>
                    </a:lnTo>
                    <a:lnTo>
                      <a:pt x="78" y="20"/>
                    </a:lnTo>
                    <a:lnTo>
                      <a:pt x="68" y="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17" name="Freeform 41"/>
              <p:cNvSpPr>
                <a:spLocks/>
              </p:cNvSpPr>
              <p:nvPr/>
            </p:nvSpPr>
            <p:spPr bwMode="auto">
              <a:xfrm>
                <a:off x="8974138" y="6715125"/>
                <a:ext cx="107950" cy="184150"/>
              </a:xfrm>
              <a:custGeom>
                <a:avLst/>
                <a:gdLst>
                  <a:gd name="T0" fmla="*/ 2147483647 w 68"/>
                  <a:gd name="T1" fmla="*/ 2147483647 h 116"/>
                  <a:gd name="T2" fmla="*/ 2147483647 w 68"/>
                  <a:gd name="T3" fmla="*/ 2147483647 h 116"/>
                  <a:gd name="T4" fmla="*/ 2147483647 w 68"/>
                  <a:gd name="T5" fmla="*/ 2147483647 h 116"/>
                  <a:gd name="T6" fmla="*/ 2147483647 w 68"/>
                  <a:gd name="T7" fmla="*/ 2147483647 h 116"/>
                  <a:gd name="T8" fmla="*/ 2147483647 w 68"/>
                  <a:gd name="T9" fmla="*/ 2147483647 h 116"/>
                  <a:gd name="T10" fmla="*/ 2147483647 w 68"/>
                  <a:gd name="T11" fmla="*/ 2147483647 h 116"/>
                  <a:gd name="T12" fmla="*/ 2147483647 w 68"/>
                  <a:gd name="T13" fmla="*/ 2147483647 h 116"/>
                  <a:gd name="T14" fmla="*/ 2147483647 w 68"/>
                  <a:gd name="T15" fmla="*/ 2147483647 h 116"/>
                  <a:gd name="T16" fmla="*/ 0 w 68"/>
                  <a:gd name="T17" fmla="*/ 2147483647 h 116"/>
                  <a:gd name="T18" fmla="*/ 2147483647 w 68"/>
                  <a:gd name="T19" fmla="*/ 0 h 116"/>
                  <a:gd name="T20" fmla="*/ 2147483647 w 68"/>
                  <a:gd name="T21" fmla="*/ 0 h 116"/>
                  <a:gd name="T22" fmla="*/ 2147483647 w 68"/>
                  <a:gd name="T23" fmla="*/ 0 h 116"/>
                  <a:gd name="T24" fmla="*/ 2147483647 w 68"/>
                  <a:gd name="T25" fmla="*/ 2147483647 h 116"/>
                  <a:gd name="T26" fmla="*/ 2147483647 w 68"/>
                  <a:gd name="T27" fmla="*/ 2147483647 h 116"/>
                  <a:gd name="T28" fmla="*/ 2147483647 w 68"/>
                  <a:gd name="T29" fmla="*/ 2147483647 h 116"/>
                  <a:gd name="T30" fmla="*/ 2147483647 w 68"/>
                  <a:gd name="T31" fmla="*/ 2147483647 h 116"/>
                  <a:gd name="T32" fmla="*/ 2147483647 w 68"/>
                  <a:gd name="T33" fmla="*/ 2147483647 h 116"/>
                  <a:gd name="T34" fmla="*/ 2147483647 w 68"/>
                  <a:gd name="T35" fmla="*/ 2147483647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16"/>
                  <a:gd name="T56" fmla="*/ 68 w 6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16">
                    <a:moveTo>
                      <a:pt x="68" y="18"/>
                    </a:moveTo>
                    <a:lnTo>
                      <a:pt x="68" y="18"/>
                    </a:lnTo>
                    <a:lnTo>
                      <a:pt x="60" y="28"/>
                    </a:lnTo>
                    <a:lnTo>
                      <a:pt x="42" y="54"/>
                    </a:lnTo>
                    <a:lnTo>
                      <a:pt x="32" y="68"/>
                    </a:lnTo>
                    <a:lnTo>
                      <a:pt x="24" y="86"/>
                    </a:lnTo>
                    <a:lnTo>
                      <a:pt x="16" y="102"/>
                    </a:lnTo>
                    <a:lnTo>
                      <a:pt x="14" y="116"/>
                    </a:lnTo>
                    <a:lnTo>
                      <a:pt x="0" y="102"/>
                    </a:lnTo>
                    <a:lnTo>
                      <a:pt x="30" y="0"/>
                    </a:lnTo>
                    <a:lnTo>
                      <a:pt x="36" y="0"/>
                    </a:lnTo>
                    <a:lnTo>
                      <a:pt x="48" y="2"/>
                    </a:lnTo>
                    <a:lnTo>
                      <a:pt x="54" y="4"/>
                    </a:lnTo>
                    <a:lnTo>
                      <a:pt x="60" y="6"/>
                    </a:lnTo>
                    <a:lnTo>
                      <a:pt x="64" y="12"/>
                    </a:lnTo>
                    <a:lnTo>
                      <a:pt x="68"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0505" name="TextBox 141"/>
          <p:cNvSpPr txBox="1">
            <a:spLocks noChangeArrowheads="1"/>
          </p:cNvSpPr>
          <p:nvPr/>
        </p:nvSpPr>
        <p:spPr bwMode="auto">
          <a:xfrm>
            <a:off x="2743200" y="5867400"/>
            <a:ext cx="121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801688" eaLnBrk="0" hangingPunct="0">
              <a:defRPr sz="2000">
                <a:solidFill>
                  <a:srgbClr val="000099"/>
                </a:solidFill>
                <a:latin typeface="Tahoma" charset="0"/>
                <a:ea typeface="ＭＳ Ｐゴシック" charset="0"/>
                <a:cs typeface="ＭＳ Ｐゴシック" charset="0"/>
              </a:defRPr>
            </a:lvl1pPr>
            <a:lvl2pPr marL="742950" indent="-285750" defTabSz="801688" eaLnBrk="0" hangingPunct="0">
              <a:defRPr sz="2000">
                <a:solidFill>
                  <a:srgbClr val="000099"/>
                </a:solidFill>
                <a:latin typeface="Tahoma" charset="0"/>
                <a:ea typeface="ＭＳ Ｐゴシック" charset="0"/>
              </a:defRPr>
            </a:lvl2pPr>
            <a:lvl3pPr marL="1143000" indent="-228600" defTabSz="801688" eaLnBrk="0" hangingPunct="0">
              <a:defRPr sz="2000">
                <a:solidFill>
                  <a:srgbClr val="000099"/>
                </a:solidFill>
                <a:latin typeface="Tahoma" charset="0"/>
                <a:ea typeface="ＭＳ Ｐゴシック" charset="0"/>
              </a:defRPr>
            </a:lvl3pPr>
            <a:lvl4pPr marL="1600200" indent="-228600" defTabSz="801688" eaLnBrk="0" hangingPunct="0">
              <a:defRPr sz="2000">
                <a:solidFill>
                  <a:srgbClr val="000099"/>
                </a:solidFill>
                <a:latin typeface="Tahoma" charset="0"/>
                <a:ea typeface="ＭＳ Ｐゴシック" charset="0"/>
              </a:defRPr>
            </a:lvl4pPr>
            <a:lvl5pPr marL="2057400" indent="-228600" defTabSz="801688" eaLnBrk="0" hangingPunct="0">
              <a:defRPr sz="2000">
                <a:solidFill>
                  <a:srgbClr val="000099"/>
                </a:solidFill>
                <a:latin typeface="Tahoma" charset="0"/>
                <a:ea typeface="ＭＳ Ｐゴシック" charset="0"/>
              </a:defRPr>
            </a:lvl5pPr>
            <a:lvl6pPr marL="2514600" indent="-228600" algn="ctr" defTabSz="801688" eaLnBrk="0" fontAlgn="base" hangingPunct="0">
              <a:spcBef>
                <a:spcPct val="0"/>
              </a:spcBef>
              <a:spcAft>
                <a:spcPct val="0"/>
              </a:spcAft>
              <a:defRPr sz="2000">
                <a:solidFill>
                  <a:srgbClr val="000099"/>
                </a:solidFill>
                <a:latin typeface="Tahoma" charset="0"/>
                <a:ea typeface="ＭＳ Ｐゴシック" charset="0"/>
              </a:defRPr>
            </a:lvl6pPr>
            <a:lvl7pPr marL="2971800" indent="-228600" algn="ctr" defTabSz="801688" eaLnBrk="0" fontAlgn="base" hangingPunct="0">
              <a:spcBef>
                <a:spcPct val="0"/>
              </a:spcBef>
              <a:spcAft>
                <a:spcPct val="0"/>
              </a:spcAft>
              <a:defRPr sz="2000">
                <a:solidFill>
                  <a:srgbClr val="000099"/>
                </a:solidFill>
                <a:latin typeface="Tahoma" charset="0"/>
                <a:ea typeface="ＭＳ Ｐゴシック" charset="0"/>
              </a:defRPr>
            </a:lvl7pPr>
            <a:lvl8pPr marL="3429000" indent="-228600" algn="ctr" defTabSz="801688" eaLnBrk="0" fontAlgn="base" hangingPunct="0">
              <a:spcBef>
                <a:spcPct val="0"/>
              </a:spcBef>
              <a:spcAft>
                <a:spcPct val="0"/>
              </a:spcAft>
              <a:defRPr sz="2000">
                <a:solidFill>
                  <a:srgbClr val="000099"/>
                </a:solidFill>
                <a:latin typeface="Tahoma" charset="0"/>
                <a:ea typeface="ＭＳ Ｐゴシック" charset="0"/>
              </a:defRPr>
            </a:lvl8pPr>
            <a:lvl9pPr marL="3886200" indent="-228600" algn="ctr" defTabSz="801688" eaLnBrk="0" fontAlgn="base" hangingPunct="0">
              <a:spcBef>
                <a:spcPct val="0"/>
              </a:spcBef>
              <a:spcAft>
                <a:spcPct val="0"/>
              </a:spcAft>
              <a:defRPr sz="2000">
                <a:solidFill>
                  <a:srgbClr val="000099"/>
                </a:solidFill>
                <a:latin typeface="Tahoma" charset="0"/>
                <a:ea typeface="ＭＳ Ｐゴシック" charset="0"/>
              </a:defRPr>
            </a:lvl9pPr>
          </a:lstStyle>
          <a:p>
            <a:pPr marL="0" marR="0" lvl="0" indent="0" algn="l" defTabSz="801688" rtl="0" eaLnBrk="1" fontAlgn="auto" latinLnBrk="0" hangingPunct="1">
              <a:lnSpc>
                <a:spcPct val="100000"/>
              </a:lnSpc>
              <a:spcBef>
                <a:spcPct val="20000"/>
              </a:spcBef>
              <a:spcAft>
                <a:spcPts val="0"/>
              </a:spcAft>
              <a:buClrTx/>
              <a:buSzTx/>
              <a:buFontTx/>
              <a:buNone/>
              <a:tabLst/>
              <a:defRPr/>
            </a:pPr>
            <a:r>
              <a:rPr kumimoji="0" sz="1800" b="1" i="0" u="none" strike="noStrike" kern="1200" cap="none" spc="0" normalizeH="0" baseline="0" noProof="1">
                <a:ln>
                  <a:noFill/>
                </a:ln>
                <a:solidFill>
                  <a:srgbClr val="800000"/>
                </a:solidFill>
                <a:effectLst/>
                <a:uLnTx/>
                <a:uFillTx/>
                <a:latin typeface="Calibri" charset="0"/>
                <a:ea typeface="ＭＳ Ｐゴシック" charset="0"/>
                <a:cs typeface="Arial" charset="0"/>
              </a:rPr>
              <a:t>Literacy</a:t>
            </a:r>
          </a:p>
        </p:txBody>
      </p:sp>
    </p:spTree>
    <p:extLst>
      <p:ext uri="{BB962C8B-B14F-4D97-AF65-F5344CB8AC3E}">
        <p14:creationId xmlns:p14="http://schemas.microsoft.com/office/powerpoint/2010/main" val="128768991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atrix_Template_Arial">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013ChallengeAwardsDeck(sg_0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 - Blank">
  <a:themeElements>
    <a:clrScheme name="Custom 1">
      <a:dk1>
        <a:srgbClr val="1C2E37"/>
      </a:dk1>
      <a:lt1>
        <a:sysClr val="window" lastClr="FFFFFF"/>
      </a:lt1>
      <a:dk2>
        <a:srgbClr val="215366"/>
      </a:dk2>
      <a:lt2>
        <a:srgbClr val="EBEBEB"/>
      </a:lt2>
      <a:accent1>
        <a:srgbClr val="6DCFF6"/>
      </a:accent1>
      <a:accent2>
        <a:srgbClr val="00AEF0"/>
      </a:accent2>
      <a:accent3>
        <a:srgbClr val="8FD5F9"/>
      </a:accent3>
      <a:accent4>
        <a:srgbClr val="8064A2"/>
      </a:accent4>
      <a:accent5>
        <a:srgbClr val="4BACC6"/>
      </a:accent5>
      <a:accent6>
        <a:srgbClr val="F79646"/>
      </a:accent6>
      <a:hlink>
        <a:srgbClr val="00AEF0"/>
      </a:hlink>
      <a:folHlink>
        <a:srgbClr val="00AE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ukeMed archit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3698"/>
        </a:dk1>
        <a:lt1>
          <a:srgbClr val="CED8DD"/>
        </a:lt1>
        <a:dk2>
          <a:srgbClr val="000000"/>
        </a:dk2>
        <a:lt2>
          <a:srgbClr val="808080"/>
        </a:lt2>
        <a:accent1>
          <a:srgbClr val="BBE0E3"/>
        </a:accent1>
        <a:accent2>
          <a:srgbClr val="FFCE00"/>
        </a:accent2>
        <a:accent3>
          <a:srgbClr val="E3E9EB"/>
        </a:accent3>
        <a:accent4>
          <a:srgbClr val="002D81"/>
        </a:accent4>
        <a:accent5>
          <a:srgbClr val="DAEDEF"/>
        </a:accent5>
        <a:accent6>
          <a:srgbClr val="E7BA00"/>
        </a:accent6>
        <a:hlink>
          <a:srgbClr val="003698"/>
        </a:hlink>
        <a:folHlink>
          <a:srgbClr val="F32A4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786</TotalTime>
  <Words>3245</Words>
  <Application>Microsoft Office PowerPoint</Application>
  <PresentationFormat>On-screen Show (4:3)</PresentationFormat>
  <Paragraphs>618</Paragraphs>
  <Slides>46</Slides>
  <Notes>7</Notes>
  <HiddenSlides>0</HiddenSlides>
  <MMClips>0</MMClips>
  <ScaleCrop>false</ScaleCrop>
  <HeadingPairs>
    <vt:vector size="6" baseType="variant">
      <vt:variant>
        <vt:lpstr>Fonts Used</vt:lpstr>
      </vt:variant>
      <vt:variant>
        <vt:i4>18</vt:i4>
      </vt:variant>
      <vt:variant>
        <vt:lpstr>Theme</vt:lpstr>
      </vt:variant>
      <vt:variant>
        <vt:i4>20</vt:i4>
      </vt:variant>
      <vt:variant>
        <vt:lpstr>Slide Titles</vt:lpstr>
      </vt:variant>
      <vt:variant>
        <vt:i4>46</vt:i4>
      </vt:variant>
    </vt:vector>
  </HeadingPairs>
  <TitlesOfParts>
    <vt:vector size="84" baseType="lpstr">
      <vt:lpstr>MS PGothic</vt:lpstr>
      <vt:lpstr>MS PGothic</vt:lpstr>
      <vt:lpstr>Arial</vt:lpstr>
      <vt:lpstr>Avenir Heavy</vt:lpstr>
      <vt:lpstr>Calibri</vt:lpstr>
      <vt:lpstr>Calibri Light</vt:lpstr>
      <vt:lpstr>Comic Sans MS</vt:lpstr>
      <vt:lpstr>Courier New</vt:lpstr>
      <vt:lpstr>Georgia</vt:lpstr>
      <vt:lpstr>Helvetica</vt:lpstr>
      <vt:lpstr>KxsjssAdvTT63ff5229.I</vt:lpstr>
      <vt:lpstr>Lucida Grande</vt:lpstr>
      <vt:lpstr>NkmcdhAdvTT73efd071</vt:lpstr>
      <vt:lpstr>Noteworthy-Light</vt:lpstr>
      <vt:lpstr>Times New Roman</vt:lpstr>
      <vt:lpstr>Verdana</vt:lpstr>
      <vt:lpstr>Wingdings</vt:lpstr>
      <vt:lpstr>ヒラギノ角ゴ Pro W3</vt:lpstr>
      <vt:lpstr>8_Default Design</vt:lpstr>
      <vt:lpstr>13_Office Theme</vt:lpstr>
      <vt:lpstr>Content Slide - Blank</vt:lpstr>
      <vt:lpstr>2_Blank Presentation</vt:lpstr>
      <vt:lpstr>4_Blank Presentation</vt:lpstr>
      <vt:lpstr>2_DukeMed architecture</vt:lpstr>
      <vt:lpstr>3_DukeMed architecture</vt:lpstr>
      <vt:lpstr>4_DukeMed architecture</vt:lpstr>
      <vt:lpstr>5_DukeMed architecture</vt:lpstr>
      <vt:lpstr>6_DukeMed architecture</vt:lpstr>
      <vt:lpstr>MLC2015_PPT_Slides</vt:lpstr>
      <vt:lpstr>7_DukeMed architecture</vt:lpstr>
      <vt:lpstr>4_Office Theme</vt:lpstr>
      <vt:lpstr>14_Office Theme</vt:lpstr>
      <vt:lpstr>9_Office Theme</vt:lpstr>
      <vt:lpstr>DukeMed architecture</vt:lpstr>
      <vt:lpstr>Matrix_Template_Arial</vt:lpstr>
      <vt:lpstr>10_Office Theme</vt:lpstr>
      <vt:lpstr>2013ChallengeAwardsDeck(sg_02)</vt:lpstr>
      <vt:lpstr>7_Office Theme</vt:lpstr>
      <vt:lpstr>Disparities in Prostate Cancer Outcomes: Race, Access, and Ancestry</vt:lpstr>
      <vt:lpstr>Comparison of COVID-19 and Prostate Cancer</vt:lpstr>
      <vt:lpstr>Prostate Cancer Disparities Among Racial Groups</vt:lpstr>
      <vt:lpstr>PowerPoint Presentation</vt:lpstr>
      <vt:lpstr>Death from prostate cancer – an even greater disparity</vt:lpstr>
      <vt:lpstr>PowerPoint Presentation</vt:lpstr>
      <vt:lpstr>Prostate cancer (PC) health disparities among racial groups</vt:lpstr>
      <vt:lpstr>Oncology Health Disparities Model</vt:lpstr>
      <vt:lpstr>PowerPoint Presentation</vt:lpstr>
      <vt:lpstr>PowerPoint Presentation</vt:lpstr>
      <vt:lpstr>PowerPoint Presentation</vt:lpstr>
      <vt:lpstr>PowerPoint Presentation</vt:lpstr>
      <vt:lpstr>“Race is the child of racism, not the father”  --Ta-Nehisi Coates Between the World and Me </vt:lpstr>
      <vt:lpstr>What is Duke doing to study Prostate Cancer?</vt:lpstr>
      <vt:lpstr>PowerPoint Presentation</vt:lpstr>
      <vt:lpstr>Diversity and biology: RNA Splicing</vt:lpstr>
      <vt:lpstr>Importance of splicing to cancer biology</vt:lpstr>
      <vt:lpstr>PowerPoint Presentation</vt:lpstr>
      <vt:lpstr>PowerPoint Presentation</vt:lpstr>
      <vt:lpstr>Patient-Centric Care</vt:lpstr>
      <vt:lpstr>Duke Prostate Cancer Screening Algorithm</vt:lpstr>
      <vt:lpstr>Results of the Screening Algorithm</vt:lpstr>
      <vt:lpstr>PowerPoint Presentation</vt:lpstr>
      <vt:lpstr>Disparities in Localized Disease Outcomes Population Studies vs Equal Access Centers vs. Clinical Trials</vt:lpstr>
      <vt:lpstr>Disparities in Mortality: Cancer vs. Non-Cancer</vt:lpstr>
      <vt:lpstr>PowerPoint Presentation</vt:lpstr>
      <vt:lpstr>In other words…</vt:lpstr>
      <vt:lpstr>CRPC:  Current Management Options</vt:lpstr>
      <vt:lpstr>Disparities Research in mCRPC</vt:lpstr>
      <vt:lpstr>Lack of Inclusion of Black Men in mCRPC trials</vt:lpstr>
      <vt:lpstr>PowerPoint Presentation</vt:lpstr>
      <vt:lpstr>Sipuleucel-T:  Patient-Specific Therapy</vt:lpstr>
      <vt:lpstr>IMPACT: Sipuleucel-T Trend Toward Greater Survival Benefit  With  Lower Baseline PSA</vt:lpstr>
      <vt:lpstr>PowerPoint Presentation</vt:lpstr>
      <vt:lpstr>PowerPoint Presentation</vt:lpstr>
      <vt:lpstr>PowerPoint Presentation</vt:lpstr>
      <vt:lpstr>OS of PSA-matched AA &amp; CAU Patients Treated with Sipuleucel-T by Median PSA*</vt:lpstr>
      <vt:lpstr>PowerPoint Presentation</vt:lpstr>
      <vt:lpstr>PowerPoint Presentation</vt:lpstr>
      <vt:lpstr>PowerPoint Presentation</vt:lpstr>
      <vt:lpstr>Abiraterone outcomes: Prospective AbiRace Study</vt:lpstr>
      <vt:lpstr>PSA Changes with Abiraterone by Race</vt:lpstr>
      <vt:lpstr>Abiraterone Toxicities Differ by Race</vt:lpstr>
      <vt:lpstr>Docetaxel outcomes by race</vt:lpstr>
      <vt:lpstr>Conclusions</vt:lpstr>
      <vt:lpstr>PowerPoint Presentation</vt:lpstr>
    </vt:vector>
  </TitlesOfParts>
  <Company>Duke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Fellow Lecture Series: Prostate Cancer Part 2</dc:title>
  <dc:creator>Andrew Armstrong, M.D.</dc:creator>
  <cp:lastModifiedBy>Razzo,Tiffany Nicole</cp:lastModifiedBy>
  <cp:revision>46</cp:revision>
  <dcterms:created xsi:type="dcterms:W3CDTF">2017-01-11T21:20:37Z</dcterms:created>
  <dcterms:modified xsi:type="dcterms:W3CDTF">2020-11-06T17:26:05Z</dcterms:modified>
</cp:coreProperties>
</file>